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5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6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8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9.xml" ContentType="application/vnd.openxmlformats-officedocument.theme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10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11.xml" ContentType="application/vnd.openxmlformats-officedocument.theme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12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theme/theme13.xml" ContentType="application/vnd.openxmlformats-officedocument.theme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14.xml" ContentType="application/vnd.openxmlformats-officedocument.theme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theme/theme15.xml" ContentType="application/vnd.openxmlformats-officedocument.theme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theme/theme16.xml" ContentType="application/vnd.openxmlformats-officedocument.theme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theme/theme17.xml" ContentType="application/vnd.openxmlformats-officedocument.theme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theme/theme18.xml" ContentType="application/vnd.openxmlformats-officedocument.theme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theme/theme19.xml" ContentType="application/vnd.openxmlformats-officedocument.theme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theme/theme20.xml" ContentType="application/vnd.openxmlformats-officedocument.theme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21.xml" ContentType="application/vnd.openxmlformats-officedocument.theme+xml"/>
  <Override PartName="/ppt/theme/theme22.xml" ContentType="application/vnd.openxmlformats-officedocument.theme+xml"/>
  <Override PartName="/ppt/theme/theme2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4" r:id="rId5"/>
    <p:sldMasterId id="2147483669" r:id="rId6"/>
    <p:sldMasterId id="2147484233" r:id="rId7"/>
    <p:sldMasterId id="2147483728" r:id="rId8"/>
    <p:sldMasterId id="2147483750" r:id="rId9"/>
    <p:sldMasterId id="2147483834" r:id="rId10"/>
    <p:sldMasterId id="2147483856" r:id="rId11"/>
    <p:sldMasterId id="2147483972" r:id="rId12"/>
    <p:sldMasterId id="2147483979" r:id="rId13"/>
    <p:sldMasterId id="2147483984" r:id="rId14"/>
    <p:sldMasterId id="2147484078" r:id="rId15"/>
    <p:sldMasterId id="2147484088" r:id="rId16"/>
    <p:sldMasterId id="2147484163" r:id="rId17"/>
    <p:sldMasterId id="2147484194" r:id="rId18"/>
    <p:sldMasterId id="2147484199" r:id="rId19"/>
    <p:sldMasterId id="2147484258" r:id="rId20"/>
    <p:sldMasterId id="2147484267" r:id="rId21"/>
    <p:sldMasterId id="2147484276" r:id="rId22"/>
    <p:sldMasterId id="2147484283" r:id="rId23"/>
    <p:sldMasterId id="2147484292" r:id="rId24"/>
  </p:sldMasterIdLst>
  <p:notesMasterIdLst>
    <p:notesMasterId r:id="rId57"/>
  </p:notesMasterIdLst>
  <p:handoutMasterIdLst>
    <p:handoutMasterId r:id="rId58"/>
  </p:handoutMasterIdLst>
  <p:sldIdLst>
    <p:sldId id="1271" r:id="rId25"/>
    <p:sldId id="2145706764" r:id="rId26"/>
    <p:sldId id="282" r:id="rId27"/>
    <p:sldId id="2145706844" r:id="rId28"/>
    <p:sldId id="449" r:id="rId29"/>
    <p:sldId id="2145706721" r:id="rId30"/>
    <p:sldId id="2145706850" r:id="rId31"/>
    <p:sldId id="2145706847" r:id="rId32"/>
    <p:sldId id="2145706848" r:id="rId33"/>
    <p:sldId id="2145706849" r:id="rId34"/>
    <p:sldId id="2145706875" r:id="rId35"/>
    <p:sldId id="2145706882" r:id="rId36"/>
    <p:sldId id="2145706876" r:id="rId37"/>
    <p:sldId id="2145706877" r:id="rId38"/>
    <p:sldId id="2145706879" r:id="rId39"/>
    <p:sldId id="2145706762" r:id="rId40"/>
    <p:sldId id="2145706833" r:id="rId41"/>
    <p:sldId id="2145706834" r:id="rId42"/>
    <p:sldId id="2145706835" r:id="rId43"/>
    <p:sldId id="2145706753" r:id="rId44"/>
    <p:sldId id="2145706616" r:id="rId45"/>
    <p:sldId id="273" r:id="rId46"/>
    <p:sldId id="373" r:id="rId47"/>
    <p:sldId id="369" r:id="rId48"/>
    <p:sldId id="2145706766" r:id="rId49"/>
    <p:sldId id="2145706767" r:id="rId50"/>
    <p:sldId id="2145706883" r:id="rId51"/>
    <p:sldId id="2145706752" r:id="rId52"/>
    <p:sldId id="2145706701" r:id="rId53"/>
    <p:sldId id="2145706447" r:id="rId54"/>
    <p:sldId id="2145706448" r:id="rId55"/>
    <p:sldId id="1262" r:id="rId56"/>
  </p:sldIdLst>
  <p:sldSz cx="12190413" cy="7021513"/>
  <p:notesSz cx="6797675" cy="9926638"/>
  <p:defaultTextStyle>
    <a:defPPr>
      <a:defRPr lang="cs-CZ"/>
    </a:defPPr>
    <a:lvl1pPr marL="0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4751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9502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44253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59004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73756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88507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303258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918009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userDrawn="1">
          <p15:clr>
            <a:srgbClr val="A4A3A4"/>
          </p15:clr>
        </p15:guide>
        <p15:guide id="2" pos="2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0332165-5EBE-4C73-4507-F4E37FF7F3E6}" name="Nikischer Richard" initials="NR" userId="S::richard.nikischer@mmr.cz::01d57592-40cd-45a4-806e-9b941371c49a" providerId="AD"/>
  <p188:author id="{54E1ADC4-FFED-D8AF-5F0A-C60B4E91463F}" name="Opravil Zdeněk" initials="OZ" userId="S::zdenek.opravil@mmr.cz::432fd13f-eea1-44cb-8bc8-b34480f7dd5c" providerId="AD"/>
  <p188:author id="{9CF38EEE-0BAE-7116-4A73-47C4DDC3B842}" name="Barcalová Jitka" initials="BJ" userId="S::jitka.barcalova@mmr.cz::ee576c53-5c4f-489f-b6ff-d6731ecd73c7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Ondřej Pergl" initials="OP" lastIdx="10" clrIdx="0"/>
  <p:cmAuthor id="1" name="Mazal Rostislav" initials="MR" lastIdx="5" clrIdx="1">
    <p:extLst>
      <p:ext uri="{19B8F6BF-5375-455C-9EA6-DF929625EA0E}">
        <p15:presenceInfo xmlns:p15="http://schemas.microsoft.com/office/powerpoint/2012/main" userId="S::rostislav.mazal@mmr.cz::41cffdb9-8294-4a48-a835-d370f562de6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4CA3"/>
    <a:srgbClr val="F5CA49"/>
    <a:srgbClr val="FEBD01"/>
    <a:srgbClr val="F0E506"/>
    <a:srgbClr val="F4B301"/>
    <a:srgbClr val="FDBE01"/>
    <a:srgbClr val="FFEB14"/>
    <a:srgbClr val="FFCA08"/>
    <a:srgbClr val="D3EDF9"/>
    <a:srgbClr val="034E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2E84087-633C-6F48-DC67-F1254F91E947}" v="29" dt="2023-04-17T11:21:50.988"/>
    <p1510:client id="{47908AFC-97CF-4875-9752-60D84AD19AE6}" v="6" dt="2023-04-17T10:26:51.14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řední styl 2 – zvýraznění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C2FFA5D-87B4-456A-9821-1D502468CF0F}" styleName="Styl s motivem 1 – zvýraznění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Střední styl 2 – zvýraznění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Střední styl 2 – zvýraznění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81" autoAdjust="0"/>
    <p:restoredTop sz="65602" autoAdjust="0"/>
  </p:normalViewPr>
  <p:slideViewPr>
    <p:cSldViewPr snapToGrid="0">
      <p:cViewPr varScale="1">
        <p:scale>
          <a:sx n="83" d="100"/>
          <a:sy n="83" d="100"/>
        </p:scale>
        <p:origin x="1692" y="90"/>
      </p:cViewPr>
      <p:guideLst>
        <p:guide orient="horz"/>
        <p:guide pos="2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.xml"/><Relationship Id="rId21" Type="http://schemas.openxmlformats.org/officeDocument/2006/relationships/slideMaster" Target="slideMasters/slideMaster18.xml"/><Relationship Id="rId34" Type="http://schemas.openxmlformats.org/officeDocument/2006/relationships/slide" Target="slides/slide10.xml"/><Relationship Id="rId42" Type="http://schemas.openxmlformats.org/officeDocument/2006/relationships/slide" Target="slides/slide18.xml"/><Relationship Id="rId47" Type="http://schemas.openxmlformats.org/officeDocument/2006/relationships/slide" Target="slides/slide23.xml"/><Relationship Id="rId50" Type="http://schemas.openxmlformats.org/officeDocument/2006/relationships/slide" Target="slides/slide26.xml"/><Relationship Id="rId55" Type="http://schemas.openxmlformats.org/officeDocument/2006/relationships/slide" Target="slides/slide31.xml"/><Relationship Id="rId63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3.xml"/><Relationship Id="rId29" Type="http://schemas.openxmlformats.org/officeDocument/2006/relationships/slide" Target="slides/slide5.xml"/><Relationship Id="rId11" Type="http://schemas.openxmlformats.org/officeDocument/2006/relationships/slideMaster" Target="slideMasters/slideMaster8.xml"/><Relationship Id="rId24" Type="http://schemas.openxmlformats.org/officeDocument/2006/relationships/slideMaster" Target="slideMasters/slideMaster21.xml"/><Relationship Id="rId32" Type="http://schemas.openxmlformats.org/officeDocument/2006/relationships/slide" Target="slides/slide8.xml"/><Relationship Id="rId37" Type="http://schemas.openxmlformats.org/officeDocument/2006/relationships/slide" Target="slides/slide13.xml"/><Relationship Id="rId40" Type="http://schemas.openxmlformats.org/officeDocument/2006/relationships/slide" Target="slides/slide16.xml"/><Relationship Id="rId45" Type="http://schemas.openxmlformats.org/officeDocument/2006/relationships/slide" Target="slides/slide21.xml"/><Relationship Id="rId53" Type="http://schemas.openxmlformats.org/officeDocument/2006/relationships/slide" Target="slides/slide29.xml"/><Relationship Id="rId58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61" Type="http://schemas.openxmlformats.org/officeDocument/2006/relationships/viewProps" Target="viewProps.xml"/><Relationship Id="rId19" Type="http://schemas.openxmlformats.org/officeDocument/2006/relationships/slideMaster" Target="slideMasters/slideMaster16.xml"/><Relationship Id="rId14" Type="http://schemas.openxmlformats.org/officeDocument/2006/relationships/slideMaster" Target="slideMasters/slideMaster11.xml"/><Relationship Id="rId22" Type="http://schemas.openxmlformats.org/officeDocument/2006/relationships/slideMaster" Target="slideMasters/slideMaster19.xml"/><Relationship Id="rId27" Type="http://schemas.openxmlformats.org/officeDocument/2006/relationships/slide" Target="slides/slide3.xml"/><Relationship Id="rId30" Type="http://schemas.openxmlformats.org/officeDocument/2006/relationships/slide" Target="slides/slide6.xml"/><Relationship Id="rId35" Type="http://schemas.openxmlformats.org/officeDocument/2006/relationships/slide" Target="slides/slide11.xml"/><Relationship Id="rId43" Type="http://schemas.openxmlformats.org/officeDocument/2006/relationships/slide" Target="slides/slide19.xml"/><Relationship Id="rId48" Type="http://schemas.openxmlformats.org/officeDocument/2006/relationships/slide" Target="slides/slide24.xml"/><Relationship Id="rId56" Type="http://schemas.openxmlformats.org/officeDocument/2006/relationships/slide" Target="slides/slide32.xml"/><Relationship Id="rId64" Type="http://schemas.microsoft.com/office/2015/10/relationships/revisionInfo" Target="revisionInfo.xml"/><Relationship Id="rId8" Type="http://schemas.openxmlformats.org/officeDocument/2006/relationships/slideMaster" Target="slideMasters/slideMaster5.xml"/><Relationship Id="rId51" Type="http://schemas.openxmlformats.org/officeDocument/2006/relationships/slide" Target="slides/slide27.xml"/><Relationship Id="rId3" Type="http://schemas.openxmlformats.org/officeDocument/2006/relationships/customXml" Target="../customXml/item3.xml"/><Relationship Id="rId12" Type="http://schemas.openxmlformats.org/officeDocument/2006/relationships/slideMaster" Target="slideMasters/slideMaster9.xml"/><Relationship Id="rId17" Type="http://schemas.openxmlformats.org/officeDocument/2006/relationships/slideMaster" Target="slideMasters/slideMaster14.xml"/><Relationship Id="rId25" Type="http://schemas.openxmlformats.org/officeDocument/2006/relationships/slide" Target="slides/slide1.xml"/><Relationship Id="rId33" Type="http://schemas.openxmlformats.org/officeDocument/2006/relationships/slide" Target="slides/slide9.xml"/><Relationship Id="rId38" Type="http://schemas.openxmlformats.org/officeDocument/2006/relationships/slide" Target="slides/slide14.xml"/><Relationship Id="rId46" Type="http://schemas.openxmlformats.org/officeDocument/2006/relationships/slide" Target="slides/slide22.xml"/><Relationship Id="rId59" Type="http://schemas.openxmlformats.org/officeDocument/2006/relationships/commentAuthors" Target="commentAuthors.xml"/><Relationship Id="rId20" Type="http://schemas.openxmlformats.org/officeDocument/2006/relationships/slideMaster" Target="slideMasters/slideMaster17.xml"/><Relationship Id="rId41" Type="http://schemas.openxmlformats.org/officeDocument/2006/relationships/slide" Target="slides/slide17.xml"/><Relationship Id="rId54" Type="http://schemas.openxmlformats.org/officeDocument/2006/relationships/slide" Target="slides/slide30.xml"/><Relationship Id="rId62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Master" Target="slideMasters/slideMaster12.xml"/><Relationship Id="rId23" Type="http://schemas.openxmlformats.org/officeDocument/2006/relationships/slideMaster" Target="slideMasters/slideMaster20.xml"/><Relationship Id="rId28" Type="http://schemas.openxmlformats.org/officeDocument/2006/relationships/slide" Target="slides/slide4.xml"/><Relationship Id="rId36" Type="http://schemas.openxmlformats.org/officeDocument/2006/relationships/slide" Target="slides/slide12.xml"/><Relationship Id="rId49" Type="http://schemas.openxmlformats.org/officeDocument/2006/relationships/slide" Target="slides/slide25.xml"/><Relationship Id="rId57" Type="http://schemas.openxmlformats.org/officeDocument/2006/relationships/notesMaster" Target="notesMasters/notesMaster1.xml"/><Relationship Id="rId10" Type="http://schemas.openxmlformats.org/officeDocument/2006/relationships/slideMaster" Target="slideMasters/slideMaster7.xml"/><Relationship Id="rId31" Type="http://schemas.openxmlformats.org/officeDocument/2006/relationships/slide" Target="slides/slide7.xml"/><Relationship Id="rId44" Type="http://schemas.openxmlformats.org/officeDocument/2006/relationships/slide" Target="slides/slide20.xml"/><Relationship Id="rId52" Type="http://schemas.openxmlformats.org/officeDocument/2006/relationships/slide" Target="slides/slide28.xml"/><Relationship Id="rId60" Type="http://schemas.openxmlformats.org/officeDocument/2006/relationships/presProps" Target="presProps.xml"/><Relationship Id="rId65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3" Type="http://schemas.openxmlformats.org/officeDocument/2006/relationships/slideMaster" Target="slideMasters/slideMaster10.xml"/><Relationship Id="rId18" Type="http://schemas.openxmlformats.org/officeDocument/2006/relationships/slideMaster" Target="slideMasters/slideMaster15.xml"/><Relationship Id="rId39" Type="http://schemas.openxmlformats.org/officeDocument/2006/relationships/slide" Target="slides/slide1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D361531-D06A-4DB3-8840-80CB8E64B4E8}" type="doc">
      <dgm:prSet loTypeId="urn:microsoft.com/office/officeart/2016/7/layout/RepeatingBendingProcessNew" loCatId="process" qsTypeId="urn:microsoft.com/office/officeart/2005/8/quickstyle/simple2" qsCatId="simple" csTypeId="urn:microsoft.com/office/officeart/2005/8/colors/accent2_2" csCatId="accent2"/>
      <dgm:spPr/>
      <dgm:t>
        <a:bodyPr/>
        <a:lstStyle/>
        <a:p>
          <a:endParaRPr lang="en-US"/>
        </a:p>
      </dgm:t>
    </dgm:pt>
    <dgm:pt modelId="{9BBD1866-950E-4794-8288-4508D7EADCE4}">
      <dgm:prSet custT="1"/>
      <dgm:spPr/>
      <dgm:t>
        <a:bodyPr/>
        <a:lstStyle/>
        <a:p>
          <a:r>
            <a:rPr lang="cs-CZ" sz="1600" dirty="0"/>
            <a:t>Nastane po ukončení posuzování formálních kritérií a přijatelnosti žádostí cca v červenci/srpnu</a:t>
          </a:r>
          <a:endParaRPr lang="en-US" sz="1600" dirty="0"/>
        </a:p>
      </dgm:t>
    </dgm:pt>
    <dgm:pt modelId="{1EC4BA29-1AB2-474B-BE10-C4EDC2B2F5D8}" type="parTrans" cxnId="{528FA4CC-57BA-4585-A4F3-FA14ED4C52EE}">
      <dgm:prSet/>
      <dgm:spPr/>
      <dgm:t>
        <a:bodyPr/>
        <a:lstStyle/>
        <a:p>
          <a:endParaRPr lang="en-US"/>
        </a:p>
      </dgm:t>
    </dgm:pt>
    <dgm:pt modelId="{49F79ECB-D7F8-477D-BC0B-C06168CBDFE9}" type="sibTrans" cxnId="{528FA4CC-57BA-4585-A4F3-FA14ED4C52EE}">
      <dgm:prSet/>
      <dgm:spPr/>
      <dgm:t>
        <a:bodyPr/>
        <a:lstStyle/>
        <a:p>
          <a:endParaRPr lang="en-US"/>
        </a:p>
      </dgm:t>
    </dgm:pt>
    <dgm:pt modelId="{390F9CD1-80EE-440C-A93B-BB77552EE037}">
      <dgm:prSet custT="1"/>
      <dgm:spPr/>
      <dgm:t>
        <a:bodyPr/>
        <a:lstStyle/>
        <a:p>
          <a:r>
            <a:rPr lang="cs-CZ" sz="1600" dirty="0"/>
            <a:t>Hodnotitelé dostanou investiční záměr(y) a ve 14denní lhůtě zašlou vyplněné šablony hodnocení</a:t>
          </a:r>
          <a:endParaRPr lang="en-US" sz="1600" dirty="0"/>
        </a:p>
      </dgm:t>
    </dgm:pt>
    <dgm:pt modelId="{2B289476-109E-40BF-9C4E-09C9AF327454}" type="parTrans" cxnId="{DE51B93B-41EC-4AEE-8BE5-B08FA7AD99A0}">
      <dgm:prSet/>
      <dgm:spPr/>
      <dgm:t>
        <a:bodyPr/>
        <a:lstStyle/>
        <a:p>
          <a:endParaRPr lang="en-US"/>
        </a:p>
      </dgm:t>
    </dgm:pt>
    <dgm:pt modelId="{177FFB1E-5F52-4147-B8A8-FEE52FBB40BF}" type="sibTrans" cxnId="{DE51B93B-41EC-4AEE-8BE5-B08FA7AD99A0}">
      <dgm:prSet/>
      <dgm:spPr/>
      <dgm:t>
        <a:bodyPr/>
        <a:lstStyle/>
        <a:p>
          <a:endParaRPr lang="en-US"/>
        </a:p>
      </dgm:t>
    </dgm:pt>
    <dgm:pt modelId="{670250F2-2054-4F17-905F-CE19085655BE}">
      <dgm:prSet custT="1"/>
      <dgm:spPr/>
      <dgm:t>
        <a:bodyPr/>
        <a:lstStyle/>
        <a:p>
          <a:r>
            <a:rPr lang="cs-CZ" sz="1600" dirty="0"/>
            <a:t>Udělovat budou ve dvou kritériích celkem max. 40 bodů ze 100. Zbytek udělí SFPI.</a:t>
          </a:r>
          <a:endParaRPr lang="en-US" sz="1600" dirty="0"/>
        </a:p>
      </dgm:t>
    </dgm:pt>
    <dgm:pt modelId="{AD2C60B0-FDFC-4C60-962C-59F247C44FD5}" type="parTrans" cxnId="{764A8AC7-8D6E-4291-B1F5-28C0F7080DC4}">
      <dgm:prSet/>
      <dgm:spPr/>
      <dgm:t>
        <a:bodyPr/>
        <a:lstStyle/>
        <a:p>
          <a:endParaRPr lang="en-US"/>
        </a:p>
      </dgm:t>
    </dgm:pt>
    <dgm:pt modelId="{0218B262-27DD-4089-A523-4A12D9DF44CC}" type="sibTrans" cxnId="{764A8AC7-8D6E-4291-B1F5-28C0F7080DC4}">
      <dgm:prSet/>
      <dgm:spPr/>
      <dgm:t>
        <a:bodyPr/>
        <a:lstStyle/>
        <a:p>
          <a:endParaRPr lang="en-US"/>
        </a:p>
      </dgm:t>
    </dgm:pt>
    <dgm:pt modelId="{6FB7656E-6003-4AA1-8834-51C3C7DB554B}">
      <dgm:prSet custT="1"/>
      <dgm:spPr/>
      <dgm:t>
        <a:bodyPr/>
        <a:lstStyle/>
        <a:p>
          <a:pPr rtl="0"/>
          <a:r>
            <a:rPr lang="cs-CZ" sz="1600" dirty="0"/>
            <a:t>Výsledné pořadí na kraji určí </a:t>
          </a:r>
          <a:r>
            <a:rPr lang="cs-CZ" sz="1600" dirty="0">
              <a:latin typeface="Calibri"/>
            </a:rPr>
            <a:t>celkový počet</a:t>
          </a:r>
          <a:r>
            <a:rPr lang="cs-CZ" sz="1600" dirty="0"/>
            <a:t> </a:t>
          </a:r>
          <a:r>
            <a:rPr lang="cs-CZ" sz="1600" dirty="0">
              <a:latin typeface="Calibri"/>
            </a:rPr>
            <a:t>bodů</a:t>
          </a:r>
          <a:r>
            <a:rPr lang="cs-CZ" sz="1600" dirty="0"/>
            <a:t> (započte se aritmetický průměr došlých hodnocení)</a:t>
          </a:r>
          <a:endParaRPr lang="en-US" sz="1600" dirty="0"/>
        </a:p>
      </dgm:t>
    </dgm:pt>
    <dgm:pt modelId="{5BA01B4B-773D-49FD-ADE9-DA418EB5FFAA}" type="parTrans" cxnId="{AA9AD80A-1F2F-4DF3-B94D-71721988E348}">
      <dgm:prSet/>
      <dgm:spPr/>
      <dgm:t>
        <a:bodyPr/>
        <a:lstStyle/>
        <a:p>
          <a:endParaRPr lang="en-US"/>
        </a:p>
      </dgm:t>
    </dgm:pt>
    <dgm:pt modelId="{5BEC33A7-5D68-4936-A25E-607452E7F3A2}" type="sibTrans" cxnId="{AA9AD80A-1F2F-4DF3-B94D-71721988E348}">
      <dgm:prSet/>
      <dgm:spPr/>
      <dgm:t>
        <a:bodyPr/>
        <a:lstStyle/>
        <a:p>
          <a:endParaRPr lang="en-US"/>
        </a:p>
      </dgm:t>
    </dgm:pt>
    <dgm:pt modelId="{94AB0F46-F927-4B5A-A73C-88CD4767D402}">
      <dgm:prSet custT="1"/>
      <dgm:spPr/>
      <dgm:t>
        <a:bodyPr/>
        <a:lstStyle/>
        <a:p>
          <a:r>
            <a:rPr lang="cs-CZ" sz="1600" dirty="0"/>
            <a:t>Dále bude fond alokovat prostředky v kolech 1., 2., 3. a 4. dle pořadí v kraji a od nejmenší po nejvyšší požadovanou výši podpory společně za výzvy č. 1 a 2 v každém kole</a:t>
          </a:r>
          <a:endParaRPr lang="en-US" sz="1600" dirty="0"/>
        </a:p>
      </dgm:t>
    </dgm:pt>
    <dgm:pt modelId="{4420911F-B0E9-4DDD-AC2B-5CC5BE59612E}" type="parTrans" cxnId="{1ADA64F2-650C-40EE-A988-0998DF5AEC22}">
      <dgm:prSet/>
      <dgm:spPr/>
      <dgm:t>
        <a:bodyPr/>
        <a:lstStyle/>
        <a:p>
          <a:endParaRPr lang="en-US"/>
        </a:p>
      </dgm:t>
    </dgm:pt>
    <dgm:pt modelId="{86355ECA-2BB2-4DD3-8E96-22B4291A1C87}" type="sibTrans" cxnId="{1ADA64F2-650C-40EE-A988-0998DF5AEC22}">
      <dgm:prSet/>
      <dgm:spPr/>
      <dgm:t>
        <a:bodyPr/>
        <a:lstStyle/>
        <a:p>
          <a:endParaRPr lang="en-US"/>
        </a:p>
      </dgm:t>
    </dgm:pt>
    <dgm:pt modelId="{30AC6257-19A5-46AA-8923-D5C880FBB267}">
      <dgm:prSet custT="1"/>
      <dgm:spPr/>
      <dgm:t>
        <a:bodyPr/>
        <a:lstStyle/>
        <a:p>
          <a:r>
            <a:rPr lang="cs-CZ" sz="1600" dirty="0"/>
            <a:t>U výzvy č. 1 očekáváme dosažení alokace ve druhém či vyšším kole, u výzvy č. 2 očekáváme dosažení alokace již v prvním kole</a:t>
          </a:r>
          <a:endParaRPr lang="en-US" sz="1600" dirty="0"/>
        </a:p>
      </dgm:t>
    </dgm:pt>
    <dgm:pt modelId="{C04EAC16-EF58-4162-AE14-0CED8421E9DB}" type="parTrans" cxnId="{C14BC8FB-9022-4D2E-AC95-FD889CF3C2FE}">
      <dgm:prSet/>
      <dgm:spPr/>
      <dgm:t>
        <a:bodyPr/>
        <a:lstStyle/>
        <a:p>
          <a:endParaRPr lang="en-US"/>
        </a:p>
      </dgm:t>
    </dgm:pt>
    <dgm:pt modelId="{A9D234EA-C232-478E-B687-5F84EC12370A}" type="sibTrans" cxnId="{C14BC8FB-9022-4D2E-AC95-FD889CF3C2FE}">
      <dgm:prSet/>
      <dgm:spPr/>
      <dgm:t>
        <a:bodyPr/>
        <a:lstStyle/>
        <a:p>
          <a:endParaRPr lang="en-US"/>
        </a:p>
      </dgm:t>
    </dgm:pt>
    <dgm:pt modelId="{FD65DF24-6801-4F69-928C-FA4EF495BA98}" type="pres">
      <dgm:prSet presAssocID="{2D361531-D06A-4DB3-8840-80CB8E64B4E8}" presName="Name0" presStyleCnt="0">
        <dgm:presLayoutVars>
          <dgm:dir/>
          <dgm:resizeHandles val="exact"/>
        </dgm:presLayoutVars>
      </dgm:prSet>
      <dgm:spPr/>
    </dgm:pt>
    <dgm:pt modelId="{D11AE7EF-6667-4251-A750-79EFEDC82B3E}" type="pres">
      <dgm:prSet presAssocID="{9BBD1866-950E-4794-8288-4508D7EADCE4}" presName="node" presStyleLbl="node1" presStyleIdx="0" presStyleCnt="6">
        <dgm:presLayoutVars>
          <dgm:bulletEnabled val="1"/>
        </dgm:presLayoutVars>
      </dgm:prSet>
      <dgm:spPr/>
    </dgm:pt>
    <dgm:pt modelId="{436D2CCE-A62C-4175-930C-E0D956B6FCD7}" type="pres">
      <dgm:prSet presAssocID="{49F79ECB-D7F8-477D-BC0B-C06168CBDFE9}" presName="sibTrans" presStyleLbl="sibTrans1D1" presStyleIdx="0" presStyleCnt="5"/>
      <dgm:spPr/>
    </dgm:pt>
    <dgm:pt modelId="{3F6E2D23-B45D-4E63-B68C-6A9DC2ADB774}" type="pres">
      <dgm:prSet presAssocID="{49F79ECB-D7F8-477D-BC0B-C06168CBDFE9}" presName="connectorText" presStyleLbl="sibTrans1D1" presStyleIdx="0" presStyleCnt="5"/>
      <dgm:spPr/>
    </dgm:pt>
    <dgm:pt modelId="{A1242843-CFD9-4AB8-A537-D819B8FDF320}" type="pres">
      <dgm:prSet presAssocID="{390F9CD1-80EE-440C-A93B-BB77552EE037}" presName="node" presStyleLbl="node1" presStyleIdx="1" presStyleCnt="6">
        <dgm:presLayoutVars>
          <dgm:bulletEnabled val="1"/>
        </dgm:presLayoutVars>
      </dgm:prSet>
      <dgm:spPr/>
    </dgm:pt>
    <dgm:pt modelId="{A2818AF1-ABA4-446F-B402-E381E216F59C}" type="pres">
      <dgm:prSet presAssocID="{177FFB1E-5F52-4147-B8A8-FEE52FBB40BF}" presName="sibTrans" presStyleLbl="sibTrans1D1" presStyleIdx="1" presStyleCnt="5"/>
      <dgm:spPr/>
    </dgm:pt>
    <dgm:pt modelId="{5C455898-F121-4B4A-A7A5-6028DCFB63FA}" type="pres">
      <dgm:prSet presAssocID="{177FFB1E-5F52-4147-B8A8-FEE52FBB40BF}" presName="connectorText" presStyleLbl="sibTrans1D1" presStyleIdx="1" presStyleCnt="5"/>
      <dgm:spPr/>
    </dgm:pt>
    <dgm:pt modelId="{41FC249F-3C26-482B-A35C-4F138506B70B}" type="pres">
      <dgm:prSet presAssocID="{670250F2-2054-4F17-905F-CE19085655BE}" presName="node" presStyleLbl="node1" presStyleIdx="2" presStyleCnt="6">
        <dgm:presLayoutVars>
          <dgm:bulletEnabled val="1"/>
        </dgm:presLayoutVars>
      </dgm:prSet>
      <dgm:spPr/>
    </dgm:pt>
    <dgm:pt modelId="{884CC0A3-71DC-4FD1-9EFD-38A4FDF49450}" type="pres">
      <dgm:prSet presAssocID="{0218B262-27DD-4089-A523-4A12D9DF44CC}" presName="sibTrans" presStyleLbl="sibTrans1D1" presStyleIdx="2" presStyleCnt="5"/>
      <dgm:spPr/>
    </dgm:pt>
    <dgm:pt modelId="{C94265B6-4465-499C-A8B3-54F259E9707E}" type="pres">
      <dgm:prSet presAssocID="{0218B262-27DD-4089-A523-4A12D9DF44CC}" presName="connectorText" presStyleLbl="sibTrans1D1" presStyleIdx="2" presStyleCnt="5"/>
      <dgm:spPr/>
    </dgm:pt>
    <dgm:pt modelId="{B1AF4BCC-046A-48F7-8C6E-5E5DB9ABC11C}" type="pres">
      <dgm:prSet presAssocID="{6FB7656E-6003-4AA1-8834-51C3C7DB554B}" presName="node" presStyleLbl="node1" presStyleIdx="3" presStyleCnt="6">
        <dgm:presLayoutVars>
          <dgm:bulletEnabled val="1"/>
        </dgm:presLayoutVars>
      </dgm:prSet>
      <dgm:spPr/>
    </dgm:pt>
    <dgm:pt modelId="{97CD38E9-E417-4E1F-8C9A-B73BFA2B09D5}" type="pres">
      <dgm:prSet presAssocID="{5BEC33A7-5D68-4936-A25E-607452E7F3A2}" presName="sibTrans" presStyleLbl="sibTrans1D1" presStyleIdx="3" presStyleCnt="5"/>
      <dgm:spPr/>
    </dgm:pt>
    <dgm:pt modelId="{B6E66F5D-CDF7-4511-A976-8CA53E1E8838}" type="pres">
      <dgm:prSet presAssocID="{5BEC33A7-5D68-4936-A25E-607452E7F3A2}" presName="connectorText" presStyleLbl="sibTrans1D1" presStyleIdx="3" presStyleCnt="5"/>
      <dgm:spPr/>
    </dgm:pt>
    <dgm:pt modelId="{9642E805-F08B-45EF-B538-24078FBD0BFD}" type="pres">
      <dgm:prSet presAssocID="{94AB0F46-F927-4B5A-A73C-88CD4767D402}" presName="node" presStyleLbl="node1" presStyleIdx="4" presStyleCnt="6">
        <dgm:presLayoutVars>
          <dgm:bulletEnabled val="1"/>
        </dgm:presLayoutVars>
      </dgm:prSet>
      <dgm:spPr/>
    </dgm:pt>
    <dgm:pt modelId="{277B0121-5971-44E2-9E9E-FCDC1B5FEB7B}" type="pres">
      <dgm:prSet presAssocID="{86355ECA-2BB2-4DD3-8E96-22B4291A1C87}" presName="sibTrans" presStyleLbl="sibTrans1D1" presStyleIdx="4" presStyleCnt="5"/>
      <dgm:spPr/>
    </dgm:pt>
    <dgm:pt modelId="{4E8D8F32-64DC-4AD9-BC4B-E46945BE2F1A}" type="pres">
      <dgm:prSet presAssocID="{86355ECA-2BB2-4DD3-8E96-22B4291A1C87}" presName="connectorText" presStyleLbl="sibTrans1D1" presStyleIdx="4" presStyleCnt="5"/>
      <dgm:spPr/>
    </dgm:pt>
    <dgm:pt modelId="{B84DAE9B-0CBF-4673-980F-29380BB512DC}" type="pres">
      <dgm:prSet presAssocID="{30AC6257-19A5-46AA-8923-D5C880FBB267}" presName="node" presStyleLbl="node1" presStyleIdx="5" presStyleCnt="6">
        <dgm:presLayoutVars>
          <dgm:bulletEnabled val="1"/>
        </dgm:presLayoutVars>
      </dgm:prSet>
      <dgm:spPr/>
    </dgm:pt>
  </dgm:ptLst>
  <dgm:cxnLst>
    <dgm:cxn modelId="{24ABDF01-DDFA-467D-87B5-DF7B859E3FAC}" type="presOf" srcId="{177FFB1E-5F52-4147-B8A8-FEE52FBB40BF}" destId="{5C455898-F121-4B4A-A7A5-6028DCFB63FA}" srcOrd="1" destOrd="0" presId="urn:microsoft.com/office/officeart/2016/7/layout/RepeatingBendingProcessNew"/>
    <dgm:cxn modelId="{BF35190A-AA94-4AC9-A5F1-C59EDC69DA52}" type="presOf" srcId="{0218B262-27DD-4089-A523-4A12D9DF44CC}" destId="{884CC0A3-71DC-4FD1-9EFD-38A4FDF49450}" srcOrd="0" destOrd="0" presId="urn:microsoft.com/office/officeart/2016/7/layout/RepeatingBendingProcessNew"/>
    <dgm:cxn modelId="{AA9AD80A-1F2F-4DF3-B94D-71721988E348}" srcId="{2D361531-D06A-4DB3-8840-80CB8E64B4E8}" destId="{6FB7656E-6003-4AA1-8834-51C3C7DB554B}" srcOrd="3" destOrd="0" parTransId="{5BA01B4B-773D-49FD-ADE9-DA418EB5FFAA}" sibTransId="{5BEC33A7-5D68-4936-A25E-607452E7F3A2}"/>
    <dgm:cxn modelId="{D19DDE11-0B75-484E-A4FD-9C43E815C346}" type="presOf" srcId="{0218B262-27DD-4089-A523-4A12D9DF44CC}" destId="{C94265B6-4465-499C-A8B3-54F259E9707E}" srcOrd="1" destOrd="0" presId="urn:microsoft.com/office/officeart/2016/7/layout/RepeatingBendingProcessNew"/>
    <dgm:cxn modelId="{5C1D1015-324B-4388-A7D6-B47AF4F0C476}" type="presOf" srcId="{2D361531-D06A-4DB3-8840-80CB8E64B4E8}" destId="{FD65DF24-6801-4F69-928C-FA4EF495BA98}" srcOrd="0" destOrd="0" presId="urn:microsoft.com/office/officeart/2016/7/layout/RepeatingBendingProcessNew"/>
    <dgm:cxn modelId="{54D6A62E-3E76-4AFF-9AED-A15602BBAE9D}" type="presOf" srcId="{9BBD1866-950E-4794-8288-4508D7EADCE4}" destId="{D11AE7EF-6667-4251-A750-79EFEDC82B3E}" srcOrd="0" destOrd="0" presId="urn:microsoft.com/office/officeart/2016/7/layout/RepeatingBendingProcessNew"/>
    <dgm:cxn modelId="{DE51B93B-41EC-4AEE-8BE5-B08FA7AD99A0}" srcId="{2D361531-D06A-4DB3-8840-80CB8E64B4E8}" destId="{390F9CD1-80EE-440C-A93B-BB77552EE037}" srcOrd="1" destOrd="0" parTransId="{2B289476-109E-40BF-9C4E-09C9AF327454}" sibTransId="{177FFB1E-5F52-4147-B8A8-FEE52FBB40BF}"/>
    <dgm:cxn modelId="{89B6CE3F-54D8-46FC-BF43-BE7CE6611649}" type="presOf" srcId="{94AB0F46-F927-4B5A-A73C-88CD4767D402}" destId="{9642E805-F08B-45EF-B538-24078FBD0BFD}" srcOrd="0" destOrd="0" presId="urn:microsoft.com/office/officeart/2016/7/layout/RepeatingBendingProcessNew"/>
    <dgm:cxn modelId="{E877024C-6007-45AD-AF46-8C6CF4E70731}" type="presOf" srcId="{86355ECA-2BB2-4DD3-8E96-22B4291A1C87}" destId="{4E8D8F32-64DC-4AD9-BC4B-E46945BE2F1A}" srcOrd="1" destOrd="0" presId="urn:microsoft.com/office/officeart/2016/7/layout/RepeatingBendingProcessNew"/>
    <dgm:cxn modelId="{44DEFE6E-7CEB-48C2-8222-A82BE43B1A01}" type="presOf" srcId="{6FB7656E-6003-4AA1-8834-51C3C7DB554B}" destId="{B1AF4BCC-046A-48F7-8C6E-5E5DB9ABC11C}" srcOrd="0" destOrd="0" presId="urn:microsoft.com/office/officeart/2016/7/layout/RepeatingBendingProcessNew"/>
    <dgm:cxn modelId="{F5652C78-A3DA-4B5E-919B-09663C3101DD}" type="presOf" srcId="{670250F2-2054-4F17-905F-CE19085655BE}" destId="{41FC249F-3C26-482B-A35C-4F138506B70B}" srcOrd="0" destOrd="0" presId="urn:microsoft.com/office/officeart/2016/7/layout/RepeatingBendingProcessNew"/>
    <dgm:cxn modelId="{6EBFCD7A-3111-4FE4-8729-F90FE7C1FFEE}" type="presOf" srcId="{177FFB1E-5F52-4147-B8A8-FEE52FBB40BF}" destId="{A2818AF1-ABA4-446F-B402-E381E216F59C}" srcOrd="0" destOrd="0" presId="urn:microsoft.com/office/officeart/2016/7/layout/RepeatingBendingProcessNew"/>
    <dgm:cxn modelId="{9EFA317E-E8C4-45B1-9C16-883B22262FB9}" type="presOf" srcId="{49F79ECB-D7F8-477D-BC0B-C06168CBDFE9}" destId="{3F6E2D23-B45D-4E63-B68C-6A9DC2ADB774}" srcOrd="1" destOrd="0" presId="urn:microsoft.com/office/officeart/2016/7/layout/RepeatingBendingProcessNew"/>
    <dgm:cxn modelId="{F214788A-F5B4-4FC6-9C0B-056BC153C7E9}" type="presOf" srcId="{5BEC33A7-5D68-4936-A25E-607452E7F3A2}" destId="{B6E66F5D-CDF7-4511-A976-8CA53E1E8838}" srcOrd="1" destOrd="0" presId="urn:microsoft.com/office/officeart/2016/7/layout/RepeatingBendingProcessNew"/>
    <dgm:cxn modelId="{029F618F-CDF2-49D3-B221-B68A9E7E366A}" type="presOf" srcId="{86355ECA-2BB2-4DD3-8E96-22B4291A1C87}" destId="{277B0121-5971-44E2-9E9E-FCDC1B5FEB7B}" srcOrd="0" destOrd="0" presId="urn:microsoft.com/office/officeart/2016/7/layout/RepeatingBendingProcessNew"/>
    <dgm:cxn modelId="{6BD533A7-41F0-4E7F-99F0-E06E299FABC2}" type="presOf" srcId="{30AC6257-19A5-46AA-8923-D5C880FBB267}" destId="{B84DAE9B-0CBF-4673-980F-29380BB512DC}" srcOrd="0" destOrd="0" presId="urn:microsoft.com/office/officeart/2016/7/layout/RepeatingBendingProcessNew"/>
    <dgm:cxn modelId="{764A8AC7-8D6E-4291-B1F5-28C0F7080DC4}" srcId="{2D361531-D06A-4DB3-8840-80CB8E64B4E8}" destId="{670250F2-2054-4F17-905F-CE19085655BE}" srcOrd="2" destOrd="0" parTransId="{AD2C60B0-FDFC-4C60-962C-59F247C44FD5}" sibTransId="{0218B262-27DD-4089-A523-4A12D9DF44CC}"/>
    <dgm:cxn modelId="{528FA4CC-57BA-4585-A4F3-FA14ED4C52EE}" srcId="{2D361531-D06A-4DB3-8840-80CB8E64B4E8}" destId="{9BBD1866-950E-4794-8288-4508D7EADCE4}" srcOrd="0" destOrd="0" parTransId="{1EC4BA29-1AB2-474B-BE10-C4EDC2B2F5D8}" sibTransId="{49F79ECB-D7F8-477D-BC0B-C06168CBDFE9}"/>
    <dgm:cxn modelId="{FA7FD8CD-D3B8-4B05-88F1-AD923BBE5BA4}" type="presOf" srcId="{5BEC33A7-5D68-4936-A25E-607452E7F3A2}" destId="{97CD38E9-E417-4E1F-8C9A-B73BFA2B09D5}" srcOrd="0" destOrd="0" presId="urn:microsoft.com/office/officeart/2016/7/layout/RepeatingBendingProcessNew"/>
    <dgm:cxn modelId="{27235BDC-5BCC-42D4-8173-8955C8149E4E}" type="presOf" srcId="{390F9CD1-80EE-440C-A93B-BB77552EE037}" destId="{A1242843-CFD9-4AB8-A537-D819B8FDF320}" srcOrd="0" destOrd="0" presId="urn:microsoft.com/office/officeart/2016/7/layout/RepeatingBendingProcessNew"/>
    <dgm:cxn modelId="{1ADA64F2-650C-40EE-A988-0998DF5AEC22}" srcId="{2D361531-D06A-4DB3-8840-80CB8E64B4E8}" destId="{94AB0F46-F927-4B5A-A73C-88CD4767D402}" srcOrd="4" destOrd="0" parTransId="{4420911F-B0E9-4DDD-AC2B-5CC5BE59612E}" sibTransId="{86355ECA-2BB2-4DD3-8E96-22B4291A1C87}"/>
    <dgm:cxn modelId="{CF48FDF9-380B-4E78-9FCF-2F819F6B7987}" type="presOf" srcId="{49F79ECB-D7F8-477D-BC0B-C06168CBDFE9}" destId="{436D2CCE-A62C-4175-930C-E0D956B6FCD7}" srcOrd="0" destOrd="0" presId="urn:microsoft.com/office/officeart/2016/7/layout/RepeatingBendingProcessNew"/>
    <dgm:cxn modelId="{C14BC8FB-9022-4D2E-AC95-FD889CF3C2FE}" srcId="{2D361531-D06A-4DB3-8840-80CB8E64B4E8}" destId="{30AC6257-19A5-46AA-8923-D5C880FBB267}" srcOrd="5" destOrd="0" parTransId="{C04EAC16-EF58-4162-AE14-0CED8421E9DB}" sibTransId="{A9D234EA-C232-478E-B687-5F84EC12370A}"/>
    <dgm:cxn modelId="{D88D2333-6371-4C4C-AA2E-EFE9E3A2065D}" type="presParOf" srcId="{FD65DF24-6801-4F69-928C-FA4EF495BA98}" destId="{D11AE7EF-6667-4251-A750-79EFEDC82B3E}" srcOrd="0" destOrd="0" presId="urn:microsoft.com/office/officeart/2016/7/layout/RepeatingBendingProcessNew"/>
    <dgm:cxn modelId="{4DC27B10-B812-4DD4-897D-3E544181B4FF}" type="presParOf" srcId="{FD65DF24-6801-4F69-928C-FA4EF495BA98}" destId="{436D2CCE-A62C-4175-930C-E0D956B6FCD7}" srcOrd="1" destOrd="0" presId="urn:microsoft.com/office/officeart/2016/7/layout/RepeatingBendingProcessNew"/>
    <dgm:cxn modelId="{E44A8E2C-C019-45C7-82AE-111336037166}" type="presParOf" srcId="{436D2CCE-A62C-4175-930C-E0D956B6FCD7}" destId="{3F6E2D23-B45D-4E63-B68C-6A9DC2ADB774}" srcOrd="0" destOrd="0" presId="urn:microsoft.com/office/officeart/2016/7/layout/RepeatingBendingProcessNew"/>
    <dgm:cxn modelId="{383F361B-8F86-4CB2-A038-056BE369BE02}" type="presParOf" srcId="{FD65DF24-6801-4F69-928C-FA4EF495BA98}" destId="{A1242843-CFD9-4AB8-A537-D819B8FDF320}" srcOrd="2" destOrd="0" presId="urn:microsoft.com/office/officeart/2016/7/layout/RepeatingBendingProcessNew"/>
    <dgm:cxn modelId="{BF454FBD-397A-4233-99DD-9417CB45658A}" type="presParOf" srcId="{FD65DF24-6801-4F69-928C-FA4EF495BA98}" destId="{A2818AF1-ABA4-446F-B402-E381E216F59C}" srcOrd="3" destOrd="0" presId="urn:microsoft.com/office/officeart/2016/7/layout/RepeatingBendingProcessNew"/>
    <dgm:cxn modelId="{3F09C5EE-7326-43F5-AED5-F99DFFB5F671}" type="presParOf" srcId="{A2818AF1-ABA4-446F-B402-E381E216F59C}" destId="{5C455898-F121-4B4A-A7A5-6028DCFB63FA}" srcOrd="0" destOrd="0" presId="urn:microsoft.com/office/officeart/2016/7/layout/RepeatingBendingProcessNew"/>
    <dgm:cxn modelId="{349B0F4E-3DB7-4997-B205-FF1E8D44AF2E}" type="presParOf" srcId="{FD65DF24-6801-4F69-928C-FA4EF495BA98}" destId="{41FC249F-3C26-482B-A35C-4F138506B70B}" srcOrd="4" destOrd="0" presId="urn:microsoft.com/office/officeart/2016/7/layout/RepeatingBendingProcessNew"/>
    <dgm:cxn modelId="{5EFDC1B3-0A8C-40B1-AE10-365F19793DC1}" type="presParOf" srcId="{FD65DF24-6801-4F69-928C-FA4EF495BA98}" destId="{884CC0A3-71DC-4FD1-9EFD-38A4FDF49450}" srcOrd="5" destOrd="0" presId="urn:microsoft.com/office/officeart/2016/7/layout/RepeatingBendingProcessNew"/>
    <dgm:cxn modelId="{97A5046B-43F1-4421-9A6E-67CB1FAD91D9}" type="presParOf" srcId="{884CC0A3-71DC-4FD1-9EFD-38A4FDF49450}" destId="{C94265B6-4465-499C-A8B3-54F259E9707E}" srcOrd="0" destOrd="0" presId="urn:microsoft.com/office/officeart/2016/7/layout/RepeatingBendingProcessNew"/>
    <dgm:cxn modelId="{D82DCFB2-5514-45DC-A23D-2FA174E2DC59}" type="presParOf" srcId="{FD65DF24-6801-4F69-928C-FA4EF495BA98}" destId="{B1AF4BCC-046A-48F7-8C6E-5E5DB9ABC11C}" srcOrd="6" destOrd="0" presId="urn:microsoft.com/office/officeart/2016/7/layout/RepeatingBendingProcessNew"/>
    <dgm:cxn modelId="{CB0FDAD7-608D-4678-ABFC-0B2D8508CEA6}" type="presParOf" srcId="{FD65DF24-6801-4F69-928C-FA4EF495BA98}" destId="{97CD38E9-E417-4E1F-8C9A-B73BFA2B09D5}" srcOrd="7" destOrd="0" presId="urn:microsoft.com/office/officeart/2016/7/layout/RepeatingBendingProcessNew"/>
    <dgm:cxn modelId="{625317FE-4F8B-4DE8-9363-461E75F1148B}" type="presParOf" srcId="{97CD38E9-E417-4E1F-8C9A-B73BFA2B09D5}" destId="{B6E66F5D-CDF7-4511-A976-8CA53E1E8838}" srcOrd="0" destOrd="0" presId="urn:microsoft.com/office/officeart/2016/7/layout/RepeatingBendingProcessNew"/>
    <dgm:cxn modelId="{9D3CDF8C-2314-4D9E-BDC9-A6BACEC995F7}" type="presParOf" srcId="{FD65DF24-6801-4F69-928C-FA4EF495BA98}" destId="{9642E805-F08B-45EF-B538-24078FBD0BFD}" srcOrd="8" destOrd="0" presId="urn:microsoft.com/office/officeart/2016/7/layout/RepeatingBendingProcessNew"/>
    <dgm:cxn modelId="{2B186C87-CDF6-4253-93A9-0BB678438427}" type="presParOf" srcId="{FD65DF24-6801-4F69-928C-FA4EF495BA98}" destId="{277B0121-5971-44E2-9E9E-FCDC1B5FEB7B}" srcOrd="9" destOrd="0" presId="urn:microsoft.com/office/officeart/2016/7/layout/RepeatingBendingProcessNew"/>
    <dgm:cxn modelId="{4C25B6D4-4236-404A-9138-5A1909A4955E}" type="presParOf" srcId="{277B0121-5971-44E2-9E9E-FCDC1B5FEB7B}" destId="{4E8D8F32-64DC-4AD9-BC4B-E46945BE2F1A}" srcOrd="0" destOrd="0" presId="urn:microsoft.com/office/officeart/2016/7/layout/RepeatingBendingProcessNew"/>
    <dgm:cxn modelId="{4FF48313-9731-4BCF-B631-E54BFBFDA2B3}" type="presParOf" srcId="{FD65DF24-6801-4F69-928C-FA4EF495BA98}" destId="{B84DAE9B-0CBF-4673-980F-29380BB512DC}" srcOrd="10" destOrd="0" presId="urn:microsoft.com/office/officeart/2016/7/layout/RepeatingBendingProcessNew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6D2CCE-A62C-4175-930C-E0D956B6FCD7}">
      <dsp:nvSpPr>
        <dsp:cNvPr id="0" name=""/>
        <dsp:cNvSpPr/>
      </dsp:nvSpPr>
      <dsp:spPr>
        <a:xfrm>
          <a:off x="2786644" y="998393"/>
          <a:ext cx="607964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07964" y="45720"/>
              </a:lnTo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074662" y="1040917"/>
        <a:ext cx="31928" cy="6391"/>
      </dsp:txXfrm>
    </dsp:sp>
    <dsp:sp modelId="{D11AE7EF-6667-4251-A750-79EFEDC82B3E}">
      <dsp:nvSpPr>
        <dsp:cNvPr id="0" name=""/>
        <dsp:cNvSpPr/>
      </dsp:nvSpPr>
      <dsp:spPr>
        <a:xfrm>
          <a:off x="12077" y="211203"/>
          <a:ext cx="2776366" cy="166582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6044" tIns="142802" rIns="136044" bIns="14280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600" kern="1200" dirty="0"/>
            <a:t>Nastane po ukončení posuzování formálních kritérií a přijatelnosti žádostí cca v červenci/srpnu</a:t>
          </a:r>
          <a:endParaRPr lang="en-US" sz="1600" kern="1200" dirty="0"/>
        </a:p>
      </dsp:txBody>
      <dsp:txXfrm>
        <a:off x="12077" y="211203"/>
        <a:ext cx="2776366" cy="1665820"/>
      </dsp:txXfrm>
    </dsp:sp>
    <dsp:sp modelId="{A2818AF1-ABA4-446F-B402-E381E216F59C}">
      <dsp:nvSpPr>
        <dsp:cNvPr id="0" name=""/>
        <dsp:cNvSpPr/>
      </dsp:nvSpPr>
      <dsp:spPr>
        <a:xfrm>
          <a:off x="6201575" y="998393"/>
          <a:ext cx="607964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07964" y="45720"/>
              </a:lnTo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6489594" y="1040917"/>
        <a:ext cx="31928" cy="6391"/>
      </dsp:txXfrm>
    </dsp:sp>
    <dsp:sp modelId="{A1242843-CFD9-4AB8-A537-D819B8FDF320}">
      <dsp:nvSpPr>
        <dsp:cNvPr id="0" name=""/>
        <dsp:cNvSpPr/>
      </dsp:nvSpPr>
      <dsp:spPr>
        <a:xfrm>
          <a:off x="3427009" y="211203"/>
          <a:ext cx="2776366" cy="166582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6044" tIns="142802" rIns="136044" bIns="14280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600" kern="1200" dirty="0"/>
            <a:t>Hodnotitelé dostanou investiční záměr(y) a ve 14denní lhůtě zašlou vyplněné šablony hodnocení</a:t>
          </a:r>
          <a:endParaRPr lang="en-US" sz="1600" kern="1200" dirty="0"/>
        </a:p>
      </dsp:txBody>
      <dsp:txXfrm>
        <a:off x="3427009" y="211203"/>
        <a:ext cx="2776366" cy="1665820"/>
      </dsp:txXfrm>
    </dsp:sp>
    <dsp:sp modelId="{884CC0A3-71DC-4FD1-9EFD-38A4FDF49450}">
      <dsp:nvSpPr>
        <dsp:cNvPr id="0" name=""/>
        <dsp:cNvSpPr/>
      </dsp:nvSpPr>
      <dsp:spPr>
        <a:xfrm>
          <a:off x="1400261" y="1875223"/>
          <a:ext cx="6829862" cy="607964"/>
        </a:xfrm>
        <a:custGeom>
          <a:avLst/>
          <a:gdLst/>
          <a:ahLst/>
          <a:cxnLst/>
          <a:rect l="0" t="0" r="0" b="0"/>
          <a:pathLst>
            <a:path>
              <a:moveTo>
                <a:pt x="6829862" y="0"/>
              </a:moveTo>
              <a:lnTo>
                <a:pt x="6829862" y="321082"/>
              </a:lnTo>
              <a:lnTo>
                <a:pt x="0" y="321082"/>
              </a:lnTo>
              <a:lnTo>
                <a:pt x="0" y="607964"/>
              </a:lnTo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4643701" y="2176009"/>
        <a:ext cx="342982" cy="6391"/>
      </dsp:txXfrm>
    </dsp:sp>
    <dsp:sp modelId="{41FC249F-3C26-482B-A35C-4F138506B70B}">
      <dsp:nvSpPr>
        <dsp:cNvPr id="0" name=""/>
        <dsp:cNvSpPr/>
      </dsp:nvSpPr>
      <dsp:spPr>
        <a:xfrm>
          <a:off x="6841940" y="211203"/>
          <a:ext cx="2776366" cy="166582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6044" tIns="142802" rIns="136044" bIns="14280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600" kern="1200" dirty="0"/>
            <a:t>Udělovat budou ve dvou kritériích celkem max. 40 bodů ze 100. Zbytek udělí SFPI.</a:t>
          </a:r>
          <a:endParaRPr lang="en-US" sz="1600" kern="1200" dirty="0"/>
        </a:p>
      </dsp:txBody>
      <dsp:txXfrm>
        <a:off x="6841940" y="211203"/>
        <a:ext cx="2776366" cy="1665820"/>
      </dsp:txXfrm>
    </dsp:sp>
    <dsp:sp modelId="{97CD38E9-E417-4E1F-8C9A-B73BFA2B09D5}">
      <dsp:nvSpPr>
        <dsp:cNvPr id="0" name=""/>
        <dsp:cNvSpPr/>
      </dsp:nvSpPr>
      <dsp:spPr>
        <a:xfrm>
          <a:off x="2786644" y="3302777"/>
          <a:ext cx="607964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07964" y="45720"/>
              </a:lnTo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3074662" y="3345301"/>
        <a:ext cx="31928" cy="6391"/>
      </dsp:txXfrm>
    </dsp:sp>
    <dsp:sp modelId="{B1AF4BCC-046A-48F7-8C6E-5E5DB9ABC11C}">
      <dsp:nvSpPr>
        <dsp:cNvPr id="0" name=""/>
        <dsp:cNvSpPr/>
      </dsp:nvSpPr>
      <dsp:spPr>
        <a:xfrm>
          <a:off x="12077" y="2515587"/>
          <a:ext cx="2776366" cy="166582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6044" tIns="142802" rIns="136044" bIns="142802" numCol="1" spcCol="1270" anchor="ctr" anchorCtr="0">
          <a:noAutofit/>
        </a:bodyPr>
        <a:lstStyle/>
        <a:p>
          <a:pPr marL="0" lvl="0" indent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600" kern="1200" dirty="0"/>
            <a:t>Výsledné pořadí na kraji určí </a:t>
          </a:r>
          <a:r>
            <a:rPr lang="cs-CZ" sz="1600" kern="1200" dirty="0">
              <a:latin typeface="Calibri"/>
            </a:rPr>
            <a:t>celkový počet</a:t>
          </a:r>
          <a:r>
            <a:rPr lang="cs-CZ" sz="1600" kern="1200" dirty="0"/>
            <a:t> </a:t>
          </a:r>
          <a:r>
            <a:rPr lang="cs-CZ" sz="1600" kern="1200" dirty="0">
              <a:latin typeface="Calibri"/>
            </a:rPr>
            <a:t>bodů</a:t>
          </a:r>
          <a:r>
            <a:rPr lang="cs-CZ" sz="1600" kern="1200" dirty="0"/>
            <a:t> (započte se aritmetický průměr došlých hodnocení)</a:t>
          </a:r>
          <a:endParaRPr lang="en-US" sz="1600" kern="1200" dirty="0"/>
        </a:p>
      </dsp:txBody>
      <dsp:txXfrm>
        <a:off x="12077" y="2515587"/>
        <a:ext cx="2776366" cy="1665820"/>
      </dsp:txXfrm>
    </dsp:sp>
    <dsp:sp modelId="{277B0121-5971-44E2-9E9E-FCDC1B5FEB7B}">
      <dsp:nvSpPr>
        <dsp:cNvPr id="0" name=""/>
        <dsp:cNvSpPr/>
      </dsp:nvSpPr>
      <dsp:spPr>
        <a:xfrm>
          <a:off x="6201575" y="3302777"/>
          <a:ext cx="607964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607964" y="45720"/>
              </a:lnTo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/>
        </a:p>
      </dsp:txBody>
      <dsp:txXfrm>
        <a:off x="6489594" y="3345301"/>
        <a:ext cx="31928" cy="6391"/>
      </dsp:txXfrm>
    </dsp:sp>
    <dsp:sp modelId="{9642E805-F08B-45EF-B538-24078FBD0BFD}">
      <dsp:nvSpPr>
        <dsp:cNvPr id="0" name=""/>
        <dsp:cNvSpPr/>
      </dsp:nvSpPr>
      <dsp:spPr>
        <a:xfrm>
          <a:off x="3427009" y="2515587"/>
          <a:ext cx="2776366" cy="166582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6044" tIns="142802" rIns="136044" bIns="14280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600" kern="1200" dirty="0"/>
            <a:t>Dále bude fond alokovat prostředky v kolech 1., 2., 3. a 4. dle pořadí v kraji a od nejmenší po nejvyšší požadovanou výši podpory společně za výzvy č. 1 a 2 v každém kole</a:t>
          </a:r>
          <a:endParaRPr lang="en-US" sz="1600" kern="1200" dirty="0"/>
        </a:p>
      </dsp:txBody>
      <dsp:txXfrm>
        <a:off x="3427009" y="2515587"/>
        <a:ext cx="2776366" cy="1665820"/>
      </dsp:txXfrm>
    </dsp:sp>
    <dsp:sp modelId="{B84DAE9B-0CBF-4673-980F-29380BB512DC}">
      <dsp:nvSpPr>
        <dsp:cNvPr id="0" name=""/>
        <dsp:cNvSpPr/>
      </dsp:nvSpPr>
      <dsp:spPr>
        <a:xfrm>
          <a:off x="6841940" y="2515587"/>
          <a:ext cx="2776366" cy="166582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6044" tIns="142802" rIns="136044" bIns="14280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600" kern="1200" dirty="0"/>
            <a:t>U výzvy č. 1 očekáváme dosažení alokace ve druhém či vyšším kole, u výzvy č. 2 očekáváme dosažení alokace již v prvním kole</a:t>
          </a:r>
          <a:endParaRPr lang="en-US" sz="1600" kern="1200" dirty="0"/>
        </a:p>
      </dsp:txBody>
      <dsp:txXfrm>
        <a:off x="6841940" y="2515587"/>
        <a:ext cx="2776366" cy="16658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6/7/layout/RepeatingBendingProcessNew">
  <dgm:title val="Repeating Bending Process New"/>
  <dgm:desc val=""/>
  <dgm:catLst>
    <dgm:cat type="process" pri="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  <dgm:constr type="tMarg" refType="h" fact="0.243"/>
          <dgm:constr type="bMarg" refType="h" fact="0.243"/>
          <dgm:constr type="lMarg" refType="w" fact="0.1389"/>
          <dgm:constr type="rMarg" refType="w" fact="0.1389"/>
        </dgm:constrLst>
        <dgm:ruleLst>
          <dgm:rule type="primFontSz" val="12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056"/>
          </a:xfrm>
          <a:prstGeom prst="rect">
            <a:avLst/>
          </a:prstGeom>
        </p:spPr>
        <p:txBody>
          <a:bodyPr vert="horz" lIns="91432" tIns="45715" rIns="91432" bIns="45715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8056"/>
          </a:xfrm>
          <a:prstGeom prst="rect">
            <a:avLst/>
          </a:prstGeom>
        </p:spPr>
        <p:txBody>
          <a:bodyPr vert="horz" lIns="91432" tIns="45715" rIns="91432" bIns="45715" rtlCol="0"/>
          <a:lstStyle>
            <a:lvl1pPr algn="r">
              <a:defRPr sz="1200"/>
            </a:lvl1pPr>
          </a:lstStyle>
          <a:p>
            <a:fld id="{8D45ECD3-898F-4938-8F91-316EBF799E19}" type="datetimeFigureOut">
              <a:rPr lang="cs-CZ" smtClean="0"/>
              <a:t>15.05.2023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1" y="9428585"/>
            <a:ext cx="2945659" cy="498055"/>
          </a:xfrm>
          <a:prstGeom prst="rect">
            <a:avLst/>
          </a:prstGeom>
        </p:spPr>
        <p:txBody>
          <a:bodyPr vert="horz" lIns="91432" tIns="45715" rIns="91432" bIns="45715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50444" y="9428585"/>
            <a:ext cx="2945659" cy="498055"/>
          </a:xfrm>
          <a:prstGeom prst="rect">
            <a:avLst/>
          </a:prstGeom>
        </p:spPr>
        <p:txBody>
          <a:bodyPr vert="horz" lIns="91432" tIns="45715" rIns="91432" bIns="45715" rtlCol="0" anchor="b"/>
          <a:lstStyle>
            <a:lvl1pPr algn="r">
              <a:defRPr sz="1200"/>
            </a:lvl1pPr>
          </a:lstStyle>
          <a:p>
            <a:fld id="{66A3EE80-65DB-4D20-8862-FEC13CF549C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495420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056"/>
          </a:xfrm>
          <a:prstGeom prst="rect">
            <a:avLst/>
          </a:prstGeom>
        </p:spPr>
        <p:txBody>
          <a:bodyPr vert="horz" lIns="91432" tIns="45715" rIns="91432" bIns="45715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8056"/>
          </a:xfrm>
          <a:prstGeom prst="rect">
            <a:avLst/>
          </a:prstGeom>
        </p:spPr>
        <p:txBody>
          <a:bodyPr vert="horz" lIns="91432" tIns="45715" rIns="91432" bIns="45715" rtlCol="0"/>
          <a:lstStyle>
            <a:lvl1pPr algn="r">
              <a:defRPr sz="1200"/>
            </a:lvl1pPr>
          </a:lstStyle>
          <a:p>
            <a:fld id="{57605558-CA49-4C57-A7DA-C61CC902B740}" type="datetimeFigureOut">
              <a:rPr lang="cs-CZ" smtClean="0"/>
              <a:t>15.05.2023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492125" y="1241425"/>
            <a:ext cx="58134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2" tIns="45715" rIns="91432" bIns="45715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32" tIns="45715" rIns="91432" bIns="45715" rtlCol="0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1" y="9428585"/>
            <a:ext cx="2945659" cy="498055"/>
          </a:xfrm>
          <a:prstGeom prst="rect">
            <a:avLst/>
          </a:prstGeom>
        </p:spPr>
        <p:txBody>
          <a:bodyPr vert="horz" lIns="91432" tIns="45715" rIns="91432" bIns="45715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0444" y="9428585"/>
            <a:ext cx="2945659" cy="498055"/>
          </a:xfrm>
          <a:prstGeom prst="rect">
            <a:avLst/>
          </a:prstGeom>
        </p:spPr>
        <p:txBody>
          <a:bodyPr vert="horz" lIns="91432" tIns="45715" rIns="91432" bIns="45715" rtlCol="0" anchor="b"/>
          <a:lstStyle>
            <a:lvl1pPr algn="r">
              <a:defRPr sz="1200"/>
            </a:lvl1pPr>
          </a:lstStyle>
          <a:p>
            <a:fld id="{3499E54A-1AF1-4500-BC1C-579C8999CFF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9047987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99E54A-1AF1-4500-BC1C-579C8999CFFB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962609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99E54A-1AF1-4500-BC1C-579C8999CFFB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024874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99E54A-1AF1-4500-BC1C-579C8999CFFB}" type="slidenum">
              <a:rPr lang="cs-CZ" smtClean="0"/>
              <a:t>12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072224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99E54A-1AF1-4500-BC1C-579C8999CFFB}" type="slidenum">
              <a:rPr lang="cs-CZ" smtClean="0"/>
              <a:t>13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851319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99E54A-1AF1-4500-BC1C-579C8999CFFB}" type="slidenum">
              <a:rPr lang="cs-CZ" smtClean="0"/>
              <a:t>14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176012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99E54A-1AF1-4500-BC1C-579C8999CFFB}" type="slidenum">
              <a:rPr lang="cs-CZ" smtClean="0"/>
              <a:t>15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6442766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577" indent="-228577" defTabSz="914309">
              <a:spcBef>
                <a:spcPts val="600"/>
              </a:spcBef>
              <a:spcAft>
                <a:spcPts val="800"/>
              </a:spcAft>
              <a:buFontTx/>
              <a:buChar char="-"/>
            </a:pPr>
            <a:endParaRPr lang="cs-CZ" sz="800" dirty="0">
              <a:solidFill>
                <a:srgbClr val="5B9BD5">
                  <a:lumMod val="50000"/>
                </a:srgbClr>
              </a:solidFill>
              <a:latin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7155485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086270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204836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037192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99E54A-1AF1-4500-BC1C-579C8999CFFB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58941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710642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3AA0188-E10F-4AEE-B9DB-B02F3D8A9E7E}" type="slidenum">
              <a:rPr lang="cs-CZ" smtClean="0"/>
              <a:t>21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223643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9397734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ECEF40-A7F3-4255-ADFB-36A56C3877A6}" type="slidenum">
              <a:rPr lang="cs-CZ" smtClean="0"/>
              <a:t>23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8274081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477F0F-9C0A-45F8-A7AE-EABCF9118898}" type="slidenum">
              <a:rPr lang="cs-CZ" smtClean="0"/>
              <a:pPr/>
              <a:t>24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6299874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0126680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A477F0F-9C0A-45F8-A7AE-EABCF9118898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526728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A477F0F-9C0A-45F8-A7AE-EABCF9118898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1871606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>
          <a:xfrm>
            <a:off x="1787525" y="368300"/>
            <a:ext cx="6351588" cy="3657600"/>
          </a:xfrm>
        </p:spPr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>
          <a:xfrm>
            <a:off x="570284" y="3395492"/>
            <a:ext cx="8804617" cy="2911898"/>
          </a:xfrm>
          <a:prstGeom prst="rect">
            <a:avLst/>
          </a:prstGeom>
        </p:spPr>
        <p:txBody>
          <a:bodyPr/>
          <a:lstStyle/>
          <a:p>
            <a:pPr defTabSz="1795363">
              <a:defRPr/>
            </a:pPr>
            <a:endParaRPr lang="cs-CZ" sz="2000">
              <a:cs typeface="Calibri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25026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99E54A-1AF1-4500-BC1C-579C8999CFFB}" type="slidenum">
              <a:rPr kumimoji="0" lang="cs-CZ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2502639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561150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sz="110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 </a:t>
            </a:r>
            <a:endParaRPr lang="cs-CZ" sz="110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553162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8589115-BE4D-4593-AA57-8C49B113ECA2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397409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695B5-9C70-4491-B949-9EE2C7C3CE17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5787176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defTabSz="1200855">
              <a:spcBef>
                <a:spcPts val="586"/>
              </a:spcBef>
              <a:spcAft>
                <a:spcPts val="586"/>
              </a:spcAft>
              <a:buFont typeface="Arial" panose="020B0604020202020204" pitchFamily="34" charset="0"/>
              <a:buNone/>
            </a:pPr>
            <a:endParaRPr lang="cs-CZ" sz="800">
              <a:solidFill>
                <a:srgbClr val="26262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656470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103128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247707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7233874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>
              <a:buFont typeface="Arial" panose="020B0604020202020204" pitchFamily="34" charset="0"/>
              <a:buNone/>
            </a:pPr>
            <a:endParaRPr lang="cs-CZ" sz="1200" dirty="0">
              <a:solidFill>
                <a:srgbClr val="212529"/>
              </a:solidFill>
            </a:endParaRPr>
          </a:p>
          <a:p>
            <a:pPr marL="356834" indent="-356834"/>
            <a:endParaRPr lang="en-US" sz="1200" dirty="0">
              <a:cs typeface="Calibri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ADB0AA-EB29-4D15-ABC5-C00F3D46106F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28338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8550276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194798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292763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5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5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5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5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6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6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6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6.xml"/></Relationships>
</file>

<file path=ppt/slideLayouts/_rels/slideLayout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7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Layouts/_rels/slideLayout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2.png"/></Relationships>
</file>

<file path=ppt/slideLayouts/_rels/slideLayout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2.png"/></Relationships>
</file>

<file path=ppt/slideLayouts/_rels/slideLayout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2.png"/></Relationships>
</file>

<file path=ppt/slideLayouts/_rels/slideLayout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2.png"/></Relationships>
</file>

<file path=ppt/slideLayouts/_rels/slideLayout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7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8.xml"/></Relationships>
</file>

<file path=ppt/slideLayouts/_rels/slideLayout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8.xml"/><Relationship Id="rId4" Type="http://schemas.openxmlformats.org/officeDocument/2006/relationships/image" Target="../media/image5.jpeg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8.xml"/><Relationship Id="rId4" Type="http://schemas.openxmlformats.org/officeDocument/2006/relationships/image" Target="../media/image5.jpeg"/></Relationships>
</file>

<file path=ppt/slideLayouts/_rels/slideLayout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8.xml"/><Relationship Id="rId4" Type="http://schemas.openxmlformats.org/officeDocument/2006/relationships/image" Target="../media/image5.jpeg"/></Relationships>
</file>

<file path=ppt/slideLayouts/_rels/slideLayout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8.xml"/><Relationship Id="rId4" Type="http://schemas.openxmlformats.org/officeDocument/2006/relationships/image" Target="../media/image5.jpeg"/></Relationships>
</file>

<file path=ppt/slideLayouts/_rels/slideLayout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8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8.xml"/></Relationships>
</file>

<file path=ppt/slideLayouts/_rels/slideLayout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9.xml"/></Relationships>
</file>

<file path=ppt/slideLayouts/_rels/slideLayout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9.xml"/><Relationship Id="rId4" Type="http://schemas.openxmlformats.org/officeDocument/2006/relationships/image" Target="../media/image5.jpe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9.xml"/><Relationship Id="rId4" Type="http://schemas.openxmlformats.org/officeDocument/2006/relationships/image" Target="../media/image5.jpeg"/></Relationships>
</file>

<file path=ppt/slideLayouts/_rels/slideLayout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9.xml"/><Relationship Id="rId4" Type="http://schemas.openxmlformats.org/officeDocument/2006/relationships/image" Target="../media/image5.jpeg"/></Relationships>
</file>

<file path=ppt/slideLayouts/_rels/slideLayout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9.xml"/><Relationship Id="rId4" Type="http://schemas.openxmlformats.org/officeDocument/2006/relationships/image" Target="../media/image5.jpeg"/></Relationships>
</file>

<file path=ppt/slideLayouts/_rels/slideLayout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9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9.xml"/></Relationships>
</file>

<file path=ppt/slideLayouts/_rels/slideLayout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9.xml"/></Relationships>
</file>

<file path=ppt/slideLayouts/_rels/slideLayout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0.xml"/></Relationships>
</file>

<file path=ppt/slideLayouts/_rels/slideLayout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0.xml"/><Relationship Id="rId4" Type="http://schemas.openxmlformats.org/officeDocument/2006/relationships/image" Target="../media/image5.jpeg"/></Relationships>
</file>

<file path=ppt/slideLayouts/_rels/slideLayout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0.xml"/><Relationship Id="rId4" Type="http://schemas.openxmlformats.org/officeDocument/2006/relationships/image" Target="../media/image3.png"/></Relationships>
</file>

<file path=ppt/slideLayouts/_rels/slideLayout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0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0.xml"/><Relationship Id="rId4" Type="http://schemas.openxmlformats.org/officeDocument/2006/relationships/image" Target="../media/image3.png"/></Relationships>
</file>

<file path=ppt/slideLayouts/_rels/slideLayout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0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1.xml"/><Relationship Id="rId4" Type="http://schemas.openxmlformats.org/officeDocument/2006/relationships/image" Target="../media/image5.jpeg"/></Relationships>
</file>

<file path=ppt/slideLayouts/_rels/slideLayout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1.xml"/><Relationship Id="rId4" Type="http://schemas.openxmlformats.org/officeDocument/2006/relationships/image" Target="../media/image5.jpeg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20.emf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5.jpe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6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9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9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9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9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9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0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0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0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1.xml"/><Relationship Id="rId6" Type="http://schemas.openxmlformats.org/officeDocument/2006/relationships/image" Target="../media/image32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11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2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2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2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2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2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2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1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13.xml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900000" y="4734893"/>
            <a:ext cx="8533289" cy="504055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l">
              <a:buNone/>
              <a:defRPr sz="2800" baseline="0">
                <a:solidFill>
                  <a:srgbClr val="034EA2"/>
                </a:solidFill>
              </a:defRPr>
            </a:lvl1pPr>
            <a:lvl2pPr marL="614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9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442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59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73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88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03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18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</a:t>
            </a:r>
          </a:p>
        </p:txBody>
      </p:sp>
      <p:sp>
        <p:nvSpPr>
          <p:cNvPr id="8" name="TextovéPole 7"/>
          <p:cNvSpPr txBox="1"/>
          <p:nvPr userDrawn="1"/>
        </p:nvSpPr>
        <p:spPr>
          <a:xfrm>
            <a:off x="900000" y="900000"/>
            <a:ext cx="446449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/>
              <a:t>MINISTERSTVO PRO MÍSTNÍ ROZVOJ </a:t>
            </a:r>
            <a:br>
              <a:rPr lang="cs-CZ" b="1"/>
            </a:br>
            <a:r>
              <a:rPr lang="cs-CZ" sz="2000" b="1"/>
              <a:t>Národní orgán pro koordinaci</a:t>
            </a: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900000" y="2160000"/>
            <a:ext cx="10971372" cy="1170252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l">
              <a:defRPr sz="40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24" name="Zástupný symbol pro text 23"/>
          <p:cNvSpPr>
            <a:spLocks noGrp="1"/>
          </p:cNvSpPr>
          <p:nvPr>
            <p:ph type="body" sz="quarter" idx="17" hasCustomPrompt="1"/>
          </p:nvPr>
        </p:nvSpPr>
        <p:spPr>
          <a:xfrm>
            <a:off x="900000" y="5454650"/>
            <a:ext cx="4608512" cy="360363"/>
          </a:xfrm>
          <a:prstGeom prst="rect">
            <a:avLst/>
          </a:prstGeom>
        </p:spPr>
        <p:txBody>
          <a:bodyPr lIns="90000" rIns="144000">
            <a:noAutofit/>
          </a:bodyPr>
          <a:lstStyle>
            <a:lvl1pPr>
              <a:buNone/>
              <a:defRPr sz="2000">
                <a:solidFill>
                  <a:srgbClr val="034EA2"/>
                </a:solidFill>
              </a:defRPr>
            </a:lvl1pPr>
          </a:lstStyle>
          <a:p>
            <a:pPr lvl="0"/>
            <a:r>
              <a:rPr lang="cs-CZ"/>
              <a:t>Datum a místo</a:t>
            </a:r>
          </a:p>
        </p:txBody>
      </p:sp>
      <p:pic>
        <p:nvPicPr>
          <p:cNvPr id="10" name="Obrázek 9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3" name="Obrázek 12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58" y="5959028"/>
            <a:ext cx="4464496" cy="77041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adpis a obsah bez loga na pozadí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807969" y="800428"/>
            <a:ext cx="10544353" cy="707594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 rot="10800000" flipV="1">
            <a:off x="807969" y="1703367"/>
            <a:ext cx="10544353" cy="4501692"/>
          </a:xfrm>
          <a:prstGeom prst="rect">
            <a:avLst/>
          </a:prstGeom>
        </p:spPr>
        <p:txBody>
          <a:bodyPr/>
          <a:lstStyle>
            <a:lvl1pPr marL="357152" indent="-357152">
              <a:defRPr/>
            </a:lvl1pPr>
            <a:lvl2pPr marL="714304" indent="-257149">
              <a:buFont typeface="Courier New" panose="02070309020205020404" pitchFamily="49" charset="0"/>
              <a:buChar char="o"/>
              <a:defRPr/>
            </a:lvl2pPr>
            <a:lvl3pPr marL="1142886" indent="-228577">
              <a:buFont typeface="Wingdings" panose="05000000000000000000" pitchFamily="2" charset="2"/>
              <a:buChar char="§"/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4E01-F173-423B-BCD8-B8C3DB995DD1}" type="datetime1">
              <a:rPr lang="cs-CZ" smtClean="0"/>
              <a:t>15.05.2023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8609479" y="6507903"/>
            <a:ext cx="2742843" cy="37383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E1FABD4B-2F30-49F8-98F3-E2840AF18AB3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01992272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15.05.2023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04739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15.05.2023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799964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468101"/>
            <a:ext cx="3932255" cy="1638353"/>
          </a:xfrm>
        </p:spPr>
        <p:txBody>
          <a:bodyPr anchor="b"/>
          <a:lstStyle>
            <a:lvl1pPr>
              <a:defRPr sz="3276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042" y="1010968"/>
            <a:ext cx="6171397" cy="4989825"/>
          </a:xfrm>
        </p:spPr>
        <p:txBody>
          <a:bodyPr/>
          <a:lstStyle>
            <a:lvl1pPr>
              <a:defRPr sz="3276"/>
            </a:lvl1pPr>
            <a:lvl2pPr>
              <a:defRPr sz="2867"/>
            </a:lvl2pPr>
            <a:lvl3pPr>
              <a:defRPr sz="2457"/>
            </a:lvl3pPr>
            <a:lvl4pPr>
              <a:defRPr sz="2048"/>
            </a:lvl4pPr>
            <a:lvl5pPr>
              <a:defRPr sz="2048"/>
            </a:lvl5pPr>
            <a:lvl6pPr>
              <a:defRPr sz="2048"/>
            </a:lvl6pPr>
            <a:lvl7pPr>
              <a:defRPr sz="2048"/>
            </a:lvl7pPr>
            <a:lvl8pPr>
              <a:defRPr sz="2048"/>
            </a:lvl8pPr>
            <a:lvl9pPr>
              <a:defRPr sz="2048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40208" y="2106454"/>
            <a:ext cx="3932255" cy="3902466"/>
          </a:xfrm>
        </p:spPr>
        <p:txBody>
          <a:bodyPr/>
          <a:lstStyle>
            <a:lvl1pPr marL="0" indent="0">
              <a:buNone/>
              <a:defRPr sz="1638"/>
            </a:lvl1pPr>
            <a:lvl2pPr marL="468081" indent="0">
              <a:buNone/>
              <a:defRPr sz="1433"/>
            </a:lvl2pPr>
            <a:lvl3pPr marL="936163" indent="0">
              <a:buNone/>
              <a:defRPr sz="1229"/>
            </a:lvl3pPr>
            <a:lvl4pPr marL="1404244" indent="0">
              <a:buNone/>
              <a:defRPr sz="1024"/>
            </a:lvl4pPr>
            <a:lvl5pPr marL="1872325" indent="0">
              <a:buNone/>
              <a:defRPr sz="1024"/>
            </a:lvl5pPr>
            <a:lvl6pPr marL="2340407" indent="0">
              <a:buNone/>
              <a:defRPr sz="1024"/>
            </a:lvl6pPr>
            <a:lvl7pPr marL="2808488" indent="0">
              <a:buNone/>
              <a:defRPr sz="1024"/>
            </a:lvl7pPr>
            <a:lvl8pPr marL="3276570" indent="0">
              <a:buNone/>
              <a:defRPr sz="1024"/>
            </a:lvl8pPr>
            <a:lvl9pPr marL="3744651" indent="0">
              <a:buNone/>
              <a:defRPr sz="1024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15.05.2023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121426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468101"/>
            <a:ext cx="3932255" cy="1638353"/>
          </a:xfrm>
        </p:spPr>
        <p:txBody>
          <a:bodyPr anchor="b"/>
          <a:lstStyle>
            <a:lvl1pPr>
              <a:defRPr sz="3276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042" y="1010968"/>
            <a:ext cx="6171397" cy="4989825"/>
          </a:xfrm>
        </p:spPr>
        <p:txBody>
          <a:bodyPr/>
          <a:lstStyle>
            <a:lvl1pPr marL="0" indent="0">
              <a:buNone/>
              <a:defRPr sz="3276"/>
            </a:lvl1pPr>
            <a:lvl2pPr marL="468081" indent="0">
              <a:buNone/>
              <a:defRPr sz="2867"/>
            </a:lvl2pPr>
            <a:lvl3pPr marL="936163" indent="0">
              <a:buNone/>
              <a:defRPr sz="2457"/>
            </a:lvl3pPr>
            <a:lvl4pPr marL="1404244" indent="0">
              <a:buNone/>
              <a:defRPr sz="2048"/>
            </a:lvl4pPr>
            <a:lvl5pPr marL="1872325" indent="0">
              <a:buNone/>
              <a:defRPr sz="2048"/>
            </a:lvl5pPr>
            <a:lvl6pPr marL="2340407" indent="0">
              <a:buNone/>
              <a:defRPr sz="2048"/>
            </a:lvl6pPr>
            <a:lvl7pPr marL="2808488" indent="0">
              <a:buNone/>
              <a:defRPr sz="2048"/>
            </a:lvl7pPr>
            <a:lvl8pPr marL="3276570" indent="0">
              <a:buNone/>
              <a:defRPr sz="2048"/>
            </a:lvl8pPr>
            <a:lvl9pPr marL="3744651" indent="0">
              <a:buNone/>
              <a:defRPr sz="2048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40208" y="2106454"/>
            <a:ext cx="3932255" cy="3902466"/>
          </a:xfrm>
        </p:spPr>
        <p:txBody>
          <a:bodyPr/>
          <a:lstStyle>
            <a:lvl1pPr marL="0" indent="0">
              <a:buNone/>
              <a:defRPr sz="1638"/>
            </a:lvl1pPr>
            <a:lvl2pPr marL="468081" indent="0">
              <a:buNone/>
              <a:defRPr sz="1433"/>
            </a:lvl2pPr>
            <a:lvl3pPr marL="936163" indent="0">
              <a:buNone/>
              <a:defRPr sz="1229"/>
            </a:lvl3pPr>
            <a:lvl4pPr marL="1404244" indent="0">
              <a:buNone/>
              <a:defRPr sz="1024"/>
            </a:lvl4pPr>
            <a:lvl5pPr marL="1872325" indent="0">
              <a:buNone/>
              <a:defRPr sz="1024"/>
            </a:lvl5pPr>
            <a:lvl6pPr marL="2340407" indent="0">
              <a:buNone/>
              <a:defRPr sz="1024"/>
            </a:lvl6pPr>
            <a:lvl7pPr marL="2808488" indent="0">
              <a:buNone/>
              <a:defRPr sz="1024"/>
            </a:lvl7pPr>
            <a:lvl8pPr marL="3276570" indent="0">
              <a:buNone/>
              <a:defRPr sz="1024"/>
            </a:lvl8pPr>
            <a:lvl9pPr marL="3744651" indent="0">
              <a:buNone/>
              <a:defRPr sz="1024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15.05.2023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9043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15.05.2023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494264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3765" y="373830"/>
            <a:ext cx="2628558" cy="595040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091" y="373830"/>
            <a:ext cx="7682500" cy="5950408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15.05.2023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9430563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871287" y="4690354"/>
            <a:ext cx="9407821" cy="184312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spcBef>
                <a:spcPts val="1024"/>
              </a:spcBef>
              <a:spcAft>
                <a:spcPts val="1024"/>
              </a:spcAft>
              <a:buNone/>
              <a:defRPr sz="2048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autoři projektu</a:t>
            </a:r>
          </a:p>
        </p:txBody>
      </p:sp>
      <p:sp>
        <p:nvSpPr>
          <p:cNvPr id="6" name="Nadpis 13"/>
          <p:cNvSpPr>
            <a:spLocks noGrp="1" noChangeAspect="1"/>
          </p:cNvSpPr>
          <p:nvPr>
            <p:ph type="title" hasCustomPrompt="1"/>
          </p:nvPr>
        </p:nvSpPr>
        <p:spPr>
          <a:xfrm>
            <a:off x="1871287" y="2036259"/>
            <a:ext cx="9709605" cy="1916846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7" name="Podnadpis 2"/>
          <p:cNvSpPr txBox="1">
            <a:spLocks/>
          </p:cNvSpPr>
          <p:nvPr userDrawn="1"/>
        </p:nvSpPr>
        <p:spPr>
          <a:xfrm>
            <a:off x="1871287" y="3879381"/>
            <a:ext cx="9610994" cy="5897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3616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662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MINISTERSTVO PRO MÍSTNÍ ROZVOJ ČR</a:t>
            </a:r>
          </a:p>
        </p:txBody>
      </p:sp>
      <p:pic>
        <p:nvPicPr>
          <p:cNvPr id="8" name="Obrázek 7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31314" y="709212"/>
            <a:ext cx="3419555" cy="575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86561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527313" y="2109984"/>
            <a:ext cx="11053580" cy="44972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1024"/>
              </a:spcBef>
              <a:spcAft>
                <a:spcPts val="1024"/>
              </a:spcAft>
              <a:buFontTx/>
              <a:buNone/>
              <a:defRPr sz="2867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48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vložíte text</a:t>
            </a:r>
          </a:p>
        </p:txBody>
      </p:sp>
      <p:sp>
        <p:nvSpPr>
          <p:cNvPr id="10" name="Nadpis 9"/>
          <p:cNvSpPr>
            <a:spLocks noGrp="1"/>
          </p:cNvSpPr>
          <p:nvPr>
            <p:ph type="title" hasCustomPrompt="1"/>
          </p:nvPr>
        </p:nvSpPr>
        <p:spPr>
          <a:xfrm>
            <a:off x="527313" y="1446460"/>
            <a:ext cx="110535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76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4" name="Obrázek 3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3311" y="635487"/>
            <a:ext cx="2687949" cy="452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339830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bez nadp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527313" y="1520185"/>
            <a:ext cx="11053580" cy="5087016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spcBef>
                <a:spcPts val="1024"/>
              </a:spcBef>
              <a:spcAft>
                <a:spcPts val="1024"/>
              </a:spcAft>
              <a:buFontTx/>
              <a:buNone/>
              <a:defRPr sz="2867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48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vložíte text</a:t>
            </a:r>
          </a:p>
        </p:txBody>
      </p:sp>
      <p:pic>
        <p:nvPicPr>
          <p:cNvPr id="3" name="Obrázek 2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3311" y="635487"/>
            <a:ext cx="2687949" cy="452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675300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odrážk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Nadpis 9"/>
          <p:cNvSpPr>
            <a:spLocks noGrp="1"/>
          </p:cNvSpPr>
          <p:nvPr>
            <p:ph type="title" hasCustomPrompt="1"/>
          </p:nvPr>
        </p:nvSpPr>
        <p:spPr>
          <a:xfrm>
            <a:off x="527313" y="1446460"/>
            <a:ext cx="110535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76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623311" y="2109985"/>
            <a:ext cx="10971372" cy="4497217"/>
          </a:xfrm>
          <a:prstGeom prst="rect">
            <a:avLst/>
          </a:prstGeom>
        </p:spPr>
        <p:txBody>
          <a:bodyPr/>
          <a:lstStyle>
            <a:lvl1pPr marL="351061" indent="-351061">
              <a:buClr>
                <a:schemeClr val="accent1"/>
              </a:buClr>
              <a:buFont typeface="Wingdings" pitchFamily="2" charset="2"/>
              <a:buChar char="§"/>
              <a:defRPr/>
            </a:lvl1pPr>
            <a:lvl2pPr marL="760632" indent="-292551">
              <a:buClr>
                <a:schemeClr val="accent1"/>
              </a:buClr>
              <a:buFont typeface="Wingdings" pitchFamily="2" charset="2"/>
              <a:buChar char="§"/>
              <a:defRPr/>
            </a:lvl2pPr>
            <a:lvl3pPr marL="1170203" indent="-234041">
              <a:buClr>
                <a:schemeClr val="accent1"/>
              </a:buClr>
              <a:buFont typeface="Wingdings" pitchFamily="2" charset="2"/>
              <a:buChar char="§"/>
              <a:defRPr/>
            </a:lvl3pPr>
            <a:lvl4pPr marL="1638285" indent="-234041">
              <a:buClr>
                <a:schemeClr val="accent1"/>
              </a:buClr>
              <a:buFont typeface="Wingdings" pitchFamily="2" charset="2"/>
              <a:buChar char="§"/>
              <a:defRPr/>
            </a:lvl4pPr>
            <a:lvl5pPr marL="2106366" indent="-234041">
              <a:buClr>
                <a:schemeClr val="accent1"/>
              </a:buClr>
              <a:buFont typeface="Wingdings" pitchFamily="2" charset="2"/>
              <a:buChar char="§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pic>
        <p:nvPicPr>
          <p:cNvPr id="5" name="Obrázek 4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3311" y="635487"/>
            <a:ext cx="2687949" cy="452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5662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adpis a obsah bez loga na pozadí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807970" y="800428"/>
            <a:ext cx="10544353" cy="707594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 rot="10800000" flipV="1">
            <a:off x="807970" y="1703367"/>
            <a:ext cx="10544353" cy="4501692"/>
          </a:xfrm>
          <a:prstGeom prst="rect">
            <a:avLst/>
          </a:prstGeom>
        </p:spPr>
        <p:txBody>
          <a:bodyPr/>
          <a:lstStyle>
            <a:lvl1pPr marL="348795" indent="-348795">
              <a:defRPr/>
            </a:lvl1pPr>
            <a:lvl2pPr marL="697591" indent="-251132">
              <a:buFont typeface="Courier New" panose="02070309020205020404" pitchFamily="49" charset="0"/>
              <a:buChar char="o"/>
              <a:defRPr/>
            </a:lvl2pPr>
            <a:lvl3pPr marL="1116145" indent="-223229">
              <a:buFont typeface="Wingdings" panose="05000000000000000000" pitchFamily="2" charset="2"/>
              <a:buChar char="§"/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4E01-F173-423B-BCD8-B8C3DB995DD1}" type="datetime1">
              <a:rPr lang="cs-CZ" smtClean="0"/>
              <a:t>15.05.2023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8609479" y="6507904"/>
            <a:ext cx="2742843" cy="37383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E1FABD4B-2F30-49F8-98F3-E2840AF18AB3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9" name="Obrázek 8" descr="Obsah obrázku text&#10;&#10;Popis byl vytvořen automaticky">
            <a:extLst>
              <a:ext uri="{FF2B5EF4-FFF2-40B4-BE49-F238E27FC236}">
                <a16:creationId xmlns:a16="http://schemas.microsoft.com/office/drawing/2014/main" id="{43F2D9F1-BC76-45A6-9158-8D6EA64CDF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05" y="6354895"/>
            <a:ext cx="1702758" cy="383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70773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871287" y="4690355"/>
            <a:ext cx="9407821" cy="184312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spcBef>
                <a:spcPts val="1229"/>
              </a:spcBef>
              <a:spcAft>
                <a:spcPts val="1229"/>
              </a:spcAft>
              <a:buNone/>
              <a:defRPr sz="2457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5617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234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85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468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085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370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32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493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autoři projektu</a:t>
            </a:r>
          </a:p>
        </p:txBody>
      </p:sp>
      <p:sp>
        <p:nvSpPr>
          <p:cNvPr id="6" name="Nadpis 13"/>
          <p:cNvSpPr>
            <a:spLocks noGrp="1" noChangeAspect="1"/>
          </p:cNvSpPr>
          <p:nvPr>
            <p:ph type="title" hasCustomPrompt="1"/>
          </p:nvPr>
        </p:nvSpPr>
        <p:spPr>
          <a:xfrm>
            <a:off x="1871287" y="2036260"/>
            <a:ext cx="9709605" cy="1916846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7" name="Podnadpis 2"/>
          <p:cNvSpPr txBox="1">
            <a:spLocks/>
          </p:cNvSpPr>
          <p:nvPr userDrawn="1"/>
        </p:nvSpPr>
        <p:spPr>
          <a:xfrm>
            <a:off x="1871287" y="3879382"/>
            <a:ext cx="9610994" cy="58979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112343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3194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MINISTERSTVO PRO MÍSTNÍ ROZVOJ ČR</a:t>
            </a:r>
          </a:p>
        </p:txBody>
      </p:sp>
      <p:pic>
        <p:nvPicPr>
          <p:cNvPr id="9" name="Obrázek 8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31314" y="709214"/>
            <a:ext cx="3356094" cy="6782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63460865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527313" y="2109984"/>
            <a:ext cx="11053580" cy="440874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1229"/>
              </a:spcBef>
              <a:spcAft>
                <a:spcPts val="1229"/>
              </a:spcAft>
              <a:buFontTx/>
              <a:buNone/>
              <a:defRPr sz="3440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949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2211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2211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vložíte text</a:t>
            </a:r>
          </a:p>
        </p:txBody>
      </p:sp>
      <p:sp>
        <p:nvSpPr>
          <p:cNvPr id="10" name="Nadpis 9"/>
          <p:cNvSpPr>
            <a:spLocks noGrp="1"/>
          </p:cNvSpPr>
          <p:nvPr>
            <p:ph type="title" hasCustomPrompt="1"/>
          </p:nvPr>
        </p:nvSpPr>
        <p:spPr>
          <a:xfrm>
            <a:off x="527313" y="1446461"/>
            <a:ext cx="110535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932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5" name="Obrázek 4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3311" y="635487"/>
            <a:ext cx="2687949" cy="5432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686536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bez nadp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527313" y="1520185"/>
            <a:ext cx="11053580" cy="4998546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spcBef>
                <a:spcPts val="1229"/>
              </a:spcBef>
              <a:spcAft>
                <a:spcPts val="1229"/>
              </a:spcAft>
              <a:buFontTx/>
              <a:buNone/>
              <a:defRPr sz="3440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949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2211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2211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vložíte text</a:t>
            </a:r>
          </a:p>
        </p:txBody>
      </p:sp>
      <p:pic>
        <p:nvPicPr>
          <p:cNvPr id="4" name="Obrázek 3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3311" y="635487"/>
            <a:ext cx="2687949" cy="5432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8980813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odrážk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Nadpis 9"/>
          <p:cNvSpPr>
            <a:spLocks noGrp="1"/>
          </p:cNvSpPr>
          <p:nvPr>
            <p:ph type="title" hasCustomPrompt="1"/>
          </p:nvPr>
        </p:nvSpPr>
        <p:spPr>
          <a:xfrm>
            <a:off x="527313" y="1446461"/>
            <a:ext cx="110535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932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623311" y="2109986"/>
            <a:ext cx="10971372" cy="4408746"/>
          </a:xfrm>
          <a:prstGeom prst="rect">
            <a:avLst/>
          </a:prstGeom>
        </p:spPr>
        <p:txBody>
          <a:bodyPr/>
          <a:lstStyle>
            <a:lvl1pPr marL="421287" indent="-421287">
              <a:buClr>
                <a:schemeClr val="accent1"/>
              </a:buClr>
              <a:buFont typeface="Wingdings" pitchFamily="2" charset="2"/>
              <a:buChar char="§"/>
              <a:defRPr/>
            </a:lvl1pPr>
            <a:lvl2pPr marL="912788" indent="-351072">
              <a:buClr>
                <a:schemeClr val="accent1"/>
              </a:buClr>
              <a:buFont typeface="Wingdings" pitchFamily="2" charset="2"/>
              <a:buChar char="§"/>
              <a:defRPr/>
            </a:lvl2pPr>
            <a:lvl3pPr marL="1404290" indent="-280858">
              <a:buClr>
                <a:schemeClr val="accent1"/>
              </a:buClr>
              <a:buFont typeface="Wingdings" pitchFamily="2" charset="2"/>
              <a:buChar char="§"/>
              <a:defRPr/>
            </a:lvl3pPr>
            <a:lvl4pPr marL="1966006" indent="-280858">
              <a:buClr>
                <a:schemeClr val="accent1"/>
              </a:buClr>
              <a:buFont typeface="Wingdings" pitchFamily="2" charset="2"/>
              <a:buChar char="§"/>
              <a:defRPr/>
            </a:lvl4pPr>
            <a:lvl5pPr marL="2527722" indent="-280858">
              <a:buClr>
                <a:schemeClr val="accent1"/>
              </a:buClr>
              <a:buFont typeface="Wingdings" pitchFamily="2" charset="2"/>
              <a:buChar char="§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pic>
        <p:nvPicPr>
          <p:cNvPr id="6" name="Obrázek 5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3311" y="635487"/>
            <a:ext cx="2687949" cy="5432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00385620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900001" y="4734894"/>
            <a:ext cx="8533289" cy="504055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l">
              <a:buNone/>
              <a:defRPr sz="2735" baseline="0">
                <a:solidFill>
                  <a:srgbClr val="034EA2"/>
                </a:solidFill>
              </a:defRPr>
            </a:lvl1pPr>
            <a:lvl2pPr marL="6003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007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01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014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018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022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025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029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</a:t>
            </a:r>
          </a:p>
        </p:txBody>
      </p:sp>
      <p:sp>
        <p:nvSpPr>
          <p:cNvPr id="8" name="TextovéPole 7"/>
          <p:cNvSpPr txBox="1"/>
          <p:nvPr userDrawn="1"/>
        </p:nvSpPr>
        <p:spPr>
          <a:xfrm>
            <a:off x="900000" y="900001"/>
            <a:ext cx="446449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367" b="1"/>
              <a:t>MINISTERSTVO PRO MÍSTNÍ ROZVOJ </a:t>
            </a:r>
            <a:br>
              <a:rPr lang="cs-CZ" sz="1758" b="1"/>
            </a:br>
            <a:endParaRPr lang="cs-CZ" sz="1953" b="1"/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900000" y="2160000"/>
            <a:ext cx="10971372" cy="1170252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l">
              <a:defRPr sz="3907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24" name="Zástupný symbol pro text 23"/>
          <p:cNvSpPr>
            <a:spLocks noGrp="1"/>
          </p:cNvSpPr>
          <p:nvPr>
            <p:ph type="body" sz="quarter" idx="17" hasCustomPrompt="1"/>
          </p:nvPr>
        </p:nvSpPr>
        <p:spPr>
          <a:xfrm>
            <a:off x="900000" y="5454651"/>
            <a:ext cx="4608512" cy="360363"/>
          </a:xfrm>
          <a:prstGeom prst="rect">
            <a:avLst/>
          </a:prstGeom>
        </p:spPr>
        <p:txBody>
          <a:bodyPr lIns="90000" rIns="144000">
            <a:noAutofit/>
          </a:bodyPr>
          <a:lstStyle>
            <a:lvl1pPr>
              <a:buNone/>
              <a:defRPr sz="1953">
                <a:solidFill>
                  <a:srgbClr val="034EA2"/>
                </a:solidFill>
              </a:defRPr>
            </a:lvl1pPr>
          </a:lstStyle>
          <a:p>
            <a:pPr lvl="0"/>
            <a:r>
              <a:rPr lang="cs-CZ"/>
              <a:t>Datum a místo</a:t>
            </a:r>
          </a:p>
        </p:txBody>
      </p:sp>
      <p:pic>
        <p:nvPicPr>
          <p:cNvPr id="10" name="Obrázek 9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3" name="Obrázek 12" descr="OPTP_CZ_RO_B_C-RGB.png"/>
          <p:cNvPicPr>
            <a:picLocks noChangeAspect="1"/>
          </p:cNvPicPr>
          <p:nvPr userDrawn="1"/>
        </p:nvPicPr>
        <p:blipFill rotWithShape="1">
          <a:blip r:embed="rId3" cstate="print"/>
          <a:srcRect l="52190"/>
          <a:stretch/>
        </p:blipFill>
        <p:spPr>
          <a:xfrm>
            <a:off x="6970874" y="5914880"/>
            <a:ext cx="2134494" cy="770414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F615B797-5E6D-4334-8524-CEF3FEF81BFF}"/>
              </a:ext>
            </a:extLst>
          </p:cNvPr>
          <p:cNvPicPr/>
          <p:nvPr userDrawn="1"/>
        </p:nvPicPr>
        <p:blipFill rotWithShape="1">
          <a:blip r:embed="rId4"/>
          <a:srcRect l="3706" t="30394" r="36873" b="34760"/>
          <a:stretch/>
        </p:blipFill>
        <p:spPr bwMode="auto">
          <a:xfrm>
            <a:off x="4909428" y="5995517"/>
            <a:ext cx="1788406" cy="60392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60542781-F8B8-41F9-B48E-FE0A77917D3D}"/>
              </a:ext>
            </a:extLst>
          </p:cNvPr>
          <p:cNvPicPr/>
          <p:nvPr userDrawn="1"/>
        </p:nvPicPr>
        <p:blipFill rotWithShape="1">
          <a:blip r:embed="rId5"/>
          <a:srcRect l="20081" t="32301" r="31020" b="28800"/>
          <a:stretch/>
        </p:blipFill>
        <p:spPr bwMode="auto">
          <a:xfrm>
            <a:off x="3067381" y="5949324"/>
            <a:ext cx="1534508" cy="69631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8115575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8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516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21" y="1638354"/>
            <a:ext cx="10971372" cy="4633874"/>
          </a:xfrm>
          <a:prstGeom prst="rect">
            <a:avLst/>
          </a:prstGeom>
        </p:spPr>
        <p:txBody>
          <a:bodyPr/>
          <a:lstStyle>
            <a:lvl1pPr>
              <a:defRPr sz="3907"/>
            </a:lvl1pPr>
            <a:lvl2pPr>
              <a:buFont typeface="Arial" pitchFamily="34" charset="0"/>
              <a:buChar char="»"/>
              <a:defRPr sz="3516"/>
            </a:lvl2pPr>
            <a:lvl4pPr>
              <a:buFont typeface="Arial" pitchFamily="34" charset="0"/>
              <a:buChar char="»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pic>
        <p:nvPicPr>
          <p:cNvPr id="8" name="Zástupný symbol pro obsah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1" y="6320410"/>
            <a:ext cx="8039423" cy="701104"/>
          </a:xfrm>
          <a:prstGeom prst="rect">
            <a:avLst/>
          </a:prstGeom>
        </p:spPr>
      </p:pic>
      <p:sp>
        <p:nvSpPr>
          <p:cNvPr id="11" name="Zástupný symbol pro číslo snímku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4" name="Obrázek 13" descr="OPTP_CZ_RO_B_C-RGB.png">
            <a:extLst>
              <a:ext uri="{FF2B5EF4-FFF2-40B4-BE49-F238E27FC236}">
                <a16:creationId xmlns:a16="http://schemas.microsoft.com/office/drawing/2014/main" id="{C7A37A98-1B73-454B-A1B8-0C68B51129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/>
          <a:srcRect l="52190"/>
          <a:stretch/>
        </p:blipFill>
        <p:spPr>
          <a:xfrm>
            <a:off x="2112977" y="6279955"/>
            <a:ext cx="1942465" cy="701104"/>
          </a:xfrm>
          <a:prstGeom prst="rect">
            <a:avLst/>
          </a:prstGeom>
        </p:spPr>
      </p:pic>
      <p:pic>
        <p:nvPicPr>
          <p:cNvPr id="15" name="Obrázek 14">
            <a:extLst>
              <a:ext uri="{FF2B5EF4-FFF2-40B4-BE49-F238E27FC236}">
                <a16:creationId xmlns:a16="http://schemas.microsoft.com/office/drawing/2014/main" id="{F463AC53-5859-4CD2-9DC4-A8A0589A101D}"/>
              </a:ext>
            </a:extLst>
          </p:cNvPr>
          <p:cNvPicPr/>
          <p:nvPr userDrawn="1"/>
        </p:nvPicPr>
        <p:blipFill rotWithShape="1">
          <a:blip r:embed="rId5"/>
          <a:srcRect l="3706" t="30394" r="36873" b="34760"/>
          <a:stretch/>
        </p:blipFill>
        <p:spPr bwMode="auto">
          <a:xfrm>
            <a:off x="387916" y="6345614"/>
            <a:ext cx="1627511" cy="54959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C6D56F2E-2232-40EF-B710-4BBCB3B08D91}"/>
              </a:ext>
            </a:extLst>
          </p:cNvPr>
          <p:cNvPicPr/>
          <p:nvPr userDrawn="1"/>
        </p:nvPicPr>
        <p:blipFill rotWithShape="1">
          <a:blip r:embed="rId6"/>
          <a:srcRect l="20081" t="32301" r="31020" b="28800"/>
          <a:stretch/>
        </p:blipFill>
        <p:spPr bwMode="auto">
          <a:xfrm>
            <a:off x="10435110" y="231384"/>
            <a:ext cx="1755303" cy="7964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34918266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550590" y="2204112"/>
            <a:ext cx="10971372" cy="11702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5859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tématu/předělu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758" y="3582765"/>
            <a:ext cx="8092440" cy="68580"/>
          </a:xfrm>
          <a:prstGeom prst="rect">
            <a:avLst/>
          </a:prstGeom>
        </p:spPr>
      </p:pic>
      <p:pic>
        <p:nvPicPr>
          <p:cNvPr id="10" name="Zástupný symbol pro obsah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1" y="6320410"/>
            <a:ext cx="8039423" cy="701104"/>
          </a:xfrm>
          <a:prstGeom prst="rect">
            <a:avLst/>
          </a:prstGeom>
        </p:spPr>
      </p:pic>
      <p:pic>
        <p:nvPicPr>
          <p:cNvPr id="12" name="Obrázek 11" descr="OPTP_CZ_RO_B_C-RGB.png">
            <a:extLst>
              <a:ext uri="{FF2B5EF4-FFF2-40B4-BE49-F238E27FC236}">
                <a16:creationId xmlns:a16="http://schemas.microsoft.com/office/drawing/2014/main" id="{2B32BB5D-596A-425D-8F4D-04189379B71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/>
          <a:srcRect l="52190"/>
          <a:stretch/>
        </p:blipFill>
        <p:spPr>
          <a:xfrm>
            <a:off x="2112977" y="6279955"/>
            <a:ext cx="1942465" cy="701104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B145C4A6-4995-4B70-B310-DF85B752FD45}"/>
              </a:ext>
            </a:extLst>
          </p:cNvPr>
          <p:cNvPicPr/>
          <p:nvPr userDrawn="1"/>
        </p:nvPicPr>
        <p:blipFill rotWithShape="1">
          <a:blip r:embed="rId5"/>
          <a:srcRect l="3706" t="30394" r="36873" b="34760"/>
          <a:stretch/>
        </p:blipFill>
        <p:spPr bwMode="auto">
          <a:xfrm>
            <a:off x="387916" y="6345614"/>
            <a:ext cx="1627511" cy="54959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F82C9EE6-BDCB-40CD-B498-11E883702A42}"/>
              </a:ext>
            </a:extLst>
          </p:cNvPr>
          <p:cNvPicPr/>
          <p:nvPr userDrawn="1"/>
        </p:nvPicPr>
        <p:blipFill rotWithShape="1">
          <a:blip r:embed="rId6"/>
          <a:srcRect l="20081" t="32301" r="31020" b="28800"/>
          <a:stretch/>
        </p:blipFill>
        <p:spPr bwMode="auto">
          <a:xfrm>
            <a:off x="10435110" y="231384"/>
            <a:ext cx="1755303" cy="7964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840876318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8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516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0" name="Zástupný symbol pro graf 9"/>
          <p:cNvSpPr>
            <a:spLocks noGrp="1"/>
          </p:cNvSpPr>
          <p:nvPr>
            <p:ph type="chart" sz="quarter" idx="13"/>
          </p:nvPr>
        </p:nvSpPr>
        <p:spPr>
          <a:xfrm>
            <a:off x="622301" y="1566864"/>
            <a:ext cx="10945813" cy="4392612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graf.</a:t>
            </a: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2" name="Zástupný symbol pro obsah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1" y="6320410"/>
            <a:ext cx="8039423" cy="701104"/>
          </a:xfrm>
          <a:prstGeom prst="rect">
            <a:avLst/>
          </a:prstGeom>
        </p:spPr>
      </p:pic>
      <p:pic>
        <p:nvPicPr>
          <p:cNvPr id="8" name="Obrázek 7" descr="OPTP_CZ_RO_B_C-RGB.png">
            <a:extLst>
              <a:ext uri="{FF2B5EF4-FFF2-40B4-BE49-F238E27FC236}">
                <a16:creationId xmlns:a16="http://schemas.microsoft.com/office/drawing/2014/main" id="{C1F45CA8-78AB-415C-8DBF-492EA244180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/>
          <a:srcRect l="52190"/>
          <a:stretch/>
        </p:blipFill>
        <p:spPr>
          <a:xfrm>
            <a:off x="2112977" y="6279955"/>
            <a:ext cx="1942465" cy="701104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4B295E3F-F79D-4B7D-8CB0-FA6CB50FEBFE}"/>
              </a:ext>
            </a:extLst>
          </p:cNvPr>
          <p:cNvPicPr/>
          <p:nvPr userDrawn="1"/>
        </p:nvPicPr>
        <p:blipFill rotWithShape="1">
          <a:blip r:embed="rId5"/>
          <a:srcRect l="3706" t="30394" r="36873" b="34760"/>
          <a:stretch/>
        </p:blipFill>
        <p:spPr bwMode="auto">
          <a:xfrm>
            <a:off x="387916" y="6345614"/>
            <a:ext cx="1627511" cy="54959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AE0451C2-B77C-42F2-B9FF-DDC0FC5F297E}"/>
              </a:ext>
            </a:extLst>
          </p:cNvPr>
          <p:cNvPicPr/>
          <p:nvPr userDrawn="1"/>
        </p:nvPicPr>
        <p:blipFill rotWithShape="1">
          <a:blip r:embed="rId6"/>
          <a:srcRect l="20081" t="32301" r="31020" b="28800"/>
          <a:stretch/>
        </p:blipFill>
        <p:spPr bwMode="auto">
          <a:xfrm>
            <a:off x="10435110" y="231384"/>
            <a:ext cx="1755303" cy="7964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28753786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8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516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5" name="Zástupný symbol pro tabulku 14"/>
          <p:cNvSpPr>
            <a:spLocks noGrp="1"/>
          </p:cNvSpPr>
          <p:nvPr>
            <p:ph type="tbl" sz="quarter" idx="13"/>
          </p:nvPr>
        </p:nvSpPr>
        <p:spPr>
          <a:xfrm>
            <a:off x="622300" y="1638301"/>
            <a:ext cx="11017250" cy="4321175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tabulku.</a:t>
            </a:r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3" name="Zástupný symbol pro obsah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1" y="6320410"/>
            <a:ext cx="8039423" cy="701104"/>
          </a:xfrm>
          <a:prstGeom prst="rect">
            <a:avLst/>
          </a:prstGeom>
        </p:spPr>
      </p:pic>
      <p:pic>
        <p:nvPicPr>
          <p:cNvPr id="8" name="Obrázek 7" descr="OPTP_CZ_RO_B_C-RGB.png">
            <a:extLst>
              <a:ext uri="{FF2B5EF4-FFF2-40B4-BE49-F238E27FC236}">
                <a16:creationId xmlns:a16="http://schemas.microsoft.com/office/drawing/2014/main" id="{EFFED178-04A4-46C7-93E2-E25267F105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/>
          <a:srcRect l="52190"/>
          <a:stretch/>
        </p:blipFill>
        <p:spPr>
          <a:xfrm>
            <a:off x="2112977" y="6279955"/>
            <a:ext cx="1942465" cy="701104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234BC469-A602-49A5-817F-8C0750320FC1}"/>
              </a:ext>
            </a:extLst>
          </p:cNvPr>
          <p:cNvPicPr/>
          <p:nvPr userDrawn="1"/>
        </p:nvPicPr>
        <p:blipFill rotWithShape="1">
          <a:blip r:embed="rId5"/>
          <a:srcRect l="3706" t="30394" r="36873" b="34760"/>
          <a:stretch/>
        </p:blipFill>
        <p:spPr bwMode="auto">
          <a:xfrm>
            <a:off x="387916" y="6345614"/>
            <a:ext cx="1627511" cy="54959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8C00D9AC-9D8B-4497-A1D5-A1CF85D05C74}"/>
              </a:ext>
            </a:extLst>
          </p:cNvPr>
          <p:cNvPicPr/>
          <p:nvPr userDrawn="1"/>
        </p:nvPicPr>
        <p:blipFill rotWithShape="1">
          <a:blip r:embed="rId6"/>
          <a:srcRect l="20081" t="32301" r="31020" b="28800"/>
          <a:stretch/>
        </p:blipFill>
        <p:spPr bwMode="auto">
          <a:xfrm>
            <a:off x="10435110" y="231384"/>
            <a:ext cx="1755303" cy="7964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30441445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846735" y="4806900"/>
            <a:ext cx="8496944" cy="1008112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ctr">
              <a:buNone/>
              <a:defRPr sz="2735" baseline="0">
                <a:solidFill>
                  <a:srgbClr val="034EA2"/>
                </a:solidFill>
              </a:defRPr>
            </a:lvl1pPr>
            <a:lvl2pPr marL="6003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007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01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014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018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022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025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029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 a kontakt</a:t>
            </a: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1054100" y="2789238"/>
            <a:ext cx="10081666" cy="1225574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ctr">
              <a:defRPr sz="5273" b="0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Rozloučení</a:t>
            </a:r>
          </a:p>
        </p:txBody>
      </p:sp>
      <p:pic>
        <p:nvPicPr>
          <p:cNvPr id="9" name="Obrázek 8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6" name="Obrázek 5" descr="OPTP_CZ_RO_B_C-RGB.png">
            <a:extLst>
              <a:ext uri="{FF2B5EF4-FFF2-40B4-BE49-F238E27FC236}">
                <a16:creationId xmlns:a16="http://schemas.microsoft.com/office/drawing/2014/main" id="{C9C52BBE-A9B4-4C24-9B4E-EA9291C4FA9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/>
          <a:srcRect l="52190"/>
          <a:stretch/>
        </p:blipFill>
        <p:spPr>
          <a:xfrm>
            <a:off x="7167395" y="5836685"/>
            <a:ext cx="2134494" cy="770414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E9080545-B687-40D8-83BC-1CC68A4BB82C}"/>
              </a:ext>
            </a:extLst>
          </p:cNvPr>
          <p:cNvPicPr/>
          <p:nvPr userDrawn="1"/>
        </p:nvPicPr>
        <p:blipFill rotWithShape="1">
          <a:blip r:embed="rId4"/>
          <a:srcRect l="3706" t="30394" r="36873" b="34760"/>
          <a:stretch/>
        </p:blipFill>
        <p:spPr bwMode="auto">
          <a:xfrm>
            <a:off x="5105950" y="5917322"/>
            <a:ext cx="1788406" cy="60392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66C4F862-3761-400C-9B0D-F1610914854C}"/>
              </a:ext>
            </a:extLst>
          </p:cNvPr>
          <p:cNvPicPr/>
          <p:nvPr userDrawn="1"/>
        </p:nvPicPr>
        <p:blipFill rotWithShape="1">
          <a:blip r:embed="rId5"/>
          <a:srcRect l="20081" t="32301" r="31020" b="28800"/>
          <a:stretch/>
        </p:blipFill>
        <p:spPr bwMode="auto">
          <a:xfrm>
            <a:off x="3263902" y="5871129"/>
            <a:ext cx="1534508" cy="69631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909214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Prázdný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ctrTitle" hasCustomPrompt="1"/>
          </p:nvPr>
        </p:nvSpPr>
        <p:spPr>
          <a:xfrm>
            <a:off x="1967285" y="1372735"/>
            <a:ext cx="8255843" cy="737249"/>
          </a:xfrm>
          <a:prstGeom prst="rect">
            <a:avLst/>
          </a:prstGeom>
        </p:spPr>
        <p:txBody>
          <a:bodyPr/>
          <a:lstStyle>
            <a:lvl1pPr algn="ctr">
              <a:defRPr sz="4505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6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711214" y="6164852"/>
            <a:ext cx="6143883" cy="442349"/>
          </a:xfrm>
          <a:prstGeom prst="rect">
            <a:avLst/>
          </a:prstGeom>
        </p:spPr>
        <p:txBody>
          <a:bodyPr/>
          <a:lstStyle>
            <a:lvl1pPr marL="0" indent="0" algn="r">
              <a:buClr>
                <a:srgbClr val="2962A7"/>
              </a:buClr>
              <a:buFont typeface="Wingdings" pitchFamily="2" charset="2"/>
              <a:buNone/>
              <a:defRPr sz="1229" baseline="0">
                <a:solidFill>
                  <a:schemeClr val="bg1">
                    <a:lumMod val="50000"/>
                  </a:schemeClr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Jméno, funkce, organizace</a:t>
            </a:r>
          </a:p>
        </p:txBody>
      </p:sp>
      <p:sp>
        <p:nvSpPr>
          <p:cNvPr id="7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719309" y="6164852"/>
            <a:ext cx="4412444" cy="442349"/>
          </a:xfrm>
          <a:prstGeom prst="rect">
            <a:avLst/>
          </a:prstGeom>
        </p:spPr>
        <p:txBody>
          <a:bodyPr/>
          <a:lstStyle>
            <a:lvl1pPr>
              <a:buNone/>
              <a:defRPr sz="1229" baseline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2048"/>
            </a:lvl2pPr>
            <a:lvl3pPr>
              <a:defRPr sz="1843"/>
            </a:lvl3pPr>
            <a:lvl4pPr>
              <a:defRPr sz="1638"/>
            </a:lvl4pPr>
            <a:lvl5pPr>
              <a:defRPr sz="1638"/>
            </a:lvl5pPr>
            <a:lvl6pPr>
              <a:defRPr sz="1638"/>
            </a:lvl6pPr>
            <a:lvl7pPr>
              <a:defRPr sz="1638"/>
            </a:lvl7pPr>
            <a:lvl8pPr>
              <a:defRPr sz="1638"/>
            </a:lvl8pPr>
            <a:lvl9pPr>
              <a:defRPr sz="1638"/>
            </a:lvl9pPr>
          </a:lstStyle>
          <a:p>
            <a:pPr lvl="0"/>
            <a:r>
              <a:rPr lang="cs-CZ"/>
              <a:t>Místo, datum</a:t>
            </a:r>
          </a:p>
        </p:txBody>
      </p:sp>
    </p:spTree>
    <p:extLst>
      <p:ext uri="{BB962C8B-B14F-4D97-AF65-F5344CB8AC3E}">
        <p14:creationId xmlns:p14="http://schemas.microsoft.com/office/powerpoint/2010/main" val="2691441050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900001" y="4734894"/>
            <a:ext cx="8533289" cy="504055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l">
              <a:buNone/>
              <a:defRPr sz="2735" baseline="0">
                <a:solidFill>
                  <a:srgbClr val="034EA2"/>
                </a:solidFill>
              </a:defRPr>
            </a:lvl1pPr>
            <a:lvl2pPr marL="6003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007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01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014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018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022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025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029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</a:t>
            </a:r>
          </a:p>
        </p:txBody>
      </p:sp>
      <p:sp>
        <p:nvSpPr>
          <p:cNvPr id="8" name="TextovéPole 7"/>
          <p:cNvSpPr txBox="1"/>
          <p:nvPr userDrawn="1"/>
        </p:nvSpPr>
        <p:spPr>
          <a:xfrm>
            <a:off x="900000" y="900001"/>
            <a:ext cx="4464496" cy="498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367" b="1"/>
              <a:t>MINISTERSTVO PRO MÍSTNÍ ROZVOJ </a:t>
            </a:r>
            <a:br>
              <a:rPr lang="cs-CZ" sz="1758" b="1"/>
            </a:br>
            <a:r>
              <a:rPr lang="cs-CZ" sz="1200" b="1"/>
              <a:t>Odbor strategií a analýz regionální politiky a politiky bydlení</a:t>
            </a:r>
            <a:endParaRPr lang="cs-CZ" sz="1953" b="1"/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900000" y="2160000"/>
            <a:ext cx="10971372" cy="1170252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l">
              <a:defRPr sz="3907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24" name="Zástupný symbol pro text 23"/>
          <p:cNvSpPr>
            <a:spLocks noGrp="1"/>
          </p:cNvSpPr>
          <p:nvPr>
            <p:ph type="body" sz="quarter" idx="17" hasCustomPrompt="1"/>
          </p:nvPr>
        </p:nvSpPr>
        <p:spPr>
          <a:xfrm>
            <a:off x="900000" y="5454651"/>
            <a:ext cx="4608512" cy="360363"/>
          </a:xfrm>
          <a:prstGeom prst="rect">
            <a:avLst/>
          </a:prstGeom>
        </p:spPr>
        <p:txBody>
          <a:bodyPr lIns="90000" rIns="144000">
            <a:noAutofit/>
          </a:bodyPr>
          <a:lstStyle>
            <a:lvl1pPr>
              <a:buNone/>
              <a:defRPr sz="1953">
                <a:solidFill>
                  <a:srgbClr val="034EA2"/>
                </a:solidFill>
              </a:defRPr>
            </a:lvl1pPr>
          </a:lstStyle>
          <a:p>
            <a:pPr lvl="0"/>
            <a:r>
              <a:rPr lang="cs-CZ"/>
              <a:t>Datum a místo</a:t>
            </a:r>
          </a:p>
        </p:txBody>
      </p:sp>
      <p:pic>
        <p:nvPicPr>
          <p:cNvPr id="10" name="Obrázek 9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3" name="Obrázek 12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59" y="5959029"/>
            <a:ext cx="4464496" cy="770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565681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8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516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21" y="1638354"/>
            <a:ext cx="10971372" cy="4633874"/>
          </a:xfrm>
          <a:prstGeom prst="rect">
            <a:avLst/>
          </a:prstGeom>
        </p:spPr>
        <p:txBody>
          <a:bodyPr/>
          <a:lstStyle>
            <a:lvl1pPr>
              <a:defRPr sz="3907"/>
            </a:lvl1pPr>
            <a:lvl2pPr>
              <a:buFont typeface="Arial" pitchFamily="34" charset="0"/>
              <a:buChar char="»"/>
              <a:defRPr sz="3516"/>
            </a:lvl2pPr>
            <a:lvl4pPr>
              <a:buFont typeface="Arial" pitchFamily="34" charset="0"/>
              <a:buChar char="»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pic>
        <p:nvPicPr>
          <p:cNvPr id="8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1" y="6320410"/>
            <a:ext cx="8039423" cy="701104"/>
          </a:xfrm>
          <a:prstGeom prst="rect">
            <a:avLst/>
          </a:prstGeom>
        </p:spPr>
      </p:pic>
      <p:sp>
        <p:nvSpPr>
          <p:cNvPr id="11" name="Zástupný symbol pro číslo snímku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9274603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550590" y="2204112"/>
            <a:ext cx="10971372" cy="11702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5859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tématu/předělu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758" y="3582765"/>
            <a:ext cx="8092440" cy="68580"/>
          </a:xfrm>
          <a:prstGeom prst="rect">
            <a:avLst/>
          </a:prstGeom>
        </p:spPr>
      </p:pic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0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1" y="6320410"/>
            <a:ext cx="8039423" cy="70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557950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8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516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0" name="Zástupný symbol pro graf 9"/>
          <p:cNvSpPr>
            <a:spLocks noGrp="1"/>
          </p:cNvSpPr>
          <p:nvPr>
            <p:ph type="chart" sz="quarter" idx="13"/>
          </p:nvPr>
        </p:nvSpPr>
        <p:spPr>
          <a:xfrm>
            <a:off x="622301" y="1566864"/>
            <a:ext cx="10945813" cy="4392612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graf.</a:t>
            </a: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1" name="Obrázek 10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2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1" y="6320410"/>
            <a:ext cx="8039423" cy="70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049436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8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516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5" name="Zástupný symbol pro tabulku 14"/>
          <p:cNvSpPr>
            <a:spLocks noGrp="1"/>
          </p:cNvSpPr>
          <p:nvPr>
            <p:ph type="tbl" sz="quarter" idx="13"/>
          </p:nvPr>
        </p:nvSpPr>
        <p:spPr>
          <a:xfrm>
            <a:off x="622300" y="1638301"/>
            <a:ext cx="11017250" cy="4321175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tabulku.</a:t>
            </a:r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2" name="Obrázek 11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3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1" y="6320410"/>
            <a:ext cx="8039423" cy="70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284901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846735" y="4806900"/>
            <a:ext cx="8496944" cy="1008112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ctr">
              <a:buNone/>
              <a:defRPr sz="2735" baseline="0">
                <a:solidFill>
                  <a:srgbClr val="034EA2"/>
                </a:solidFill>
              </a:defRPr>
            </a:lvl1pPr>
            <a:lvl2pPr marL="6003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007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01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014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018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022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025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029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 a kontakt</a:t>
            </a: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1054100" y="2789238"/>
            <a:ext cx="10081666" cy="1225574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ctr">
              <a:defRPr sz="5273" b="0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Rozloučení</a:t>
            </a:r>
          </a:p>
        </p:txBody>
      </p:sp>
      <p:pic>
        <p:nvPicPr>
          <p:cNvPr id="9" name="Obrázek 8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0" name="Obrázek 9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59" y="5959029"/>
            <a:ext cx="4464496" cy="770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961719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adpis a obsah bez loga na pozadí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807970" y="800428"/>
            <a:ext cx="10544353" cy="707594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 rot="10800000" flipV="1">
            <a:off x="807970" y="1703367"/>
            <a:ext cx="10544353" cy="4501692"/>
          </a:xfrm>
          <a:prstGeom prst="rect">
            <a:avLst/>
          </a:prstGeom>
        </p:spPr>
        <p:txBody>
          <a:bodyPr/>
          <a:lstStyle>
            <a:lvl1pPr marL="348795" indent="-348795">
              <a:defRPr/>
            </a:lvl1pPr>
            <a:lvl2pPr marL="697591" indent="-251132">
              <a:defRPr/>
            </a:lvl2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4E01-F173-423B-BCD8-B8C3DB995DD1}" type="datetime1">
              <a:rPr lang="cs-CZ" smtClean="0"/>
              <a:t>15.05.2023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8609479" y="6507904"/>
            <a:ext cx="2742843" cy="37383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E1FABD4B-2F30-49F8-98F3-E2840AF18AB3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09143392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adpis a obsah bez loga na pozadí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807970" y="800428"/>
            <a:ext cx="10544353" cy="707594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 rot="10800000" flipV="1">
            <a:off x="807970" y="1703367"/>
            <a:ext cx="10544353" cy="4501692"/>
          </a:xfrm>
          <a:prstGeom prst="rect">
            <a:avLst/>
          </a:prstGeom>
        </p:spPr>
        <p:txBody>
          <a:bodyPr/>
          <a:lstStyle>
            <a:lvl1pPr marL="348795" indent="-348795">
              <a:defRPr/>
            </a:lvl1pPr>
            <a:lvl2pPr marL="697591" indent="-251132">
              <a:buFont typeface="Courier New" panose="02070309020205020404" pitchFamily="49" charset="0"/>
              <a:buChar char="o"/>
              <a:defRPr/>
            </a:lvl2pPr>
            <a:lvl3pPr marL="1116145" indent="-223229">
              <a:buFont typeface="Wingdings" panose="05000000000000000000" pitchFamily="2" charset="2"/>
              <a:buChar char="§"/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4E01-F173-423B-BCD8-B8C3DB995DD1}" type="datetime1">
              <a:rPr lang="cs-CZ" smtClean="0"/>
              <a:t>15.05.2023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8609479" y="6507904"/>
            <a:ext cx="2742843" cy="37383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E1FABD4B-2F30-49F8-98F3-E2840AF18AB3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9" name="Obrázek 8" descr="Obsah obrázku text&#10;&#10;Popis byl vytvořen automaticky">
            <a:extLst>
              <a:ext uri="{FF2B5EF4-FFF2-40B4-BE49-F238E27FC236}">
                <a16:creationId xmlns:a16="http://schemas.microsoft.com/office/drawing/2014/main" id="{43F2D9F1-BC76-45A6-9158-8D6EA64CDF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05" y="6354895"/>
            <a:ext cx="1702758" cy="383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86140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900008" y="4734905"/>
            <a:ext cx="8533289" cy="504055"/>
          </a:xfrm>
          <a:prstGeom prst="rect">
            <a:avLst/>
          </a:prstGeom>
        </p:spPr>
        <p:txBody>
          <a:bodyPr lIns="89946" tIns="45691" rIns="91382" bIns="45691">
            <a:normAutofit/>
          </a:bodyPr>
          <a:lstStyle>
            <a:lvl1pPr marL="0" indent="0" algn="l">
              <a:buNone/>
              <a:defRPr sz="2735" baseline="0">
                <a:solidFill>
                  <a:srgbClr val="034EA2"/>
                </a:solidFill>
              </a:defRPr>
            </a:lvl1pPr>
            <a:lvl2pPr marL="5999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999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99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999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99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599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1999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799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</a:t>
            </a:r>
          </a:p>
        </p:txBody>
      </p:sp>
      <p:sp>
        <p:nvSpPr>
          <p:cNvPr id="8" name="TextovéPole 7"/>
          <p:cNvSpPr txBox="1"/>
          <p:nvPr userDrawn="1"/>
        </p:nvSpPr>
        <p:spPr>
          <a:xfrm>
            <a:off x="900000" y="900006"/>
            <a:ext cx="4464496" cy="307718"/>
          </a:xfrm>
          <a:prstGeom prst="rect">
            <a:avLst/>
          </a:prstGeom>
          <a:noFill/>
        </p:spPr>
        <p:txBody>
          <a:bodyPr wrap="square" lIns="89242" tIns="44621" rIns="89242" bIns="44621" rtlCol="0">
            <a:spAutoFit/>
          </a:bodyPr>
          <a:lstStyle/>
          <a:p>
            <a:r>
              <a:rPr lang="cs-CZ" sz="1367" b="1">
                <a:solidFill>
                  <a:srgbClr val="262626"/>
                </a:solidFill>
              </a:rPr>
              <a:t>MINISTERSTVO PRO MÍSTNÍ ROZVOJ </a:t>
            </a:r>
            <a:endParaRPr lang="cs-CZ" sz="1953" b="1">
              <a:solidFill>
                <a:srgbClr val="262626"/>
              </a:solidFill>
            </a:endParaRP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900000" y="2160000"/>
            <a:ext cx="10971372" cy="1170252"/>
          </a:xfrm>
          <a:prstGeom prst="rect">
            <a:avLst/>
          </a:prstGeom>
        </p:spPr>
        <p:txBody>
          <a:bodyPr lIns="89946" tIns="45691" rIns="91382" bIns="45691">
            <a:normAutofit/>
          </a:bodyPr>
          <a:lstStyle>
            <a:lvl1pPr algn="l">
              <a:defRPr sz="3907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24" name="Zástupný symbol pro text 23"/>
          <p:cNvSpPr>
            <a:spLocks noGrp="1"/>
          </p:cNvSpPr>
          <p:nvPr>
            <p:ph type="body" sz="quarter" idx="17" hasCustomPrompt="1"/>
          </p:nvPr>
        </p:nvSpPr>
        <p:spPr>
          <a:xfrm>
            <a:off x="900000" y="5454663"/>
            <a:ext cx="4608512" cy="360363"/>
          </a:xfrm>
          <a:prstGeom prst="rect">
            <a:avLst/>
          </a:prstGeom>
        </p:spPr>
        <p:txBody>
          <a:bodyPr lIns="89946" tIns="45691" rIns="143911" bIns="45691">
            <a:noAutofit/>
          </a:bodyPr>
          <a:lstStyle>
            <a:lvl1pPr>
              <a:buNone/>
              <a:defRPr sz="1953">
                <a:solidFill>
                  <a:srgbClr val="034EA2"/>
                </a:solidFill>
              </a:defRPr>
            </a:lvl1pPr>
          </a:lstStyle>
          <a:p>
            <a:pPr lvl="0"/>
            <a:r>
              <a:rPr lang="cs-CZ"/>
              <a:t>Datum a místo</a:t>
            </a:r>
          </a:p>
        </p:txBody>
      </p:sp>
      <p:pic>
        <p:nvPicPr>
          <p:cNvPr id="10" name="Obrázek 9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9" y="0"/>
            <a:ext cx="4590876" cy="4590876"/>
          </a:xfrm>
          <a:prstGeom prst="rect">
            <a:avLst/>
          </a:prstGeom>
        </p:spPr>
      </p:pic>
      <p:pic>
        <p:nvPicPr>
          <p:cNvPr id="13" name="Obrázek 12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59" y="5959031"/>
            <a:ext cx="4464496" cy="770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812639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8544" y="6313229"/>
            <a:ext cx="3985914" cy="687828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99"/>
            <a:ext cx="10971372" cy="925313"/>
          </a:xfrm>
          <a:prstGeom prst="rect">
            <a:avLst/>
          </a:prstGeom>
        </p:spPr>
        <p:txBody>
          <a:bodyPr lIns="91382" tIns="45691" rIns="91382" bIns="45691">
            <a:normAutofit/>
          </a:bodyPr>
          <a:lstStyle>
            <a:lvl1pPr algn="l">
              <a:defRPr sz="3516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21" y="1638365"/>
            <a:ext cx="10971372" cy="4633874"/>
          </a:xfrm>
          <a:prstGeom prst="rect">
            <a:avLst/>
          </a:prstGeom>
        </p:spPr>
        <p:txBody>
          <a:bodyPr lIns="91382" tIns="45691" rIns="91382" bIns="45691"/>
          <a:lstStyle>
            <a:lvl1pPr>
              <a:defRPr sz="3907"/>
            </a:lvl1pPr>
            <a:lvl2pPr>
              <a:buFont typeface="Arial" pitchFamily="34" charset="0"/>
              <a:buChar char="»"/>
              <a:defRPr sz="3516"/>
            </a:lvl2pPr>
            <a:lvl4pPr>
              <a:buFont typeface="Arial" pitchFamily="34" charset="0"/>
              <a:buChar char="»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1241069"/>
            <a:ext cx="12208532" cy="103353"/>
          </a:xfrm>
          <a:prstGeom prst="rect">
            <a:avLst/>
          </a:prstGeom>
        </p:spPr>
      </p:pic>
      <p:pic>
        <p:nvPicPr>
          <p:cNvPr id="8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6" y="6320421"/>
            <a:ext cx="8039423" cy="701104"/>
          </a:xfrm>
          <a:prstGeom prst="rect">
            <a:avLst/>
          </a:prstGeom>
        </p:spPr>
      </p:pic>
      <p:sp>
        <p:nvSpPr>
          <p:cNvPr id="11" name="Zástupný symbol pro číslo snímku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7AD5F7-9A70-43A8-B2E8-1F114AD105DD}" type="slidenum">
              <a:rPr lang="cs-CZ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cs-CZ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17416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 hasCustomPrompt="1"/>
          </p:nvPr>
        </p:nvSpPr>
        <p:spPr>
          <a:xfrm>
            <a:off x="815307" y="193139"/>
            <a:ext cx="9503819" cy="1105873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stránky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815307" y="1520185"/>
            <a:ext cx="10943791" cy="4276042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Char char="Ø"/>
              <a:defRPr sz="2764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Obsah</a:t>
            </a:r>
          </a:p>
        </p:txBody>
      </p:sp>
      <p:sp>
        <p:nvSpPr>
          <p:cNvPr id="7" name="Zástupný symbol pro číslo snímku 5"/>
          <p:cNvSpPr txBox="1">
            <a:spLocks/>
          </p:cNvSpPr>
          <p:nvPr/>
        </p:nvSpPr>
        <p:spPr>
          <a:xfrm>
            <a:off x="0" y="5353878"/>
            <a:ext cx="815307" cy="373831"/>
          </a:xfrm>
          <a:prstGeom prst="rect">
            <a:avLst/>
          </a:prstGeom>
        </p:spPr>
        <p:txBody>
          <a:bodyPr vert="horz" lIns="93620" tIns="46810" rIns="93620" bIns="46810" rtlCol="0" anchor="ctr"/>
          <a:lstStyle/>
          <a:p>
            <a:pPr marL="0" marR="0" lvl="0" indent="0" algn="ctr" defTabSz="9361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B11120-8696-490F-9346-974D8CFD8E5D}" type="slidenum">
              <a:rPr kumimoji="0" lang="cs-CZ" sz="1229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361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cs-CZ" sz="1229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747244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550590" y="2204112"/>
            <a:ext cx="10971372" cy="1170252"/>
          </a:xfrm>
          <a:prstGeom prst="rect">
            <a:avLst/>
          </a:prstGeom>
        </p:spPr>
        <p:txBody>
          <a:bodyPr lIns="91382" tIns="45691" rIns="91382" bIns="45691">
            <a:normAutofit/>
          </a:bodyPr>
          <a:lstStyle>
            <a:lvl1pPr>
              <a:defRPr sz="5859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tématu/předělu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AD5F7-9A70-43A8-B2E8-1F114AD105DD}" type="slidenum">
              <a:rPr lang="cs-CZ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cs-CZ">
              <a:solidFill>
                <a:srgbClr val="262626">
                  <a:tint val="75000"/>
                </a:srgbClr>
              </a:solidFill>
            </a:endParaRP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758" y="3582769"/>
            <a:ext cx="8092440" cy="68580"/>
          </a:xfrm>
          <a:prstGeom prst="rect">
            <a:avLst/>
          </a:prstGeom>
        </p:spPr>
      </p:pic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4" y="6313229"/>
            <a:ext cx="3985914" cy="687828"/>
          </a:xfrm>
          <a:prstGeom prst="rect">
            <a:avLst/>
          </a:prstGeom>
        </p:spPr>
      </p:pic>
      <p:pic>
        <p:nvPicPr>
          <p:cNvPr id="10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6" y="6320421"/>
            <a:ext cx="8039423" cy="70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776618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99"/>
            <a:ext cx="10971372" cy="925313"/>
          </a:xfrm>
          <a:prstGeom prst="rect">
            <a:avLst/>
          </a:prstGeom>
        </p:spPr>
        <p:txBody>
          <a:bodyPr lIns="91382" tIns="45691" rIns="91382" bIns="45691">
            <a:normAutofit/>
          </a:bodyPr>
          <a:lstStyle>
            <a:lvl1pPr algn="l">
              <a:defRPr sz="3516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1241069"/>
            <a:ext cx="12208532" cy="103353"/>
          </a:xfrm>
          <a:prstGeom prst="rect">
            <a:avLst/>
          </a:prstGeom>
        </p:spPr>
      </p:pic>
      <p:sp>
        <p:nvSpPr>
          <p:cNvPr id="10" name="Zástupný symbol pro graf 9"/>
          <p:cNvSpPr>
            <a:spLocks noGrp="1"/>
          </p:cNvSpPr>
          <p:nvPr>
            <p:ph type="chart" sz="quarter" idx="13"/>
          </p:nvPr>
        </p:nvSpPr>
        <p:spPr>
          <a:xfrm>
            <a:off x="622306" y="1566875"/>
            <a:ext cx="10945812" cy="4392612"/>
          </a:xfrm>
          <a:prstGeom prst="rect">
            <a:avLst/>
          </a:prstGeom>
        </p:spPr>
        <p:txBody>
          <a:bodyPr lIns="91382" tIns="45691" rIns="91382" bIns="45691"/>
          <a:lstStyle/>
          <a:p>
            <a:r>
              <a:rPr lang="cs-CZ"/>
              <a:t>Kliknutím na ikonu přidáte graf.</a:t>
            </a: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77AD5F7-9A70-43A8-B2E8-1F114AD105DD}" type="slidenum">
              <a:rPr lang="cs-CZ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cs-CZ">
              <a:solidFill>
                <a:srgbClr val="262626">
                  <a:tint val="75000"/>
                </a:srgbClr>
              </a:solidFill>
            </a:endParaRPr>
          </a:p>
        </p:txBody>
      </p:sp>
      <p:pic>
        <p:nvPicPr>
          <p:cNvPr id="11" name="Obrázek 10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4" y="6313229"/>
            <a:ext cx="3985914" cy="687828"/>
          </a:xfrm>
          <a:prstGeom prst="rect">
            <a:avLst/>
          </a:prstGeom>
        </p:spPr>
      </p:pic>
      <p:pic>
        <p:nvPicPr>
          <p:cNvPr id="12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6" y="6320421"/>
            <a:ext cx="8039423" cy="70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916544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99"/>
            <a:ext cx="10971372" cy="925313"/>
          </a:xfrm>
          <a:prstGeom prst="rect">
            <a:avLst/>
          </a:prstGeom>
        </p:spPr>
        <p:txBody>
          <a:bodyPr lIns="91382" tIns="45691" rIns="91382" bIns="45691">
            <a:normAutofit/>
          </a:bodyPr>
          <a:lstStyle>
            <a:lvl1pPr algn="l">
              <a:defRPr sz="3516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1241069"/>
            <a:ext cx="12208532" cy="103353"/>
          </a:xfrm>
          <a:prstGeom prst="rect">
            <a:avLst/>
          </a:prstGeom>
        </p:spPr>
      </p:pic>
      <p:sp>
        <p:nvSpPr>
          <p:cNvPr id="15" name="Zástupný symbol pro tabulku 14"/>
          <p:cNvSpPr>
            <a:spLocks noGrp="1"/>
          </p:cNvSpPr>
          <p:nvPr>
            <p:ph type="tbl" sz="quarter" idx="13"/>
          </p:nvPr>
        </p:nvSpPr>
        <p:spPr>
          <a:xfrm>
            <a:off x="622302" y="1638307"/>
            <a:ext cx="11017250" cy="4321175"/>
          </a:xfrm>
          <a:prstGeom prst="rect">
            <a:avLst/>
          </a:prstGeom>
        </p:spPr>
        <p:txBody>
          <a:bodyPr lIns="91382" tIns="45691" rIns="91382" bIns="45691"/>
          <a:lstStyle/>
          <a:p>
            <a:r>
              <a:rPr lang="cs-CZ"/>
              <a:t>Kliknutím na ikonu přidáte tabulku.</a:t>
            </a:r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77AD5F7-9A70-43A8-B2E8-1F114AD105DD}" type="slidenum">
              <a:rPr lang="cs-CZ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cs-CZ">
              <a:solidFill>
                <a:srgbClr val="262626">
                  <a:tint val="75000"/>
                </a:srgbClr>
              </a:solidFill>
            </a:endParaRPr>
          </a:p>
        </p:txBody>
      </p:sp>
      <p:pic>
        <p:nvPicPr>
          <p:cNvPr id="12" name="Obrázek 11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4" y="6313229"/>
            <a:ext cx="3985914" cy="687828"/>
          </a:xfrm>
          <a:prstGeom prst="rect">
            <a:avLst/>
          </a:prstGeom>
        </p:spPr>
      </p:pic>
      <p:pic>
        <p:nvPicPr>
          <p:cNvPr id="13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6" y="6320421"/>
            <a:ext cx="8039423" cy="70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26242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846735" y="4806900"/>
            <a:ext cx="8496944" cy="1008112"/>
          </a:xfrm>
          <a:prstGeom prst="rect">
            <a:avLst/>
          </a:prstGeom>
        </p:spPr>
        <p:txBody>
          <a:bodyPr lIns="89946" tIns="45691" rIns="91382" bIns="45691">
            <a:normAutofit/>
          </a:bodyPr>
          <a:lstStyle>
            <a:lvl1pPr marL="0" indent="0" algn="ctr">
              <a:buNone/>
              <a:defRPr sz="2735" baseline="0">
                <a:solidFill>
                  <a:srgbClr val="034EA2"/>
                </a:solidFill>
              </a:defRPr>
            </a:lvl1pPr>
            <a:lvl2pPr marL="5999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999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99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999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99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599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1999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7999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 a kontakt</a:t>
            </a: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1054100" y="2789238"/>
            <a:ext cx="10081666" cy="1225574"/>
          </a:xfrm>
          <a:prstGeom prst="rect">
            <a:avLst/>
          </a:prstGeom>
        </p:spPr>
        <p:txBody>
          <a:bodyPr lIns="89946" tIns="45691" rIns="91382" bIns="45691">
            <a:normAutofit/>
          </a:bodyPr>
          <a:lstStyle>
            <a:lvl1pPr algn="ctr">
              <a:defRPr sz="5273" b="0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Rozloučení</a:t>
            </a:r>
          </a:p>
        </p:txBody>
      </p:sp>
      <p:pic>
        <p:nvPicPr>
          <p:cNvPr id="9" name="Obrázek 8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9" y="0"/>
            <a:ext cx="4590876" cy="4590876"/>
          </a:xfrm>
          <a:prstGeom prst="rect">
            <a:avLst/>
          </a:prstGeom>
        </p:spPr>
      </p:pic>
      <p:pic>
        <p:nvPicPr>
          <p:cNvPr id="10" name="Obrázek 9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59" y="5959031"/>
            <a:ext cx="4464496" cy="770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834228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527313" y="2109984"/>
            <a:ext cx="11053580" cy="44972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1024"/>
              </a:spcBef>
              <a:spcAft>
                <a:spcPts val="1024"/>
              </a:spcAft>
              <a:buFontTx/>
              <a:buNone/>
              <a:defRPr sz="2867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48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vložíte text</a:t>
            </a:r>
          </a:p>
        </p:txBody>
      </p:sp>
      <p:sp>
        <p:nvSpPr>
          <p:cNvPr id="10" name="Nadpis 9"/>
          <p:cNvSpPr>
            <a:spLocks noGrp="1"/>
          </p:cNvSpPr>
          <p:nvPr>
            <p:ph type="title" hasCustomPrompt="1"/>
          </p:nvPr>
        </p:nvSpPr>
        <p:spPr>
          <a:xfrm>
            <a:off x="527313" y="1446460"/>
            <a:ext cx="110535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76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4" name="Obrázek 3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3311" y="635487"/>
            <a:ext cx="2687949" cy="452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555035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nitřní list s odrážk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Nadpis 9"/>
          <p:cNvSpPr>
            <a:spLocks noGrp="1"/>
          </p:cNvSpPr>
          <p:nvPr>
            <p:ph type="title" hasCustomPrompt="1"/>
          </p:nvPr>
        </p:nvSpPr>
        <p:spPr>
          <a:xfrm>
            <a:off x="527313" y="1446460"/>
            <a:ext cx="110535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76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623311" y="2109985"/>
            <a:ext cx="10971372" cy="4497217"/>
          </a:xfrm>
          <a:prstGeom prst="rect">
            <a:avLst/>
          </a:prstGeom>
        </p:spPr>
        <p:txBody>
          <a:bodyPr/>
          <a:lstStyle>
            <a:lvl1pPr marL="351061" indent="-351061">
              <a:buClr>
                <a:schemeClr val="accent1"/>
              </a:buClr>
              <a:buFont typeface="Wingdings" pitchFamily="2" charset="2"/>
              <a:buChar char="§"/>
              <a:defRPr/>
            </a:lvl1pPr>
            <a:lvl2pPr marL="760632" indent="-292551">
              <a:buClr>
                <a:schemeClr val="accent1"/>
              </a:buClr>
              <a:buFont typeface="Wingdings" pitchFamily="2" charset="2"/>
              <a:buChar char="§"/>
              <a:defRPr/>
            </a:lvl2pPr>
            <a:lvl3pPr marL="1170203" indent="-234041">
              <a:buClr>
                <a:schemeClr val="accent1"/>
              </a:buClr>
              <a:buFont typeface="Wingdings" pitchFamily="2" charset="2"/>
              <a:buChar char="§"/>
              <a:defRPr/>
            </a:lvl3pPr>
            <a:lvl4pPr marL="1638285" indent="-234041">
              <a:buClr>
                <a:schemeClr val="accent1"/>
              </a:buClr>
              <a:buFont typeface="Wingdings" pitchFamily="2" charset="2"/>
              <a:buChar char="§"/>
              <a:defRPr/>
            </a:lvl4pPr>
            <a:lvl5pPr marL="2106366" indent="-234041">
              <a:buClr>
                <a:schemeClr val="accent1"/>
              </a:buClr>
              <a:buFont typeface="Wingdings" pitchFamily="2" charset="2"/>
              <a:buChar char="§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pic>
        <p:nvPicPr>
          <p:cNvPr id="5" name="Obrázek 4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3311" y="635487"/>
            <a:ext cx="2687949" cy="452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029952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900001" y="4734894"/>
            <a:ext cx="8533289" cy="504055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l">
              <a:buNone/>
              <a:defRPr sz="2735" baseline="0">
                <a:solidFill>
                  <a:srgbClr val="034EA2"/>
                </a:solidFill>
              </a:defRPr>
            </a:lvl1pPr>
            <a:lvl2pPr marL="6003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007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01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014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018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022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025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029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</a:t>
            </a:r>
          </a:p>
        </p:txBody>
      </p:sp>
      <p:sp>
        <p:nvSpPr>
          <p:cNvPr id="8" name="TextovéPole 7"/>
          <p:cNvSpPr txBox="1"/>
          <p:nvPr userDrawn="1"/>
        </p:nvSpPr>
        <p:spPr>
          <a:xfrm>
            <a:off x="900000" y="900001"/>
            <a:ext cx="44644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367" b="1"/>
              <a:t>MINISTERSTVO PRO MÍSTNÍ ROZVOJ </a:t>
            </a:r>
            <a:endParaRPr lang="cs-CZ" sz="1953" b="1"/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900000" y="2160000"/>
            <a:ext cx="10971372" cy="1170252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l">
              <a:defRPr sz="3907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24" name="Zástupný symbol pro text 23"/>
          <p:cNvSpPr>
            <a:spLocks noGrp="1"/>
          </p:cNvSpPr>
          <p:nvPr>
            <p:ph type="body" sz="quarter" idx="17" hasCustomPrompt="1"/>
          </p:nvPr>
        </p:nvSpPr>
        <p:spPr>
          <a:xfrm>
            <a:off x="900000" y="5454651"/>
            <a:ext cx="4608512" cy="360363"/>
          </a:xfrm>
          <a:prstGeom prst="rect">
            <a:avLst/>
          </a:prstGeom>
        </p:spPr>
        <p:txBody>
          <a:bodyPr lIns="90000" rIns="144000">
            <a:noAutofit/>
          </a:bodyPr>
          <a:lstStyle>
            <a:lvl1pPr>
              <a:buNone/>
              <a:defRPr sz="1953">
                <a:solidFill>
                  <a:srgbClr val="034EA2"/>
                </a:solidFill>
              </a:defRPr>
            </a:lvl1pPr>
          </a:lstStyle>
          <a:p>
            <a:pPr lvl="0"/>
            <a:r>
              <a:rPr lang="cs-CZ"/>
              <a:t>Datum a místo</a:t>
            </a:r>
          </a:p>
        </p:txBody>
      </p:sp>
      <p:pic>
        <p:nvPicPr>
          <p:cNvPr id="10" name="Obrázek 9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3" name="Obrázek 12" descr="OPTP_CZ_RO_B_C-RGB.png"/>
          <p:cNvPicPr>
            <a:picLocks noChangeAspect="1"/>
          </p:cNvPicPr>
          <p:nvPr userDrawn="1"/>
        </p:nvPicPr>
        <p:blipFill rotWithShape="1">
          <a:blip r:embed="rId3" cstate="print"/>
          <a:srcRect l="53226"/>
          <a:stretch/>
        </p:blipFill>
        <p:spPr>
          <a:xfrm>
            <a:off x="5051090" y="5959029"/>
            <a:ext cx="2088232" cy="770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882566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 descr="OPTP_CZ_RO_B_C-RGB.png"/>
          <p:cNvPicPr>
            <a:picLocks noChangeAspect="1"/>
          </p:cNvPicPr>
          <p:nvPr userDrawn="1"/>
        </p:nvPicPr>
        <p:blipFill rotWithShape="1">
          <a:blip r:embed="rId2" cstate="print"/>
          <a:srcRect l="54197"/>
          <a:stretch/>
        </p:blipFill>
        <p:spPr>
          <a:xfrm>
            <a:off x="609521" y="6300014"/>
            <a:ext cx="1825674" cy="687828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8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516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21" y="1638354"/>
            <a:ext cx="10971372" cy="4633874"/>
          </a:xfrm>
          <a:prstGeom prst="rect">
            <a:avLst/>
          </a:prstGeom>
        </p:spPr>
        <p:txBody>
          <a:bodyPr/>
          <a:lstStyle>
            <a:lvl1pPr>
              <a:defRPr sz="3907"/>
            </a:lvl1pPr>
            <a:lvl2pPr>
              <a:buFont typeface="Arial" pitchFamily="34" charset="0"/>
              <a:buChar char="»"/>
              <a:defRPr sz="3516"/>
            </a:lvl2pPr>
            <a:lvl4pPr>
              <a:buFont typeface="Arial" pitchFamily="34" charset="0"/>
              <a:buChar char="»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pic>
        <p:nvPicPr>
          <p:cNvPr id="8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1" y="6320410"/>
            <a:ext cx="8039423" cy="701104"/>
          </a:xfrm>
          <a:prstGeom prst="rect">
            <a:avLst/>
          </a:prstGeom>
        </p:spPr>
      </p:pic>
      <p:sp>
        <p:nvSpPr>
          <p:cNvPr id="11" name="Zástupný symbol pro číslo snímku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61340631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550590" y="2204112"/>
            <a:ext cx="10971372" cy="11702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5859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tématu/předělu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758" y="3582765"/>
            <a:ext cx="8092440" cy="68580"/>
          </a:xfrm>
          <a:prstGeom prst="rect">
            <a:avLst/>
          </a:prstGeom>
        </p:spPr>
      </p:pic>
      <p:pic>
        <p:nvPicPr>
          <p:cNvPr id="10" name="Zástupný symbol pro obsah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1" y="6313229"/>
            <a:ext cx="8039423" cy="701104"/>
          </a:xfrm>
          <a:prstGeom prst="rect">
            <a:avLst/>
          </a:prstGeom>
        </p:spPr>
      </p:pic>
      <p:pic>
        <p:nvPicPr>
          <p:cNvPr id="8" name="Obrázek 7" descr="OPTP_CZ_RO_B_C-RGB.png"/>
          <p:cNvPicPr>
            <a:picLocks noChangeAspect="1"/>
          </p:cNvPicPr>
          <p:nvPr userDrawn="1"/>
        </p:nvPicPr>
        <p:blipFill rotWithShape="1">
          <a:blip r:embed="rId4" cstate="print"/>
          <a:srcRect l="54197"/>
          <a:stretch/>
        </p:blipFill>
        <p:spPr>
          <a:xfrm>
            <a:off x="609521" y="6300014"/>
            <a:ext cx="1825674" cy="687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662934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8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516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0" name="Zástupný symbol pro graf 9"/>
          <p:cNvSpPr>
            <a:spLocks noGrp="1"/>
          </p:cNvSpPr>
          <p:nvPr>
            <p:ph type="chart" sz="quarter" idx="13"/>
          </p:nvPr>
        </p:nvSpPr>
        <p:spPr>
          <a:xfrm>
            <a:off x="622301" y="1566864"/>
            <a:ext cx="10945813" cy="4392612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graf.</a:t>
            </a: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2" name="Zástupný symbol pro obsah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1" y="6320410"/>
            <a:ext cx="8039423" cy="701104"/>
          </a:xfrm>
          <a:prstGeom prst="rect">
            <a:avLst/>
          </a:prstGeom>
        </p:spPr>
      </p:pic>
      <p:pic>
        <p:nvPicPr>
          <p:cNvPr id="8" name="Obrázek 7" descr="OPTP_CZ_RO_B_C-RGB.png"/>
          <p:cNvPicPr>
            <a:picLocks noChangeAspect="1"/>
          </p:cNvPicPr>
          <p:nvPr userDrawn="1"/>
        </p:nvPicPr>
        <p:blipFill rotWithShape="1">
          <a:blip r:embed="rId4" cstate="print"/>
          <a:srcRect l="54197"/>
          <a:stretch/>
        </p:blipFill>
        <p:spPr>
          <a:xfrm>
            <a:off x="609521" y="6300014"/>
            <a:ext cx="1825674" cy="687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63538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obsah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1"/>
          <p:cNvSpPr>
            <a:spLocks noGrp="1"/>
          </p:cNvSpPr>
          <p:nvPr>
            <p:ph type="ctrTitle" hasCustomPrompt="1"/>
          </p:nvPr>
        </p:nvSpPr>
        <p:spPr>
          <a:xfrm>
            <a:off x="2063283" y="193138"/>
            <a:ext cx="9503819" cy="1105873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stránky</a:t>
            </a:r>
          </a:p>
        </p:txBody>
      </p:sp>
      <p:sp>
        <p:nvSpPr>
          <p:cNvPr id="10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27313" y="1520185"/>
            <a:ext cx="11039789" cy="4202317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Char char="Ø"/>
              <a:defRPr sz="2764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Obsah</a:t>
            </a:r>
          </a:p>
        </p:txBody>
      </p:sp>
      <p:sp>
        <p:nvSpPr>
          <p:cNvPr id="11" name="Obdélník 10"/>
          <p:cNvSpPr/>
          <p:nvPr/>
        </p:nvSpPr>
        <p:spPr>
          <a:xfrm>
            <a:off x="11694187" y="5427603"/>
            <a:ext cx="496226" cy="281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C3B11120-8696-490F-9346-974D8CFD8E5D}" type="slidenum">
              <a:rPr kumimoji="0" lang="cs-CZ" sz="1229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algn="ctr"/>
              <a:t>‹#›</a:t>
            </a:fld>
            <a:endParaRPr lang="cs-CZ" sz="1229"/>
          </a:p>
        </p:txBody>
      </p:sp>
    </p:spTree>
    <p:extLst>
      <p:ext uri="{BB962C8B-B14F-4D97-AF65-F5344CB8AC3E}">
        <p14:creationId xmlns:p14="http://schemas.microsoft.com/office/powerpoint/2010/main" val="2066770886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8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516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5" name="Zástupný symbol pro tabulku 14"/>
          <p:cNvSpPr>
            <a:spLocks noGrp="1"/>
          </p:cNvSpPr>
          <p:nvPr>
            <p:ph type="tbl" sz="quarter" idx="13"/>
          </p:nvPr>
        </p:nvSpPr>
        <p:spPr>
          <a:xfrm>
            <a:off x="622300" y="1638301"/>
            <a:ext cx="11017250" cy="4321175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tabulku.</a:t>
            </a:r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3" name="Zástupný symbol pro obsah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1" y="6320410"/>
            <a:ext cx="8039423" cy="701104"/>
          </a:xfrm>
          <a:prstGeom prst="rect">
            <a:avLst/>
          </a:prstGeom>
        </p:spPr>
      </p:pic>
      <p:pic>
        <p:nvPicPr>
          <p:cNvPr id="8" name="Obrázek 7" descr="OPTP_CZ_RO_B_C-RGB.png"/>
          <p:cNvPicPr>
            <a:picLocks noChangeAspect="1"/>
          </p:cNvPicPr>
          <p:nvPr userDrawn="1"/>
        </p:nvPicPr>
        <p:blipFill rotWithShape="1">
          <a:blip r:embed="rId4" cstate="print"/>
          <a:srcRect l="54197"/>
          <a:stretch/>
        </p:blipFill>
        <p:spPr>
          <a:xfrm>
            <a:off x="609521" y="6300014"/>
            <a:ext cx="1825674" cy="687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389876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846735" y="4806900"/>
            <a:ext cx="8496944" cy="1008112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ctr">
              <a:buNone/>
              <a:defRPr sz="2735" baseline="0">
                <a:solidFill>
                  <a:srgbClr val="034EA2"/>
                </a:solidFill>
              </a:defRPr>
            </a:lvl1pPr>
            <a:lvl2pPr marL="6003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007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01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014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018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022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025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029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 a kontakt</a:t>
            </a: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1054100" y="2789238"/>
            <a:ext cx="10081666" cy="1225574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ctr">
              <a:defRPr sz="5273" b="0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Rozloučení</a:t>
            </a:r>
          </a:p>
        </p:txBody>
      </p:sp>
      <p:pic>
        <p:nvPicPr>
          <p:cNvPr id="9" name="Obrázek 8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6" name="Obrázek 5" descr="OPTP_CZ_RO_B_C-RGB.png"/>
          <p:cNvPicPr>
            <a:picLocks noChangeAspect="1"/>
          </p:cNvPicPr>
          <p:nvPr userDrawn="1"/>
        </p:nvPicPr>
        <p:blipFill rotWithShape="1">
          <a:blip r:embed="rId3" cstate="print"/>
          <a:srcRect l="53226"/>
          <a:stretch/>
        </p:blipFill>
        <p:spPr>
          <a:xfrm>
            <a:off x="5051090" y="5959029"/>
            <a:ext cx="2088232" cy="770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371927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DCCCA13-5740-CAA3-94B8-84F95D40D0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3802" y="1149123"/>
            <a:ext cx="9142810" cy="2444527"/>
          </a:xfrm>
        </p:spPr>
        <p:txBody>
          <a:bodyPr anchor="b"/>
          <a:lstStyle>
            <a:lvl1pPr algn="ctr">
              <a:defRPr sz="5999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D43B877D-7C1F-6F4A-E23B-48907F60FEF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802" y="3687920"/>
            <a:ext cx="9142810" cy="1695240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54" indent="0" algn="ctr">
              <a:buNone/>
              <a:defRPr sz="2000"/>
            </a:lvl2pPr>
            <a:lvl3pPr marL="914309" indent="0" algn="ctr">
              <a:buNone/>
              <a:defRPr sz="1800"/>
            </a:lvl3pPr>
            <a:lvl4pPr marL="1371463" indent="0" algn="ctr">
              <a:buNone/>
              <a:defRPr sz="1600"/>
            </a:lvl4pPr>
            <a:lvl5pPr marL="1828617" indent="0" algn="ctr">
              <a:buNone/>
              <a:defRPr sz="1600"/>
            </a:lvl5pPr>
            <a:lvl6pPr marL="2285771" indent="0" algn="ctr">
              <a:buNone/>
              <a:defRPr sz="1600"/>
            </a:lvl6pPr>
            <a:lvl7pPr marL="2742926" indent="0" algn="ctr">
              <a:buNone/>
              <a:defRPr sz="1600"/>
            </a:lvl7pPr>
            <a:lvl8pPr marL="3200080" indent="0" algn="ctr">
              <a:buNone/>
              <a:defRPr sz="1600"/>
            </a:lvl8pPr>
            <a:lvl9pPr marL="3657234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A39A361F-D7AA-01E7-2573-4CECE355E2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7CE82-674C-4CD1-8D4A-A3B2FE5F9F02}" type="datetimeFigureOut">
              <a:rPr lang="cs-CZ" smtClean="0"/>
              <a:t>15.05.2023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14B64F4C-1D2B-8A80-898F-81B9AB27E4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594B199A-93D6-6E0E-8E24-B737243777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5564A-A59D-4A47-825F-AF35E303F7D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04014053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63E89BB-B5A5-0B4F-6E67-51B8FF2D89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293FBE8-3BD7-B29E-1DC1-9494F75031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019DEC4F-1653-58B4-4F3F-973EFE8FF7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7CE82-674C-4CD1-8D4A-A3B2FE5F9F02}" type="datetimeFigureOut">
              <a:rPr lang="cs-CZ" smtClean="0"/>
              <a:t>15.05.2023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131C2536-3979-BD17-09A8-4DDC5A3EEA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12A75B1C-61AF-00FF-4E9D-5A18074FAA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5564A-A59D-4A47-825F-AF35E303F7D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88673732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4982184-C932-0993-C96B-4F4B0B6164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742" y="1750503"/>
            <a:ext cx="10514231" cy="2920754"/>
          </a:xfrm>
        </p:spPr>
        <p:txBody>
          <a:bodyPr anchor="b"/>
          <a:lstStyle>
            <a:lvl1pPr>
              <a:defRPr sz="5999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08BACCEF-6A3D-7E45-FBF5-BF20A8F066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742" y="4698889"/>
            <a:ext cx="10514231" cy="1535955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5299D441-05B7-3166-B70A-17AB918F9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7CE82-674C-4CD1-8D4A-A3B2FE5F9F02}" type="datetimeFigureOut">
              <a:rPr lang="cs-CZ" smtClean="0"/>
              <a:t>15.05.2023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354270D8-02CF-2716-774D-954887C35B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182083F3-3E13-7A56-FF44-5911AAC343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5564A-A59D-4A47-825F-AF35E303F7D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08705403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CEE3D1C-5727-CA0A-DB4C-E018839499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5A3C424-59B1-F679-C09C-9B1533C83B8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091" y="1869153"/>
            <a:ext cx="5180926" cy="4455085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80FE1B8B-AE84-269E-C1A7-710AEE2875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1396" y="1869153"/>
            <a:ext cx="5180926" cy="4455085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B7BAD7C4-E501-E161-8745-08A9667E13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7CE82-674C-4CD1-8D4A-A3B2FE5F9F02}" type="datetimeFigureOut">
              <a:rPr lang="cs-CZ" smtClean="0"/>
              <a:t>15.05.2023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4468FA03-F425-3CB1-5CB5-CD139B9935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ED7FA293-C284-4C27-D6E8-32559F82A3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5564A-A59D-4A47-825F-AF35E303F7D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415974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8EF3609-F09C-6A74-6252-FA3C124D91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679" y="373831"/>
            <a:ext cx="10514231" cy="1357168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407FF982-9912-3946-58DF-D308A0265A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679" y="1721247"/>
            <a:ext cx="5157116" cy="84355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D470B269-9EE2-FC42-E07D-EC802E22FF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679" y="2564803"/>
            <a:ext cx="5157116" cy="37724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8C75410F-44A5-2EFC-3B45-B16D43DE580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1397" y="1721247"/>
            <a:ext cx="5182513" cy="84355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4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3" indent="0">
              <a:buNone/>
              <a:defRPr sz="1600" b="1"/>
            </a:lvl4pPr>
            <a:lvl5pPr marL="1828617" indent="0">
              <a:buNone/>
              <a:defRPr sz="1600" b="1"/>
            </a:lvl5pPr>
            <a:lvl6pPr marL="2285771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4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7AC5E8B2-3C39-3282-1B6C-6B79AB89B4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1397" y="2564803"/>
            <a:ext cx="5182513" cy="37724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84A4BBAC-F571-F86B-00EB-B6DF44855C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7CE82-674C-4CD1-8D4A-A3B2FE5F9F02}" type="datetimeFigureOut">
              <a:rPr lang="cs-CZ" smtClean="0"/>
              <a:t>15.05.2023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61F8E3E3-293A-A4B9-DE15-B687949335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D29F8F57-E4A5-963F-2ED4-2C84B5B0C9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5564A-A59D-4A47-825F-AF35E303F7D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73767178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5609C5B-CD2A-8D57-1B49-872300ED93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BD6A2546-4621-7C2E-FD0A-6AF9D25A2A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7CE82-674C-4CD1-8D4A-A3B2FE5F9F02}" type="datetimeFigureOut">
              <a:rPr lang="cs-CZ" smtClean="0"/>
              <a:t>15.05.2023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FF667C4A-7EE6-53D5-EE61-CC5007F39F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36E4022B-F8CD-42AC-E1C7-BA90BF8C44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5564A-A59D-4A47-825F-AF35E303F7D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35615282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046D533C-4F07-21EF-DB71-F2A5EEC66F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7CE82-674C-4CD1-8D4A-A3B2FE5F9F02}" type="datetimeFigureOut">
              <a:rPr lang="cs-CZ" smtClean="0"/>
              <a:t>15.05.2023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BD658D1A-1720-7BBD-B292-96D62D3779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FE0D7C37-0627-D32C-E8F0-840ADEA781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5564A-A59D-4A47-825F-AF35E303F7D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35819236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A95BB67-1949-15CF-AEA9-CEA95289C4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679" y="468101"/>
            <a:ext cx="3931725" cy="163835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F2B9792-5EAB-05E5-CC03-7458ACD5DC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2513" y="1010968"/>
            <a:ext cx="6171397" cy="49898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33AFF8A3-C5FC-3A44-DA07-277D1F773C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679" y="2106454"/>
            <a:ext cx="3931725" cy="3902466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D5929E61-D9D8-805C-168D-B45C6DF49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7CE82-674C-4CD1-8D4A-A3B2FE5F9F02}" type="datetimeFigureOut">
              <a:rPr lang="cs-CZ" smtClean="0"/>
              <a:t>15.05.2023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E03FDB51-2313-3C88-8544-F2A4634851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CE4E5357-92F8-701A-013C-63BF12C71E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5564A-A59D-4A47-825F-AF35E303F7D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01419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ázdný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ctrTitle" hasCustomPrompt="1"/>
          </p:nvPr>
        </p:nvSpPr>
        <p:spPr>
          <a:xfrm>
            <a:off x="815307" y="340587"/>
            <a:ext cx="7775852" cy="737249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Děkuji za pozornost!</a:t>
            </a:r>
          </a:p>
        </p:txBody>
      </p:sp>
      <p:sp>
        <p:nvSpPr>
          <p:cNvPr id="6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615216" y="1299011"/>
            <a:ext cx="6143883" cy="2580370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None/>
              <a:defRPr sz="2355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 příjmení</a:t>
            </a:r>
          </a:p>
          <a:p>
            <a:r>
              <a:rPr lang="cs-CZ"/>
              <a:t>funkce</a:t>
            </a:r>
          </a:p>
          <a:p>
            <a:r>
              <a:rPr lang="cs-CZ"/>
              <a:t>organizace</a:t>
            </a:r>
          </a:p>
          <a:p>
            <a:r>
              <a:rPr lang="cs-CZ"/>
              <a:t>e-mail:</a:t>
            </a:r>
          </a:p>
          <a:p>
            <a:r>
              <a:rPr lang="cs-CZ"/>
              <a:t>tel.: </a:t>
            </a:r>
          </a:p>
          <a:p>
            <a:r>
              <a:rPr lang="cs-CZ"/>
              <a:t>web:</a:t>
            </a:r>
          </a:p>
        </p:txBody>
      </p:sp>
      <p:sp>
        <p:nvSpPr>
          <p:cNvPr id="7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815307" y="1299011"/>
            <a:ext cx="4412444" cy="4202317"/>
          </a:xfrm>
          <a:prstGeom prst="rect">
            <a:avLst/>
          </a:prstGeom>
        </p:spPr>
        <p:txBody>
          <a:bodyPr/>
          <a:lstStyle>
            <a:lvl1pPr>
              <a:buNone/>
              <a:defRPr sz="2457" baseline="0"/>
            </a:lvl1pPr>
            <a:lvl2pPr>
              <a:defRPr sz="2048"/>
            </a:lvl2pPr>
            <a:lvl3pPr>
              <a:defRPr sz="1843"/>
            </a:lvl3pPr>
            <a:lvl4pPr>
              <a:defRPr sz="1638"/>
            </a:lvl4pPr>
            <a:lvl5pPr>
              <a:defRPr sz="1638"/>
            </a:lvl5pPr>
            <a:lvl6pPr>
              <a:defRPr sz="1638"/>
            </a:lvl6pPr>
            <a:lvl7pPr>
              <a:defRPr sz="1638"/>
            </a:lvl7pPr>
            <a:lvl8pPr>
              <a:defRPr sz="1638"/>
            </a:lvl8pPr>
            <a:lvl9pPr>
              <a:defRPr sz="1638"/>
            </a:lvl9pPr>
          </a:lstStyle>
          <a:p>
            <a:pPr lvl="0"/>
            <a:r>
              <a:rPr lang="cs-CZ"/>
              <a:t>Fotografie autora</a:t>
            </a:r>
          </a:p>
        </p:txBody>
      </p:sp>
    </p:spTree>
    <p:extLst>
      <p:ext uri="{BB962C8B-B14F-4D97-AF65-F5344CB8AC3E}">
        <p14:creationId xmlns:p14="http://schemas.microsoft.com/office/powerpoint/2010/main" val="4122592281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E50D805-6EF3-DBAB-1C94-DD34EA24CE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679" y="468101"/>
            <a:ext cx="3931725" cy="1638353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B518BD09-6937-5927-9DA4-C4AB4A33454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2513" y="1010968"/>
            <a:ext cx="6171397" cy="4989825"/>
          </a:xfrm>
        </p:spPr>
        <p:txBody>
          <a:bodyPr/>
          <a:lstStyle>
            <a:lvl1pPr marL="0" indent="0">
              <a:buNone/>
              <a:defRPr sz="3200"/>
            </a:lvl1pPr>
            <a:lvl2pPr marL="457154" indent="0">
              <a:buNone/>
              <a:defRPr sz="2800"/>
            </a:lvl2pPr>
            <a:lvl3pPr marL="914309" indent="0">
              <a:buNone/>
              <a:defRPr sz="2400"/>
            </a:lvl3pPr>
            <a:lvl4pPr marL="1371463" indent="0">
              <a:buNone/>
              <a:defRPr sz="2000"/>
            </a:lvl4pPr>
            <a:lvl5pPr marL="1828617" indent="0">
              <a:buNone/>
              <a:defRPr sz="2000"/>
            </a:lvl5pPr>
            <a:lvl6pPr marL="2285771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4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94ECCF4B-2A92-34C4-D17A-B3B7E221D1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679" y="2106454"/>
            <a:ext cx="3931725" cy="3902466"/>
          </a:xfrm>
        </p:spPr>
        <p:txBody>
          <a:bodyPr/>
          <a:lstStyle>
            <a:lvl1pPr marL="0" indent="0">
              <a:buNone/>
              <a:defRPr sz="1600"/>
            </a:lvl1pPr>
            <a:lvl2pPr marL="457154" indent="0">
              <a:buNone/>
              <a:defRPr sz="1400"/>
            </a:lvl2pPr>
            <a:lvl3pPr marL="914309" indent="0">
              <a:buNone/>
              <a:defRPr sz="1200"/>
            </a:lvl3pPr>
            <a:lvl4pPr marL="1371463" indent="0">
              <a:buNone/>
              <a:defRPr sz="1000"/>
            </a:lvl4pPr>
            <a:lvl5pPr marL="1828617" indent="0">
              <a:buNone/>
              <a:defRPr sz="1000"/>
            </a:lvl5pPr>
            <a:lvl6pPr marL="2285771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4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53C5247B-8CEA-249D-0D11-AB7BAC6600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7CE82-674C-4CD1-8D4A-A3B2FE5F9F02}" type="datetimeFigureOut">
              <a:rPr lang="cs-CZ" smtClean="0"/>
              <a:t>15.05.2023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2B13D0AD-9963-E26F-4F97-324BB5A387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2CAE68F0-82FE-93B4-A3AC-DB8624E7E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5564A-A59D-4A47-825F-AF35E303F7D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78329335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0A21F6C-4CE2-AC47-E3C2-63F15732E1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2BB3C9AE-A004-9224-DD1B-36751F358C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71DE21FF-E976-FF71-78FC-5A1F3A74C3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7CE82-674C-4CD1-8D4A-A3B2FE5F9F02}" type="datetimeFigureOut">
              <a:rPr lang="cs-CZ" smtClean="0"/>
              <a:t>15.05.2023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ED429C36-1838-DD05-14E8-D1FE020AAE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4FD03B6F-C7DC-6FC4-7142-D0FBFA5269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5564A-A59D-4A47-825F-AF35E303F7D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5084157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FFDB1947-F532-2AF7-38BC-F38F6ADB18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3764" y="373830"/>
            <a:ext cx="2628558" cy="595040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9DC7A3E7-94B9-BC26-E236-ECFBFA7671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091" y="373830"/>
            <a:ext cx="7733293" cy="595040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A6B3F508-F4D7-BC10-9904-4987689C3C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37CE82-674C-4CD1-8D4A-A3B2FE5F9F02}" type="datetimeFigureOut">
              <a:rPr lang="cs-CZ" smtClean="0"/>
              <a:t>15.05.2023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C8050CB5-D087-7227-6A6A-1C0CE02DEE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C373FD81-83D8-A676-CC34-106D8959E8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05564A-A59D-4A47-825F-AF35E303F7D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01832975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200"/>
            <a:ext cx="10971372" cy="925313"/>
          </a:xfrm>
          <a:prstGeom prst="rect">
            <a:avLst/>
          </a:prstGeom>
        </p:spPr>
        <p:txBody>
          <a:bodyPr lIns="91382" tIns="45691" rIns="91382" bIns="45691">
            <a:normAutofit/>
          </a:bodyPr>
          <a:lstStyle>
            <a:lvl1pPr algn="l">
              <a:defRPr sz="3434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1241069"/>
            <a:ext cx="12208532" cy="103353"/>
          </a:xfrm>
          <a:prstGeom prst="rect">
            <a:avLst/>
          </a:prstGeom>
        </p:spPr>
      </p:pic>
      <p:sp>
        <p:nvSpPr>
          <p:cNvPr id="15" name="Zástupný symbol pro tabulku 14"/>
          <p:cNvSpPr>
            <a:spLocks noGrp="1"/>
          </p:cNvSpPr>
          <p:nvPr>
            <p:ph type="tbl" sz="quarter" idx="13"/>
          </p:nvPr>
        </p:nvSpPr>
        <p:spPr>
          <a:xfrm>
            <a:off x="622302" y="1638307"/>
            <a:ext cx="11017250" cy="4321175"/>
          </a:xfrm>
          <a:prstGeom prst="rect">
            <a:avLst/>
          </a:prstGeom>
        </p:spPr>
        <p:txBody>
          <a:bodyPr lIns="91382" tIns="45691" rIns="91382" bIns="45691"/>
          <a:lstStyle/>
          <a:p>
            <a:r>
              <a:rPr lang="cs-CZ"/>
              <a:t>Kliknutím na ikonu přidáte tabulku.</a:t>
            </a:r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77AD5F7-9A70-43A8-B2E8-1F114AD105DD}" type="slidenum">
              <a:rPr lang="cs-CZ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cs-CZ">
              <a:solidFill>
                <a:srgbClr val="262626">
                  <a:tint val="75000"/>
                </a:srgbClr>
              </a:solidFill>
            </a:endParaRPr>
          </a:p>
        </p:txBody>
      </p:sp>
      <p:pic>
        <p:nvPicPr>
          <p:cNvPr id="12" name="Obrázek 11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4" y="6313229"/>
            <a:ext cx="3985914" cy="687828"/>
          </a:xfrm>
          <a:prstGeom prst="rect">
            <a:avLst/>
          </a:prstGeom>
        </p:spPr>
      </p:pic>
      <p:pic>
        <p:nvPicPr>
          <p:cNvPr id="13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7" y="6320422"/>
            <a:ext cx="8039423" cy="70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04116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ředělov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550590" y="2204112"/>
            <a:ext cx="10971372" cy="1170252"/>
          </a:xfrm>
          <a:prstGeom prst="rect">
            <a:avLst/>
          </a:prstGeom>
        </p:spPr>
        <p:txBody>
          <a:bodyPr lIns="91382" tIns="45691" rIns="91382" bIns="45691">
            <a:normAutofit/>
          </a:bodyPr>
          <a:lstStyle>
            <a:lvl1pPr>
              <a:defRPr sz="572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tématu/předělu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AD5F7-9A70-43A8-B2E8-1F114AD105DD}" type="slidenum">
              <a:rPr lang="cs-CZ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cs-CZ">
              <a:solidFill>
                <a:srgbClr val="262626">
                  <a:tint val="75000"/>
                </a:srgbClr>
              </a:solidFill>
            </a:endParaRP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758" y="3582769"/>
            <a:ext cx="8092440" cy="68580"/>
          </a:xfrm>
          <a:prstGeom prst="rect">
            <a:avLst/>
          </a:prstGeom>
        </p:spPr>
      </p:pic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4" y="6313229"/>
            <a:ext cx="3985914" cy="687828"/>
          </a:xfrm>
          <a:prstGeom prst="rect">
            <a:avLst/>
          </a:prstGeom>
        </p:spPr>
      </p:pic>
      <p:pic>
        <p:nvPicPr>
          <p:cNvPr id="10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7" y="6320422"/>
            <a:ext cx="8039423" cy="70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81517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Prázdný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ctrTitle" hasCustomPrompt="1"/>
          </p:nvPr>
        </p:nvSpPr>
        <p:spPr>
          <a:xfrm>
            <a:off x="1967285" y="1372735"/>
            <a:ext cx="8255843" cy="737249"/>
          </a:xfrm>
          <a:prstGeom prst="rect">
            <a:avLst/>
          </a:prstGeom>
        </p:spPr>
        <p:txBody>
          <a:bodyPr/>
          <a:lstStyle>
            <a:lvl1pPr algn="ctr">
              <a:defRPr sz="4505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6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711214" y="6164852"/>
            <a:ext cx="6143883" cy="442349"/>
          </a:xfrm>
          <a:prstGeom prst="rect">
            <a:avLst/>
          </a:prstGeom>
        </p:spPr>
        <p:txBody>
          <a:bodyPr/>
          <a:lstStyle>
            <a:lvl1pPr marL="0" indent="0" algn="r">
              <a:buClr>
                <a:srgbClr val="2962A7"/>
              </a:buClr>
              <a:buFont typeface="Wingdings" pitchFamily="2" charset="2"/>
              <a:buNone/>
              <a:defRPr sz="1229" baseline="0">
                <a:solidFill>
                  <a:schemeClr val="bg1">
                    <a:lumMod val="50000"/>
                  </a:schemeClr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Jméno, funkce, organizace</a:t>
            </a:r>
          </a:p>
        </p:txBody>
      </p:sp>
      <p:sp>
        <p:nvSpPr>
          <p:cNvPr id="7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719309" y="6164852"/>
            <a:ext cx="4412444" cy="442349"/>
          </a:xfrm>
          <a:prstGeom prst="rect">
            <a:avLst/>
          </a:prstGeom>
        </p:spPr>
        <p:txBody>
          <a:bodyPr/>
          <a:lstStyle>
            <a:lvl1pPr>
              <a:buNone/>
              <a:defRPr sz="1229" baseline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2048"/>
            </a:lvl2pPr>
            <a:lvl3pPr>
              <a:defRPr sz="1843"/>
            </a:lvl3pPr>
            <a:lvl4pPr>
              <a:defRPr sz="1638"/>
            </a:lvl4pPr>
            <a:lvl5pPr>
              <a:defRPr sz="1638"/>
            </a:lvl5pPr>
            <a:lvl6pPr>
              <a:defRPr sz="1638"/>
            </a:lvl6pPr>
            <a:lvl7pPr>
              <a:defRPr sz="1638"/>
            </a:lvl7pPr>
            <a:lvl8pPr>
              <a:defRPr sz="1638"/>
            </a:lvl8pPr>
            <a:lvl9pPr>
              <a:defRPr sz="1638"/>
            </a:lvl9pPr>
          </a:lstStyle>
          <a:p>
            <a:pPr lvl="0"/>
            <a:r>
              <a:rPr lang="cs-CZ"/>
              <a:t>Místo, datum</a:t>
            </a:r>
          </a:p>
        </p:txBody>
      </p:sp>
    </p:spTree>
    <p:extLst>
      <p:ext uri="{BB962C8B-B14F-4D97-AF65-F5344CB8AC3E}">
        <p14:creationId xmlns:p14="http://schemas.microsoft.com/office/powerpoint/2010/main" val="2446601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 hasCustomPrompt="1"/>
          </p:nvPr>
        </p:nvSpPr>
        <p:spPr>
          <a:xfrm>
            <a:off x="815307" y="193139"/>
            <a:ext cx="9503819" cy="1105873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stránky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815307" y="1520185"/>
            <a:ext cx="10943791" cy="4276042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Char char="Ø"/>
              <a:defRPr sz="2764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Obsah</a:t>
            </a:r>
          </a:p>
        </p:txBody>
      </p:sp>
      <p:sp>
        <p:nvSpPr>
          <p:cNvPr id="7" name="Zástupný symbol pro číslo snímku 5"/>
          <p:cNvSpPr txBox="1">
            <a:spLocks/>
          </p:cNvSpPr>
          <p:nvPr/>
        </p:nvSpPr>
        <p:spPr>
          <a:xfrm>
            <a:off x="0" y="5353878"/>
            <a:ext cx="815307" cy="373831"/>
          </a:xfrm>
          <a:prstGeom prst="rect">
            <a:avLst/>
          </a:prstGeom>
        </p:spPr>
        <p:txBody>
          <a:bodyPr vert="horz" lIns="93620" tIns="46810" rIns="93620" bIns="46810" rtlCol="0" anchor="ctr"/>
          <a:lstStyle/>
          <a:p>
            <a:pPr marL="0" marR="0" lvl="0" indent="0" algn="ctr" defTabSz="9361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B11120-8696-490F-9346-974D8CFD8E5D}" type="slidenum">
              <a:rPr kumimoji="0" lang="cs-CZ" sz="1229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361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cs-CZ" sz="1229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19257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obsah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1"/>
          <p:cNvSpPr>
            <a:spLocks noGrp="1"/>
          </p:cNvSpPr>
          <p:nvPr>
            <p:ph type="ctrTitle" hasCustomPrompt="1"/>
          </p:nvPr>
        </p:nvSpPr>
        <p:spPr>
          <a:xfrm>
            <a:off x="2063283" y="193138"/>
            <a:ext cx="9503819" cy="1105873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stránky</a:t>
            </a:r>
          </a:p>
        </p:txBody>
      </p:sp>
      <p:sp>
        <p:nvSpPr>
          <p:cNvPr id="10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27313" y="1520185"/>
            <a:ext cx="11039789" cy="4202317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Char char="Ø"/>
              <a:defRPr sz="2764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Obsah</a:t>
            </a:r>
          </a:p>
        </p:txBody>
      </p:sp>
      <p:sp>
        <p:nvSpPr>
          <p:cNvPr id="11" name="Obdélník 10"/>
          <p:cNvSpPr/>
          <p:nvPr/>
        </p:nvSpPr>
        <p:spPr>
          <a:xfrm>
            <a:off x="11694187" y="5427603"/>
            <a:ext cx="496226" cy="281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C3B11120-8696-490F-9346-974D8CFD8E5D}" type="slidenum">
              <a:rPr kumimoji="0" lang="cs-CZ" sz="1229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algn="ctr"/>
              <a:t>‹#›</a:t>
            </a:fld>
            <a:endParaRPr lang="cs-CZ" sz="1229"/>
          </a:p>
        </p:txBody>
      </p:sp>
    </p:spTree>
    <p:extLst>
      <p:ext uri="{BB962C8B-B14F-4D97-AF65-F5344CB8AC3E}">
        <p14:creationId xmlns:p14="http://schemas.microsoft.com/office/powerpoint/2010/main" val="19857383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ázdný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ctrTitle" hasCustomPrompt="1"/>
          </p:nvPr>
        </p:nvSpPr>
        <p:spPr>
          <a:xfrm>
            <a:off x="815307" y="340587"/>
            <a:ext cx="7775852" cy="737249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Děkuji za pozornost!</a:t>
            </a:r>
          </a:p>
        </p:txBody>
      </p:sp>
      <p:sp>
        <p:nvSpPr>
          <p:cNvPr id="6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615216" y="1299011"/>
            <a:ext cx="6143883" cy="2580370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None/>
              <a:defRPr sz="2355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 příjmení</a:t>
            </a:r>
          </a:p>
          <a:p>
            <a:r>
              <a:rPr lang="cs-CZ"/>
              <a:t>funkce</a:t>
            </a:r>
          </a:p>
          <a:p>
            <a:r>
              <a:rPr lang="cs-CZ"/>
              <a:t>organizace</a:t>
            </a:r>
          </a:p>
          <a:p>
            <a:r>
              <a:rPr lang="cs-CZ"/>
              <a:t>e-mail:</a:t>
            </a:r>
          </a:p>
          <a:p>
            <a:r>
              <a:rPr lang="cs-CZ"/>
              <a:t>tel.: </a:t>
            </a:r>
          </a:p>
          <a:p>
            <a:r>
              <a:rPr lang="cs-CZ"/>
              <a:t>web:</a:t>
            </a:r>
          </a:p>
        </p:txBody>
      </p:sp>
      <p:sp>
        <p:nvSpPr>
          <p:cNvPr id="7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815307" y="1299011"/>
            <a:ext cx="4412444" cy="4202317"/>
          </a:xfrm>
          <a:prstGeom prst="rect">
            <a:avLst/>
          </a:prstGeom>
        </p:spPr>
        <p:txBody>
          <a:bodyPr/>
          <a:lstStyle>
            <a:lvl1pPr>
              <a:buNone/>
              <a:defRPr sz="2457" baseline="0"/>
            </a:lvl1pPr>
            <a:lvl2pPr>
              <a:defRPr sz="2048"/>
            </a:lvl2pPr>
            <a:lvl3pPr>
              <a:defRPr sz="1843"/>
            </a:lvl3pPr>
            <a:lvl4pPr>
              <a:defRPr sz="1638"/>
            </a:lvl4pPr>
            <a:lvl5pPr>
              <a:defRPr sz="1638"/>
            </a:lvl5pPr>
            <a:lvl6pPr>
              <a:defRPr sz="1638"/>
            </a:lvl6pPr>
            <a:lvl7pPr>
              <a:defRPr sz="1638"/>
            </a:lvl7pPr>
            <a:lvl8pPr>
              <a:defRPr sz="1638"/>
            </a:lvl8pPr>
            <a:lvl9pPr>
              <a:defRPr sz="1638"/>
            </a:lvl9pPr>
          </a:lstStyle>
          <a:p>
            <a:pPr lvl="0"/>
            <a:r>
              <a:rPr lang="cs-CZ"/>
              <a:t>Fotografie autora</a:t>
            </a:r>
          </a:p>
        </p:txBody>
      </p:sp>
    </p:spTree>
    <p:extLst>
      <p:ext uri="{BB962C8B-B14F-4D97-AF65-F5344CB8AC3E}">
        <p14:creationId xmlns:p14="http://schemas.microsoft.com/office/powerpoint/2010/main" val="4281730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900000" y="4734893"/>
            <a:ext cx="8533289" cy="504055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l">
              <a:buNone/>
              <a:defRPr sz="2800" baseline="0">
                <a:solidFill>
                  <a:srgbClr val="034EA2"/>
                </a:solidFill>
              </a:defRPr>
            </a:lvl1pPr>
            <a:lvl2pPr marL="614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9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442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59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73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88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03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18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</a:t>
            </a:r>
          </a:p>
        </p:txBody>
      </p:sp>
      <p:sp>
        <p:nvSpPr>
          <p:cNvPr id="8" name="TextovéPole 7"/>
          <p:cNvSpPr txBox="1"/>
          <p:nvPr userDrawn="1"/>
        </p:nvSpPr>
        <p:spPr>
          <a:xfrm>
            <a:off x="900000" y="900000"/>
            <a:ext cx="44644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/>
              <a:t>MINISTERSTVO PRO MÍSTNÍ ROZVOJ </a:t>
            </a:r>
            <a:endParaRPr lang="cs-CZ" sz="2000" b="1"/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900000" y="2160000"/>
            <a:ext cx="10971372" cy="1170252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l">
              <a:defRPr sz="40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24" name="Zástupný symbol pro text 23"/>
          <p:cNvSpPr>
            <a:spLocks noGrp="1"/>
          </p:cNvSpPr>
          <p:nvPr>
            <p:ph type="body" sz="quarter" idx="17" hasCustomPrompt="1"/>
          </p:nvPr>
        </p:nvSpPr>
        <p:spPr>
          <a:xfrm>
            <a:off x="900000" y="5454650"/>
            <a:ext cx="4608512" cy="360363"/>
          </a:xfrm>
          <a:prstGeom prst="rect">
            <a:avLst/>
          </a:prstGeom>
        </p:spPr>
        <p:txBody>
          <a:bodyPr lIns="90000" rIns="144000">
            <a:noAutofit/>
          </a:bodyPr>
          <a:lstStyle>
            <a:lvl1pPr>
              <a:buNone/>
              <a:defRPr sz="2000">
                <a:solidFill>
                  <a:srgbClr val="034EA2"/>
                </a:solidFill>
              </a:defRPr>
            </a:lvl1pPr>
          </a:lstStyle>
          <a:p>
            <a:pPr lvl="0"/>
            <a:r>
              <a:rPr lang="cs-CZ"/>
              <a:t>Datum a místo</a:t>
            </a:r>
          </a:p>
        </p:txBody>
      </p:sp>
      <p:pic>
        <p:nvPicPr>
          <p:cNvPr id="10" name="Obrázek 9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3" name="Obrázek 12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58" y="5959028"/>
            <a:ext cx="4464496" cy="77041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zápatí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Obdélník 9"/>
          <p:cNvSpPr/>
          <p:nvPr userDrawn="1"/>
        </p:nvSpPr>
        <p:spPr>
          <a:xfrm>
            <a:off x="0" y="0"/>
            <a:ext cx="12190413" cy="702151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2015738" y="2672230"/>
            <a:ext cx="9694738" cy="1253183"/>
          </a:xfrm>
        </p:spPr>
        <p:txBody>
          <a:bodyPr anchor="t" anchorCtr="0"/>
          <a:lstStyle>
            <a:lvl1pPr>
              <a:defRPr sz="4095">
                <a:solidFill>
                  <a:schemeClr val="accent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sz="quarter" idx="13" hasCustomPrompt="1"/>
          </p:nvPr>
        </p:nvSpPr>
        <p:spPr>
          <a:xfrm>
            <a:off x="2014803" y="4187107"/>
            <a:ext cx="9694738" cy="552875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76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/>
              <a:t>Kliknutím vložíte jméno</a:t>
            </a:r>
          </a:p>
        </p:txBody>
      </p:sp>
      <p:sp>
        <p:nvSpPr>
          <p:cNvPr id="15" name="Zástupný symbol pro text 14"/>
          <p:cNvSpPr>
            <a:spLocks noGrp="1"/>
          </p:cNvSpPr>
          <p:nvPr>
            <p:ph type="body" sz="quarter" idx="14" hasCustomPrompt="1"/>
          </p:nvPr>
        </p:nvSpPr>
        <p:spPr>
          <a:xfrm>
            <a:off x="2015738" y="5001676"/>
            <a:ext cx="9694738" cy="552875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76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/>
              <a:t>Kliknutím vložíte datum a místo</a:t>
            </a:r>
          </a:p>
        </p:txBody>
      </p:sp>
      <p:sp>
        <p:nvSpPr>
          <p:cNvPr id="5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1127853" y="2699706"/>
            <a:ext cx="719906" cy="552875"/>
          </a:xfrm>
        </p:spPr>
        <p:txBody>
          <a:bodyPr wrap="none" anchor="ctr" anchorCtr="1"/>
          <a:lstStyle>
            <a:lvl1pPr marL="0" indent="0">
              <a:buFontTx/>
              <a:buNone/>
              <a:defRPr sz="614"/>
            </a:lvl1pPr>
          </a:lstStyle>
          <a:p>
            <a:r>
              <a:rPr lang="cs-CZ"/>
              <a:t>Kliknutím na ikonu přidáte obrázek.</a:t>
            </a:r>
          </a:p>
        </p:txBody>
      </p:sp>
      <p:sp>
        <p:nvSpPr>
          <p:cNvPr id="14" name="Zástupný symbol pro obrázek 4"/>
          <p:cNvSpPr>
            <a:spLocks noGrp="1" noChangeAspect="1"/>
          </p:cNvSpPr>
          <p:nvPr>
            <p:ph type="pic" sz="quarter" idx="16"/>
          </p:nvPr>
        </p:nvSpPr>
        <p:spPr>
          <a:xfrm>
            <a:off x="1127853" y="4187107"/>
            <a:ext cx="719906" cy="552875"/>
          </a:xfrm>
        </p:spPr>
        <p:txBody>
          <a:bodyPr wrap="none" anchor="ctr" anchorCtr="1"/>
          <a:lstStyle>
            <a:lvl1pPr marL="0" indent="0">
              <a:buFontTx/>
              <a:buNone/>
              <a:defRPr sz="614"/>
            </a:lvl1pPr>
          </a:lstStyle>
          <a:p>
            <a:r>
              <a:rPr lang="cs-CZ"/>
              <a:t>Kliknutím na ikonu přidáte obrázek.</a:t>
            </a:r>
          </a:p>
        </p:txBody>
      </p:sp>
      <p:sp>
        <p:nvSpPr>
          <p:cNvPr id="16" name="Zástupný symbol pro obrázek 4"/>
          <p:cNvSpPr>
            <a:spLocks noGrp="1" noChangeAspect="1"/>
          </p:cNvSpPr>
          <p:nvPr>
            <p:ph type="pic" sz="quarter" idx="17"/>
          </p:nvPr>
        </p:nvSpPr>
        <p:spPr>
          <a:xfrm>
            <a:off x="1127853" y="5001676"/>
            <a:ext cx="719906" cy="552875"/>
          </a:xfrm>
        </p:spPr>
        <p:txBody>
          <a:bodyPr wrap="none" anchor="ctr" anchorCtr="1"/>
          <a:lstStyle>
            <a:lvl1pPr marL="0" indent="0">
              <a:buFontTx/>
              <a:buNone/>
              <a:defRPr sz="614"/>
            </a:lvl1pPr>
          </a:lstStyle>
          <a:p>
            <a:r>
              <a:rPr lang="cs-CZ"/>
              <a:t>Kliknutím na ikonu přidáte obrázek.</a:t>
            </a:r>
          </a:p>
        </p:txBody>
      </p:sp>
      <p:sp>
        <p:nvSpPr>
          <p:cNvPr id="20" name="Obdélník 19"/>
          <p:cNvSpPr/>
          <p:nvPr userDrawn="1"/>
        </p:nvSpPr>
        <p:spPr>
          <a:xfrm>
            <a:off x="0" y="0"/>
            <a:ext cx="12190413" cy="13674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cxnSp>
        <p:nvCxnSpPr>
          <p:cNvPr id="18" name="Přímá spojnice 17"/>
          <p:cNvCxnSpPr/>
          <p:nvPr userDrawn="1"/>
        </p:nvCxnSpPr>
        <p:spPr>
          <a:xfrm>
            <a:off x="527313" y="1164723"/>
            <a:ext cx="1113578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Obrázek 1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202406"/>
            <a:ext cx="3952627" cy="792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2820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858870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19906" y="1842917"/>
            <a:ext cx="5279313" cy="44230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6191194" y="1842917"/>
            <a:ext cx="5279313" cy="44230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88054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19907" y="1842917"/>
            <a:ext cx="10750600" cy="2137783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719907" y="4128134"/>
            <a:ext cx="10750600" cy="2137783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4941012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719907" y="2469508"/>
            <a:ext cx="10750600" cy="3833267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1"/>
          </p:nvPr>
        </p:nvSpPr>
        <p:spPr>
          <a:xfrm>
            <a:off x="719907" y="1474334"/>
            <a:ext cx="10750600" cy="368583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2"/>
          </p:nvPr>
        </p:nvSpPr>
        <p:spPr>
          <a:xfrm>
            <a:off x="719907" y="1879775"/>
            <a:ext cx="10750600" cy="442300"/>
          </a:xfrm>
        </p:spPr>
        <p:txBody>
          <a:bodyPr/>
          <a:lstStyle>
            <a:lvl1pPr marL="0" indent="0">
              <a:lnSpc>
                <a:spcPts val="1638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33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584270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0" y="0"/>
            <a:ext cx="12190413" cy="68925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2015738" y="2672229"/>
            <a:ext cx="9694738" cy="3317250"/>
          </a:xfrm>
        </p:spPr>
        <p:txBody>
          <a:bodyPr anchor="t" anchorCtr="0"/>
          <a:lstStyle>
            <a:lvl1pPr>
              <a:defRPr sz="4095">
                <a:solidFill>
                  <a:schemeClr val="accent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9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1127853" y="2699706"/>
            <a:ext cx="719906" cy="552875"/>
          </a:xfrm>
        </p:spPr>
        <p:txBody>
          <a:bodyPr wrap="none" anchor="ctr" anchorCtr="1"/>
          <a:lstStyle>
            <a:lvl1pPr marL="0" indent="0">
              <a:buFontTx/>
              <a:buNone/>
              <a:defRPr sz="614"/>
            </a:lvl1pPr>
          </a:lstStyle>
          <a:p>
            <a:r>
              <a:rPr lang="cs-CZ"/>
              <a:t>Kliknutím na ikonu přidáte obrázek.</a:t>
            </a:r>
          </a:p>
        </p:txBody>
      </p:sp>
      <p:sp>
        <p:nvSpPr>
          <p:cNvPr id="7" name="Obdélník 6"/>
          <p:cNvSpPr/>
          <p:nvPr userDrawn="1"/>
        </p:nvSpPr>
        <p:spPr>
          <a:xfrm>
            <a:off x="0" y="0"/>
            <a:ext cx="12190413" cy="13674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7314" y="207233"/>
            <a:ext cx="5269483" cy="811863"/>
          </a:xfrm>
          <a:prstGeom prst="rect">
            <a:avLst/>
          </a:prstGeom>
        </p:spPr>
      </p:pic>
      <p:cxnSp>
        <p:nvCxnSpPr>
          <p:cNvPr id="12" name="Přímá spojnice 11"/>
          <p:cNvCxnSpPr/>
          <p:nvPr userDrawn="1"/>
        </p:nvCxnSpPr>
        <p:spPr>
          <a:xfrm>
            <a:off x="527313" y="1164723"/>
            <a:ext cx="1113578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476279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42282" indent="-442282">
              <a:buFont typeface="Wingdings 3" panose="05040102010807070707" pitchFamily="18" charset="2"/>
              <a:buChar char=""/>
              <a:defRPr/>
            </a:lvl1pPr>
            <a:lvl2pPr marL="681851" indent="-257998">
              <a:buFont typeface="Wingdings 3" panose="05040102010807070707" pitchFamily="18" charset="2"/>
              <a:buChar char=""/>
              <a:defRPr/>
            </a:lvl2pPr>
            <a:lvl3pPr marL="939848" indent="-257998">
              <a:buFont typeface="Wingdings 3" panose="05040102010807070707" pitchFamily="18" charset="2"/>
              <a:buChar char=""/>
              <a:defRPr/>
            </a:lvl3pPr>
            <a:lvl4pPr marL="1197846" indent="-257998">
              <a:buFont typeface="Wingdings 3" panose="05040102010807070707" pitchFamily="18" charset="2"/>
              <a:buChar char=""/>
              <a:defRPr/>
            </a:lvl4pPr>
            <a:lvl5pPr marL="1455844" indent="-257998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405906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19906" y="1842917"/>
            <a:ext cx="5279313" cy="4423000"/>
          </a:xfrm>
        </p:spPr>
        <p:txBody>
          <a:bodyPr/>
          <a:lstStyle>
            <a:lvl1pPr marL="442282" indent="-442282">
              <a:buFont typeface="Wingdings 3" panose="05040102010807070707" pitchFamily="18" charset="2"/>
              <a:buChar char=""/>
              <a:defRPr/>
            </a:lvl1pPr>
            <a:lvl2pPr marL="681851" indent="-257998">
              <a:buFont typeface="Wingdings 3" panose="05040102010807070707" pitchFamily="18" charset="2"/>
              <a:buChar char=""/>
              <a:defRPr/>
            </a:lvl2pPr>
            <a:lvl3pPr marL="939848" indent="-257998">
              <a:buFont typeface="Wingdings 3" panose="05040102010807070707" pitchFamily="18" charset="2"/>
              <a:buChar char=""/>
              <a:defRPr/>
            </a:lvl3pPr>
            <a:lvl4pPr marL="1197846" indent="-257998">
              <a:buFont typeface="Wingdings 3" panose="05040102010807070707" pitchFamily="18" charset="2"/>
              <a:buChar char=""/>
              <a:defRPr/>
            </a:lvl4pPr>
            <a:lvl5pPr marL="1455844" indent="-257998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obsah 2"/>
          <p:cNvSpPr>
            <a:spLocks noGrp="1"/>
          </p:cNvSpPr>
          <p:nvPr>
            <p:ph idx="13"/>
          </p:nvPr>
        </p:nvSpPr>
        <p:spPr>
          <a:xfrm>
            <a:off x="6191194" y="1842917"/>
            <a:ext cx="5279313" cy="4423000"/>
          </a:xfrm>
        </p:spPr>
        <p:txBody>
          <a:bodyPr/>
          <a:lstStyle>
            <a:lvl1pPr marL="442282" indent="-442282">
              <a:buFont typeface="Wingdings 3" panose="05040102010807070707" pitchFamily="18" charset="2"/>
              <a:buChar char=""/>
              <a:defRPr/>
            </a:lvl1pPr>
            <a:lvl2pPr marL="681851" indent="-257998">
              <a:buFont typeface="Wingdings 3" panose="05040102010807070707" pitchFamily="18" charset="2"/>
              <a:buChar char=""/>
              <a:defRPr/>
            </a:lvl2pPr>
            <a:lvl3pPr marL="939848" indent="-257998">
              <a:buFont typeface="Wingdings 3" panose="05040102010807070707" pitchFamily="18" charset="2"/>
              <a:buChar char=""/>
              <a:defRPr/>
            </a:lvl3pPr>
            <a:lvl4pPr marL="1197846" indent="-257998">
              <a:buFont typeface="Wingdings 3" panose="05040102010807070707" pitchFamily="18" charset="2"/>
              <a:buChar char=""/>
              <a:defRPr/>
            </a:lvl4pPr>
            <a:lvl5pPr marL="1455844" indent="-257998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6569132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19907" y="1842917"/>
            <a:ext cx="10750600" cy="2137783"/>
          </a:xfrm>
        </p:spPr>
        <p:txBody>
          <a:bodyPr/>
          <a:lstStyle>
            <a:lvl1pPr marL="442282" indent="-442282">
              <a:buFont typeface="Wingdings 3" panose="05040102010807070707" pitchFamily="18" charset="2"/>
              <a:buChar char=""/>
              <a:defRPr/>
            </a:lvl1pPr>
            <a:lvl2pPr marL="681851" indent="-257998">
              <a:buFont typeface="Wingdings 3" panose="05040102010807070707" pitchFamily="18" charset="2"/>
              <a:buChar char=""/>
              <a:defRPr/>
            </a:lvl2pPr>
            <a:lvl3pPr marL="939848" indent="-257998">
              <a:buFont typeface="Wingdings 3" panose="05040102010807070707" pitchFamily="18" charset="2"/>
              <a:buChar char=""/>
              <a:defRPr/>
            </a:lvl3pPr>
            <a:lvl4pPr marL="1197846" indent="-257998">
              <a:buFont typeface="Wingdings 3" panose="05040102010807070707" pitchFamily="18" charset="2"/>
              <a:buChar char=""/>
              <a:defRPr/>
            </a:lvl4pPr>
            <a:lvl5pPr marL="1455844" indent="-257998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obsah 2"/>
          <p:cNvSpPr>
            <a:spLocks noGrp="1"/>
          </p:cNvSpPr>
          <p:nvPr>
            <p:ph idx="13"/>
          </p:nvPr>
        </p:nvSpPr>
        <p:spPr>
          <a:xfrm>
            <a:off x="719907" y="4128134"/>
            <a:ext cx="10750600" cy="2137783"/>
          </a:xfrm>
        </p:spPr>
        <p:txBody>
          <a:bodyPr/>
          <a:lstStyle>
            <a:lvl1pPr marL="442282" indent="-442282">
              <a:buFont typeface="Wingdings 3" panose="05040102010807070707" pitchFamily="18" charset="2"/>
              <a:buChar char=""/>
              <a:defRPr/>
            </a:lvl1pPr>
            <a:lvl2pPr marL="681851" indent="-257998">
              <a:buFont typeface="Wingdings 3" panose="05040102010807070707" pitchFamily="18" charset="2"/>
              <a:buChar char=""/>
              <a:defRPr/>
            </a:lvl2pPr>
            <a:lvl3pPr marL="939848" indent="-257998">
              <a:buFont typeface="Wingdings 3" panose="05040102010807070707" pitchFamily="18" charset="2"/>
              <a:buChar char=""/>
              <a:defRPr/>
            </a:lvl3pPr>
            <a:lvl4pPr marL="1197846" indent="-257998">
              <a:buFont typeface="Wingdings 3" panose="05040102010807070707" pitchFamily="18" charset="2"/>
              <a:buChar char=""/>
              <a:defRPr/>
            </a:lvl4pPr>
            <a:lvl5pPr marL="1455844" indent="-257998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112549464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19907" y="2469508"/>
            <a:ext cx="10750600" cy="3833267"/>
          </a:xfrm>
        </p:spPr>
        <p:txBody>
          <a:bodyPr/>
          <a:lstStyle>
            <a:lvl1pPr marL="442282" indent="-442282">
              <a:buFont typeface="Wingdings 3" panose="05040102010807070707" pitchFamily="18" charset="2"/>
              <a:buChar char=""/>
              <a:defRPr/>
            </a:lvl1pPr>
            <a:lvl2pPr marL="681851" indent="-257998">
              <a:buFont typeface="Wingdings 3" panose="05040102010807070707" pitchFamily="18" charset="2"/>
              <a:buChar char=""/>
              <a:defRPr/>
            </a:lvl2pPr>
            <a:lvl3pPr marL="939848" indent="-257998">
              <a:buFont typeface="Wingdings 3" panose="05040102010807070707" pitchFamily="18" charset="2"/>
              <a:buChar char=""/>
              <a:defRPr/>
            </a:lvl3pPr>
            <a:lvl4pPr marL="1197846" indent="-257998">
              <a:buFont typeface="Wingdings 3" panose="05040102010807070707" pitchFamily="18" charset="2"/>
              <a:buChar char=""/>
              <a:defRPr/>
            </a:lvl4pPr>
            <a:lvl5pPr marL="1455844" indent="-257998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3"/>
          </p:nvPr>
        </p:nvSpPr>
        <p:spPr>
          <a:xfrm>
            <a:off x="719907" y="1474334"/>
            <a:ext cx="10750600" cy="368583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8" name="Zástupný symbol pro text 5"/>
          <p:cNvSpPr>
            <a:spLocks noGrp="1"/>
          </p:cNvSpPr>
          <p:nvPr>
            <p:ph type="body" sz="quarter" idx="14"/>
          </p:nvPr>
        </p:nvSpPr>
        <p:spPr>
          <a:xfrm>
            <a:off x="719907" y="1879775"/>
            <a:ext cx="10750600" cy="442300"/>
          </a:xfrm>
        </p:spPr>
        <p:txBody>
          <a:bodyPr/>
          <a:lstStyle>
            <a:lvl1pPr marL="0" indent="0">
              <a:lnSpc>
                <a:spcPts val="1638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33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3258102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21" y="1638353"/>
            <a:ext cx="10971372" cy="4633874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  <a:lvl2pPr>
              <a:buFont typeface="Arial" pitchFamily="34" charset="0"/>
              <a:buChar char="»"/>
              <a:defRPr sz="3600"/>
            </a:lvl2pPr>
            <a:lvl4pPr>
              <a:buFont typeface="Arial" pitchFamily="34" charset="0"/>
              <a:buChar char="»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pic>
        <p:nvPicPr>
          <p:cNvPr id="8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  <p:sp>
        <p:nvSpPr>
          <p:cNvPr id="11" name="Zástupný symbol pro číslo snímku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-1"/>
            <a:ext cx="12190412" cy="7021512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8"/>
            <a:ext cx="5723672" cy="4108884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9" name="Obdélník 8"/>
          <p:cNvSpPr/>
          <p:nvPr userDrawn="1"/>
        </p:nvSpPr>
        <p:spPr>
          <a:xfrm>
            <a:off x="1" y="5789498"/>
            <a:ext cx="3094164" cy="123201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pic>
        <p:nvPicPr>
          <p:cNvPr id="11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517" y="6059310"/>
            <a:ext cx="1214100" cy="57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Obrázek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9" t="17235" r="6248" b="17262"/>
          <a:stretch>
            <a:fillRect/>
          </a:stretch>
        </p:blipFill>
        <p:spPr bwMode="auto">
          <a:xfrm>
            <a:off x="439266" y="6057900"/>
            <a:ext cx="25003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7334" y="3086916"/>
            <a:ext cx="4944030" cy="3934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24054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05">
          <p15:clr>
            <a:srgbClr val="FBAE40"/>
          </p15:clr>
        </p15:guide>
        <p15:guide id="2" pos="2222">
          <p15:clr>
            <a:srgbClr val="FBAE40"/>
          </p15:clr>
        </p15:guide>
        <p15:guide id="3" pos="2925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Úvodní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0"/>
            <a:ext cx="12190412" cy="6353970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8"/>
            <a:ext cx="5723672" cy="4108884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9" name="Obdélník 8"/>
          <p:cNvSpPr/>
          <p:nvPr userDrawn="1"/>
        </p:nvSpPr>
        <p:spPr>
          <a:xfrm>
            <a:off x="1" y="5789498"/>
            <a:ext cx="4752004" cy="123201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pic>
        <p:nvPicPr>
          <p:cNvPr id="13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2693" y="3150716"/>
            <a:ext cx="4195415" cy="1971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Obrázek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9" t="17235" r="6248" b="17262"/>
          <a:stretch>
            <a:fillRect/>
          </a:stretch>
        </p:blipFill>
        <p:spPr bwMode="auto">
          <a:xfrm>
            <a:off x="7292693" y="5649069"/>
            <a:ext cx="3041694" cy="704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270740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592590" y="456725"/>
            <a:ext cx="10988301" cy="504184"/>
          </a:xfrm>
        </p:spPr>
        <p:txBody>
          <a:bodyPr anchor="t" anchorCtr="0"/>
          <a:lstStyle>
            <a:lvl1pPr>
              <a:defRPr sz="3276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0"/>
          </p:nvPr>
        </p:nvSpPr>
        <p:spPr>
          <a:xfrm>
            <a:off x="592589" y="1023931"/>
            <a:ext cx="10988303" cy="4765567"/>
          </a:xfrm>
        </p:spPr>
        <p:txBody>
          <a:bodyPr/>
          <a:lstStyle>
            <a:lvl1pPr algn="just">
              <a:spcBef>
                <a:spcPts val="307"/>
              </a:spcBef>
              <a:spcAft>
                <a:spcPts val="614"/>
              </a:spcAft>
              <a:defRPr/>
            </a:lvl1pPr>
            <a:lvl2pPr algn="just">
              <a:spcBef>
                <a:spcPts val="307"/>
              </a:spcBef>
              <a:spcAft>
                <a:spcPts val="614"/>
              </a:spcAft>
              <a:defRPr/>
            </a:lvl2pPr>
            <a:lvl3pPr algn="just">
              <a:spcBef>
                <a:spcPts val="307"/>
              </a:spcBef>
              <a:spcAft>
                <a:spcPts val="614"/>
              </a:spcAft>
              <a:defRPr/>
            </a:lvl3pPr>
            <a:lvl4pPr algn="just">
              <a:spcBef>
                <a:spcPts val="307"/>
              </a:spcBef>
              <a:spcAft>
                <a:spcPts val="614"/>
              </a:spcAft>
              <a:defRPr/>
            </a:lvl4pPr>
            <a:lvl5pPr algn="just">
              <a:spcBef>
                <a:spcPts val="307"/>
              </a:spcBef>
              <a:spcAft>
                <a:spcPts val="614"/>
              </a:spcAft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189969569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 userDrawn="1"/>
        </p:nvSpPr>
        <p:spPr>
          <a:xfrm>
            <a:off x="0" y="0"/>
            <a:ext cx="12190413" cy="70215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</p:spTree>
    <p:extLst>
      <p:ext uri="{BB962C8B-B14F-4D97-AF65-F5344CB8AC3E}">
        <p14:creationId xmlns:p14="http://schemas.microsoft.com/office/powerpoint/2010/main" val="373735006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kt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787267" y="456725"/>
            <a:ext cx="4812673" cy="441160"/>
          </a:xfrm>
        </p:spPr>
        <p:txBody>
          <a:bodyPr lIns="0" tIns="0" rIns="0" bIns="0" anchor="t" anchorCtr="0">
            <a:spAutoFit/>
          </a:bodyPr>
          <a:lstStyle>
            <a:lvl1pPr algn="l">
              <a:defRPr sz="2867">
                <a:solidFill>
                  <a:schemeClr val="accent2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14"/>
          </p:nvPr>
        </p:nvSpPr>
        <p:spPr>
          <a:xfrm>
            <a:off x="592589" y="456724"/>
            <a:ext cx="5604204" cy="5332774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5"/>
          </p:nvPr>
        </p:nvSpPr>
        <p:spPr>
          <a:xfrm>
            <a:off x="6787268" y="897884"/>
            <a:ext cx="4812673" cy="4891613"/>
          </a:xfrm>
        </p:spPr>
        <p:txBody>
          <a:bodyPr>
            <a:normAutofit/>
          </a:bodyPr>
          <a:lstStyle>
            <a:lvl1pPr>
              <a:defRPr sz="2048"/>
            </a:lvl1pPr>
            <a:lvl2pPr>
              <a:defRPr sz="2048"/>
            </a:lvl2pPr>
            <a:lvl3pPr>
              <a:defRPr sz="2048"/>
            </a:lvl3pPr>
            <a:lvl4pPr>
              <a:defRPr sz="2048"/>
            </a:lvl4pPr>
            <a:lvl5pPr>
              <a:defRPr sz="2048"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113568294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sz="quarter" idx="10"/>
          </p:nvPr>
        </p:nvSpPr>
        <p:spPr>
          <a:xfrm>
            <a:off x="592590" y="1023930"/>
            <a:ext cx="11007351" cy="4765567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403948540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0"/>
            <a:ext cx="12190412" cy="6790713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8"/>
            <a:ext cx="5723672" cy="4108884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9" name="Obdélník 8"/>
          <p:cNvSpPr/>
          <p:nvPr userDrawn="1"/>
        </p:nvSpPr>
        <p:spPr>
          <a:xfrm>
            <a:off x="1" y="5789498"/>
            <a:ext cx="3094164" cy="123201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592590" y="1842918"/>
            <a:ext cx="10988301" cy="630229"/>
          </a:xfrm>
        </p:spPr>
        <p:txBody>
          <a:bodyPr anchor="t" anchorCtr="0"/>
          <a:lstStyle>
            <a:lvl1pPr>
              <a:defRPr sz="4095">
                <a:solidFill>
                  <a:schemeClr val="bg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pic>
        <p:nvPicPr>
          <p:cNvPr id="13" name="Picture 5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317" y="3718631"/>
            <a:ext cx="5404096" cy="3302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5184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Skupina 10"/>
          <p:cNvGrpSpPr/>
          <p:nvPr userDrawn="1"/>
        </p:nvGrpSpPr>
        <p:grpSpPr>
          <a:xfrm>
            <a:off x="0" y="0"/>
            <a:ext cx="12190413" cy="7021513"/>
            <a:chOff x="0" y="-73024"/>
            <a:chExt cx="9144000" cy="6931024"/>
          </a:xfrm>
        </p:grpSpPr>
        <p:sp>
          <p:nvSpPr>
            <p:cNvPr id="6" name="Rectangle 7"/>
            <p:cNvSpPr/>
            <p:nvPr userDrawn="1"/>
          </p:nvSpPr>
          <p:spPr>
            <a:xfrm>
              <a:off x="0" y="5884881"/>
              <a:ext cx="9144000" cy="973119"/>
            </a:xfrm>
            <a:prstGeom prst="rect">
              <a:avLst/>
            </a:prstGeom>
            <a:solidFill>
              <a:srgbClr val="004B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 sz="1382">
                <a:solidFill>
                  <a:prstClr val="white"/>
                </a:solidFill>
                <a:latin typeface="Calibri" pitchFamily="34" charset="0"/>
              </a:endParaRPr>
            </a:p>
          </p:txBody>
        </p:sp>
        <p:sp>
          <p:nvSpPr>
            <p:cNvPr id="10" name="Obdélník 11"/>
            <p:cNvSpPr/>
            <p:nvPr userDrawn="1"/>
          </p:nvSpPr>
          <p:spPr>
            <a:xfrm>
              <a:off x="0" y="-73024"/>
              <a:ext cx="9144000" cy="595088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 sz="1382">
                <a:solidFill>
                  <a:prstClr val="white"/>
                </a:solidFill>
                <a:latin typeface="Calibri" pitchFamily="34" charset="0"/>
              </a:endParaRPr>
            </a:p>
          </p:txBody>
        </p:sp>
      </p:grpSp>
      <p:sp>
        <p:nvSpPr>
          <p:cNvPr id="12" name="Zástupný symbol pro číslo snímku 4"/>
          <p:cNvSpPr>
            <a:spLocks noGrp="1"/>
          </p:cNvSpPr>
          <p:nvPr userDrawn="1"/>
        </p:nvSpPr>
        <p:spPr>
          <a:xfrm>
            <a:off x="10853517" y="6486931"/>
            <a:ext cx="614444" cy="373831"/>
          </a:xfrm>
          <a:prstGeom prst="rect">
            <a:avLst/>
          </a:prstGeom>
        </p:spPr>
        <p:txBody>
          <a:bodyPr/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840746-E84D-450F-9CEF-85632363BC31}" type="slidenum">
              <a:rPr lang="cs-CZ" sz="1843" baseline="0" smtClean="0">
                <a:solidFill>
                  <a:schemeClr val="bg1"/>
                </a:solidFill>
              </a:rPr>
              <a:pPr/>
              <a:t>‹#›</a:t>
            </a:fld>
            <a:endParaRPr lang="cs-CZ" sz="1843" baseline="0">
              <a:solidFill>
                <a:schemeClr val="bg1"/>
              </a:solidFill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70" y="6165841"/>
            <a:ext cx="2009620" cy="725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5" descr="D:\3 Projekty\MPO\prezentace OPPI\podklady\EU2.wmf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27" y="6363122"/>
            <a:ext cx="3894160" cy="528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4801362"/>
      </p:ext>
    </p:extLst>
  </p:cSld>
  <p:clrMapOvr>
    <a:masterClrMapping/>
  </p:clrMapOvr>
  <p:transition spd="slow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21" y="1638353"/>
            <a:ext cx="10971372" cy="4633874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  <a:lvl2pPr>
              <a:buFont typeface="Arial" pitchFamily="34" charset="0"/>
              <a:buChar char="»"/>
              <a:defRPr sz="3600"/>
            </a:lvl2pPr>
            <a:lvl4pPr>
              <a:buFont typeface="Arial" pitchFamily="34" charset="0"/>
              <a:buChar char="»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pic>
        <p:nvPicPr>
          <p:cNvPr id="8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  <p:sp>
        <p:nvSpPr>
          <p:cNvPr id="11" name="Zástupný symbol pro číslo snímku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269949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3802" y="1149123"/>
            <a:ext cx="9142810" cy="2444527"/>
          </a:xfrm>
        </p:spPr>
        <p:txBody>
          <a:bodyPr anchor="b"/>
          <a:lstStyle>
            <a:lvl1pPr algn="ctr">
              <a:defRPr sz="6143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3802" y="3687920"/>
            <a:ext cx="9142810" cy="1695240"/>
          </a:xfrm>
        </p:spPr>
        <p:txBody>
          <a:bodyPr/>
          <a:lstStyle>
            <a:lvl1pPr marL="0" indent="0" algn="ctr">
              <a:buNone/>
              <a:defRPr sz="2457"/>
            </a:lvl1pPr>
            <a:lvl2pPr marL="468081" indent="0" algn="ctr">
              <a:buNone/>
              <a:defRPr sz="2048"/>
            </a:lvl2pPr>
            <a:lvl3pPr marL="936163" indent="0" algn="ctr">
              <a:buNone/>
              <a:defRPr sz="1843"/>
            </a:lvl3pPr>
            <a:lvl4pPr marL="1404244" indent="0" algn="ctr">
              <a:buNone/>
              <a:defRPr sz="1638"/>
            </a:lvl4pPr>
            <a:lvl5pPr marL="1872325" indent="0" algn="ctr">
              <a:buNone/>
              <a:defRPr sz="1638"/>
            </a:lvl5pPr>
            <a:lvl6pPr marL="2340407" indent="0" algn="ctr">
              <a:buNone/>
              <a:defRPr sz="1638"/>
            </a:lvl6pPr>
            <a:lvl7pPr marL="2808488" indent="0" algn="ctr">
              <a:buNone/>
              <a:defRPr sz="1638"/>
            </a:lvl7pPr>
            <a:lvl8pPr marL="3276570" indent="0" algn="ctr">
              <a:buNone/>
              <a:defRPr sz="1638"/>
            </a:lvl8pPr>
            <a:lvl9pPr marL="3744651" indent="0" algn="ctr">
              <a:buNone/>
              <a:defRPr sz="1638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15.05.2023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238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550590" y="2204112"/>
            <a:ext cx="10971372" cy="11702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6000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tématu/předělu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758" y="3582764"/>
            <a:ext cx="8092440" cy="68580"/>
          </a:xfrm>
          <a:prstGeom prst="rect">
            <a:avLst/>
          </a:prstGeom>
        </p:spPr>
      </p:pic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0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4505"/>
            </a:lvl1pPr>
          </a:lstStyle>
          <a:p>
            <a:r>
              <a:rPr lang="cs-CZ" sz="3686" b="1">
                <a:solidFill>
                  <a:srgbClr val="7EA2D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Nadpis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838091" y="1869153"/>
            <a:ext cx="10514231" cy="4099133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Předepsané písmo </a:t>
            </a:r>
            <a:r>
              <a:rPr lang="cs-CZ" err="1"/>
              <a:t>Arial</a:t>
            </a:r>
            <a:endParaRPr lang="cs-CZ"/>
          </a:p>
        </p:txBody>
      </p:sp>
      <p:pic>
        <p:nvPicPr>
          <p:cNvPr id="6" name="Obrázek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1181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742" y="1750503"/>
            <a:ext cx="10514231" cy="2920754"/>
          </a:xfrm>
        </p:spPr>
        <p:txBody>
          <a:bodyPr anchor="b"/>
          <a:lstStyle>
            <a:lvl1pPr>
              <a:defRPr sz="6143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742" y="4698889"/>
            <a:ext cx="10514231" cy="1535955"/>
          </a:xfrm>
        </p:spPr>
        <p:txBody>
          <a:bodyPr/>
          <a:lstStyle>
            <a:lvl1pPr marL="0" indent="0">
              <a:buNone/>
              <a:defRPr sz="2457">
                <a:solidFill>
                  <a:schemeClr val="tx1">
                    <a:tint val="75000"/>
                  </a:schemeClr>
                </a:solidFill>
              </a:defRPr>
            </a:lvl1pPr>
            <a:lvl2pPr marL="468081" indent="0">
              <a:buNone/>
              <a:defRPr sz="2048">
                <a:solidFill>
                  <a:schemeClr val="tx1">
                    <a:tint val="75000"/>
                  </a:schemeClr>
                </a:solidFill>
              </a:defRPr>
            </a:lvl2pPr>
            <a:lvl3pPr marL="936163" indent="0">
              <a:buNone/>
              <a:defRPr sz="1843">
                <a:solidFill>
                  <a:schemeClr val="tx1">
                    <a:tint val="75000"/>
                  </a:schemeClr>
                </a:solidFill>
              </a:defRPr>
            </a:lvl3pPr>
            <a:lvl4pPr marL="1404244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4pPr>
            <a:lvl5pPr marL="1872325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5pPr>
            <a:lvl6pPr marL="2340407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6pPr>
            <a:lvl7pPr marL="2808488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7pPr>
            <a:lvl8pPr marL="3276570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8pPr>
            <a:lvl9pPr marL="3744651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15.05.2023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3154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091" y="1869153"/>
            <a:ext cx="5155529" cy="4455085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96793" y="1869153"/>
            <a:ext cx="5155529" cy="4455085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15.05.2023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56409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373831"/>
            <a:ext cx="10514231" cy="1357168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40208" y="1721247"/>
            <a:ext cx="5157645" cy="843556"/>
          </a:xfrm>
        </p:spPr>
        <p:txBody>
          <a:bodyPr anchor="b"/>
          <a:lstStyle>
            <a:lvl1pPr marL="0" indent="0">
              <a:buNone/>
              <a:defRPr sz="2457" b="1"/>
            </a:lvl1pPr>
            <a:lvl2pPr marL="468081" indent="0">
              <a:buNone/>
              <a:defRPr sz="2048" b="1"/>
            </a:lvl2pPr>
            <a:lvl3pPr marL="936163" indent="0">
              <a:buNone/>
              <a:defRPr sz="1843" b="1"/>
            </a:lvl3pPr>
            <a:lvl4pPr marL="1404244" indent="0">
              <a:buNone/>
              <a:defRPr sz="1638" b="1"/>
            </a:lvl4pPr>
            <a:lvl5pPr marL="1872325" indent="0">
              <a:buNone/>
              <a:defRPr sz="1638" b="1"/>
            </a:lvl5pPr>
            <a:lvl6pPr marL="2340407" indent="0">
              <a:buNone/>
              <a:defRPr sz="1638" b="1"/>
            </a:lvl6pPr>
            <a:lvl7pPr marL="2808488" indent="0">
              <a:buNone/>
              <a:defRPr sz="1638" b="1"/>
            </a:lvl7pPr>
            <a:lvl8pPr marL="3276570" indent="0">
              <a:buNone/>
              <a:defRPr sz="1638" b="1"/>
            </a:lvl8pPr>
            <a:lvl9pPr marL="3744651" indent="0">
              <a:buNone/>
              <a:defRPr sz="1638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40208" y="2564803"/>
            <a:ext cx="5157645" cy="377243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1396" y="1721247"/>
            <a:ext cx="5183043" cy="843556"/>
          </a:xfrm>
        </p:spPr>
        <p:txBody>
          <a:bodyPr anchor="b"/>
          <a:lstStyle>
            <a:lvl1pPr marL="0" indent="0">
              <a:buNone/>
              <a:defRPr sz="2457" b="1"/>
            </a:lvl1pPr>
            <a:lvl2pPr marL="468081" indent="0">
              <a:buNone/>
              <a:defRPr sz="2048" b="1"/>
            </a:lvl2pPr>
            <a:lvl3pPr marL="936163" indent="0">
              <a:buNone/>
              <a:defRPr sz="1843" b="1"/>
            </a:lvl3pPr>
            <a:lvl4pPr marL="1404244" indent="0">
              <a:buNone/>
              <a:defRPr sz="1638" b="1"/>
            </a:lvl4pPr>
            <a:lvl5pPr marL="1872325" indent="0">
              <a:buNone/>
              <a:defRPr sz="1638" b="1"/>
            </a:lvl5pPr>
            <a:lvl6pPr marL="2340407" indent="0">
              <a:buNone/>
              <a:defRPr sz="1638" b="1"/>
            </a:lvl6pPr>
            <a:lvl7pPr marL="2808488" indent="0">
              <a:buNone/>
              <a:defRPr sz="1638" b="1"/>
            </a:lvl7pPr>
            <a:lvl8pPr marL="3276570" indent="0">
              <a:buNone/>
              <a:defRPr sz="1638" b="1"/>
            </a:lvl8pPr>
            <a:lvl9pPr marL="3744651" indent="0">
              <a:buNone/>
              <a:defRPr sz="1638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1396" y="2564803"/>
            <a:ext cx="5183043" cy="377243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15.05.2023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2" name="Obrázek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7100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15.05.2023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69082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15.05.2023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3868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468101"/>
            <a:ext cx="3932255" cy="1638353"/>
          </a:xfrm>
        </p:spPr>
        <p:txBody>
          <a:bodyPr anchor="b"/>
          <a:lstStyle>
            <a:lvl1pPr>
              <a:defRPr sz="3276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042" y="1010968"/>
            <a:ext cx="6171397" cy="4989825"/>
          </a:xfrm>
        </p:spPr>
        <p:txBody>
          <a:bodyPr/>
          <a:lstStyle>
            <a:lvl1pPr>
              <a:defRPr sz="3276"/>
            </a:lvl1pPr>
            <a:lvl2pPr>
              <a:defRPr sz="2867"/>
            </a:lvl2pPr>
            <a:lvl3pPr>
              <a:defRPr sz="2457"/>
            </a:lvl3pPr>
            <a:lvl4pPr>
              <a:defRPr sz="2048"/>
            </a:lvl4pPr>
            <a:lvl5pPr>
              <a:defRPr sz="2048"/>
            </a:lvl5pPr>
            <a:lvl6pPr>
              <a:defRPr sz="2048"/>
            </a:lvl6pPr>
            <a:lvl7pPr>
              <a:defRPr sz="2048"/>
            </a:lvl7pPr>
            <a:lvl8pPr>
              <a:defRPr sz="2048"/>
            </a:lvl8pPr>
            <a:lvl9pPr>
              <a:defRPr sz="2048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40208" y="2106454"/>
            <a:ext cx="3932255" cy="3902466"/>
          </a:xfrm>
        </p:spPr>
        <p:txBody>
          <a:bodyPr/>
          <a:lstStyle>
            <a:lvl1pPr marL="0" indent="0">
              <a:buNone/>
              <a:defRPr sz="1638"/>
            </a:lvl1pPr>
            <a:lvl2pPr marL="468081" indent="0">
              <a:buNone/>
              <a:defRPr sz="1433"/>
            </a:lvl2pPr>
            <a:lvl3pPr marL="936163" indent="0">
              <a:buNone/>
              <a:defRPr sz="1229"/>
            </a:lvl3pPr>
            <a:lvl4pPr marL="1404244" indent="0">
              <a:buNone/>
              <a:defRPr sz="1024"/>
            </a:lvl4pPr>
            <a:lvl5pPr marL="1872325" indent="0">
              <a:buNone/>
              <a:defRPr sz="1024"/>
            </a:lvl5pPr>
            <a:lvl6pPr marL="2340407" indent="0">
              <a:buNone/>
              <a:defRPr sz="1024"/>
            </a:lvl6pPr>
            <a:lvl7pPr marL="2808488" indent="0">
              <a:buNone/>
              <a:defRPr sz="1024"/>
            </a:lvl7pPr>
            <a:lvl8pPr marL="3276570" indent="0">
              <a:buNone/>
              <a:defRPr sz="1024"/>
            </a:lvl8pPr>
            <a:lvl9pPr marL="3744651" indent="0">
              <a:buNone/>
              <a:defRPr sz="1024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15.05.2023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89975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468101"/>
            <a:ext cx="3932255" cy="1638353"/>
          </a:xfrm>
        </p:spPr>
        <p:txBody>
          <a:bodyPr anchor="b"/>
          <a:lstStyle>
            <a:lvl1pPr>
              <a:defRPr sz="3276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042" y="1010968"/>
            <a:ext cx="6171397" cy="4989825"/>
          </a:xfrm>
        </p:spPr>
        <p:txBody>
          <a:bodyPr/>
          <a:lstStyle>
            <a:lvl1pPr marL="0" indent="0">
              <a:buNone/>
              <a:defRPr sz="3276"/>
            </a:lvl1pPr>
            <a:lvl2pPr marL="468081" indent="0">
              <a:buNone/>
              <a:defRPr sz="2867"/>
            </a:lvl2pPr>
            <a:lvl3pPr marL="936163" indent="0">
              <a:buNone/>
              <a:defRPr sz="2457"/>
            </a:lvl3pPr>
            <a:lvl4pPr marL="1404244" indent="0">
              <a:buNone/>
              <a:defRPr sz="2048"/>
            </a:lvl4pPr>
            <a:lvl5pPr marL="1872325" indent="0">
              <a:buNone/>
              <a:defRPr sz="2048"/>
            </a:lvl5pPr>
            <a:lvl6pPr marL="2340407" indent="0">
              <a:buNone/>
              <a:defRPr sz="2048"/>
            </a:lvl6pPr>
            <a:lvl7pPr marL="2808488" indent="0">
              <a:buNone/>
              <a:defRPr sz="2048"/>
            </a:lvl7pPr>
            <a:lvl8pPr marL="3276570" indent="0">
              <a:buNone/>
              <a:defRPr sz="2048"/>
            </a:lvl8pPr>
            <a:lvl9pPr marL="3744651" indent="0">
              <a:buNone/>
              <a:defRPr sz="2048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40208" y="2106454"/>
            <a:ext cx="3932255" cy="3902466"/>
          </a:xfrm>
        </p:spPr>
        <p:txBody>
          <a:bodyPr/>
          <a:lstStyle>
            <a:lvl1pPr marL="0" indent="0">
              <a:buNone/>
              <a:defRPr sz="1638"/>
            </a:lvl1pPr>
            <a:lvl2pPr marL="468081" indent="0">
              <a:buNone/>
              <a:defRPr sz="1433"/>
            </a:lvl2pPr>
            <a:lvl3pPr marL="936163" indent="0">
              <a:buNone/>
              <a:defRPr sz="1229"/>
            </a:lvl3pPr>
            <a:lvl4pPr marL="1404244" indent="0">
              <a:buNone/>
              <a:defRPr sz="1024"/>
            </a:lvl4pPr>
            <a:lvl5pPr marL="1872325" indent="0">
              <a:buNone/>
              <a:defRPr sz="1024"/>
            </a:lvl5pPr>
            <a:lvl6pPr marL="2340407" indent="0">
              <a:buNone/>
              <a:defRPr sz="1024"/>
            </a:lvl6pPr>
            <a:lvl7pPr marL="2808488" indent="0">
              <a:buNone/>
              <a:defRPr sz="1024"/>
            </a:lvl7pPr>
            <a:lvl8pPr marL="3276570" indent="0">
              <a:buNone/>
              <a:defRPr sz="1024"/>
            </a:lvl8pPr>
            <a:lvl9pPr marL="3744651" indent="0">
              <a:buNone/>
              <a:defRPr sz="1024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15.05.2023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97503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15.05.2023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77808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3765" y="373830"/>
            <a:ext cx="2628558" cy="595040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091" y="373830"/>
            <a:ext cx="7682500" cy="5950408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15.05.2023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2702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550590" y="2204112"/>
            <a:ext cx="10971372" cy="11702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6000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tématu/předělu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758" y="3582764"/>
            <a:ext cx="8092440" cy="68580"/>
          </a:xfrm>
          <a:prstGeom prst="rect">
            <a:avLst/>
          </a:prstGeom>
        </p:spPr>
      </p:pic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0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13229"/>
            <a:ext cx="8039423" cy="7011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330236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-1"/>
            <a:ext cx="12190412" cy="7021512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9"/>
            <a:ext cx="5723672" cy="4108884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sp>
        <p:nvSpPr>
          <p:cNvPr id="9" name="Obdélník 8"/>
          <p:cNvSpPr/>
          <p:nvPr userDrawn="1"/>
        </p:nvSpPr>
        <p:spPr>
          <a:xfrm>
            <a:off x="1" y="5789499"/>
            <a:ext cx="3094164" cy="123201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pic>
        <p:nvPicPr>
          <p:cNvPr id="13" name="Picture 5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317" y="3718631"/>
            <a:ext cx="5404096" cy="3302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744" y="6203780"/>
            <a:ext cx="1618589" cy="58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ek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9" t="17235" r="6248" b="17262"/>
          <a:stretch>
            <a:fillRect/>
          </a:stretch>
        </p:blipFill>
        <p:spPr bwMode="auto">
          <a:xfrm>
            <a:off x="585613" y="6202337"/>
            <a:ext cx="3333317" cy="593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32153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05">
          <p15:clr>
            <a:srgbClr val="FBAE40"/>
          </p15:clr>
        </p15:guide>
        <p15:guide id="2" pos="2222">
          <p15:clr>
            <a:srgbClr val="FBAE40"/>
          </p15:clr>
        </p15:guide>
        <p15:guide id="3" pos="2925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Úvodní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0"/>
            <a:ext cx="12190412" cy="6353970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9"/>
            <a:ext cx="5723672" cy="4108884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sp>
        <p:nvSpPr>
          <p:cNvPr id="9" name="Obdélník 8"/>
          <p:cNvSpPr/>
          <p:nvPr userDrawn="1"/>
        </p:nvSpPr>
        <p:spPr>
          <a:xfrm>
            <a:off x="2" y="5789499"/>
            <a:ext cx="4752004" cy="123201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pic>
        <p:nvPicPr>
          <p:cNvPr id="11" name="Picture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5108" y="4035744"/>
            <a:ext cx="4597649" cy="1659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Obrázek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9" t="17235" r="6248" b="17262"/>
          <a:stretch>
            <a:fillRect/>
          </a:stretch>
        </p:blipFill>
        <p:spPr bwMode="auto">
          <a:xfrm>
            <a:off x="7040047" y="6056866"/>
            <a:ext cx="3333317" cy="593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007412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592590" y="456726"/>
            <a:ext cx="10988301" cy="504184"/>
          </a:xfrm>
        </p:spPr>
        <p:txBody>
          <a:bodyPr anchor="t" anchorCtr="0"/>
          <a:lstStyle>
            <a:lvl1pPr>
              <a:defRPr sz="32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0"/>
          </p:nvPr>
        </p:nvSpPr>
        <p:spPr>
          <a:xfrm>
            <a:off x="592591" y="1023932"/>
            <a:ext cx="10988302" cy="4765567"/>
          </a:xfrm>
        </p:spPr>
        <p:txBody>
          <a:bodyPr/>
          <a:lstStyle>
            <a:lvl1pPr algn="just">
              <a:spcBef>
                <a:spcPts val="300"/>
              </a:spcBef>
              <a:spcAft>
                <a:spcPts val="600"/>
              </a:spcAft>
              <a:defRPr/>
            </a:lvl1pPr>
            <a:lvl2pPr algn="just">
              <a:spcBef>
                <a:spcPts val="300"/>
              </a:spcBef>
              <a:spcAft>
                <a:spcPts val="600"/>
              </a:spcAft>
              <a:defRPr/>
            </a:lvl2pPr>
            <a:lvl3pPr algn="just">
              <a:spcBef>
                <a:spcPts val="300"/>
              </a:spcBef>
              <a:spcAft>
                <a:spcPts val="600"/>
              </a:spcAft>
              <a:defRPr/>
            </a:lvl3pPr>
            <a:lvl4pPr algn="just">
              <a:spcBef>
                <a:spcPts val="300"/>
              </a:spcBef>
              <a:spcAft>
                <a:spcPts val="600"/>
              </a:spcAft>
              <a:defRPr/>
            </a:lvl4pPr>
            <a:lvl5pPr algn="just">
              <a:spcBef>
                <a:spcPts val="300"/>
              </a:spcBef>
              <a:spcAft>
                <a:spcPts val="600"/>
              </a:spcAft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225342410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592590" y="456726"/>
            <a:ext cx="10988301" cy="504184"/>
          </a:xfrm>
        </p:spPr>
        <p:txBody>
          <a:bodyPr anchor="t" anchorCtr="0"/>
          <a:lstStyle>
            <a:lvl1pPr>
              <a:defRPr sz="32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0"/>
          </p:nvPr>
        </p:nvSpPr>
        <p:spPr>
          <a:xfrm>
            <a:off x="592591" y="1023932"/>
            <a:ext cx="10988302" cy="4765567"/>
          </a:xfrm>
        </p:spPr>
        <p:txBody>
          <a:bodyPr/>
          <a:lstStyle>
            <a:lvl1pPr algn="just">
              <a:defRPr/>
            </a:lvl1pPr>
            <a:lvl2pPr algn="just">
              <a:defRPr/>
            </a:lvl2pPr>
            <a:lvl3pPr algn="just">
              <a:defRPr/>
            </a:lvl3pPr>
            <a:lvl4pPr algn="just">
              <a:defRPr/>
            </a:lvl4pPr>
            <a:lvl5pPr algn="just"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299151569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 userDrawn="1"/>
        </p:nvSpPr>
        <p:spPr>
          <a:xfrm>
            <a:off x="0" y="0"/>
            <a:ext cx="12190413" cy="70215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68172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kt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787267" y="456726"/>
            <a:ext cx="4812673" cy="441160"/>
          </a:xfrm>
        </p:spPr>
        <p:txBody>
          <a:bodyPr lIns="0" tIns="0" rIns="0" bIns="0" anchor="t" anchorCtr="0">
            <a:spAutoFit/>
          </a:bodyPr>
          <a:lstStyle>
            <a:lvl1pPr algn="l">
              <a:defRPr sz="2800">
                <a:solidFill>
                  <a:schemeClr val="accent2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14"/>
          </p:nvPr>
        </p:nvSpPr>
        <p:spPr>
          <a:xfrm>
            <a:off x="592591" y="456725"/>
            <a:ext cx="5604203" cy="5332774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5"/>
          </p:nvPr>
        </p:nvSpPr>
        <p:spPr>
          <a:xfrm>
            <a:off x="6787268" y="897884"/>
            <a:ext cx="4812673" cy="48916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49381944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sz="quarter" idx="10"/>
          </p:nvPr>
        </p:nvSpPr>
        <p:spPr>
          <a:xfrm>
            <a:off x="592590" y="1023931"/>
            <a:ext cx="11007351" cy="4765567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110430046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0"/>
            <a:ext cx="12190412" cy="6790713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9"/>
            <a:ext cx="5723672" cy="4108884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sp>
        <p:nvSpPr>
          <p:cNvPr id="9" name="Obdélník 8"/>
          <p:cNvSpPr/>
          <p:nvPr userDrawn="1"/>
        </p:nvSpPr>
        <p:spPr>
          <a:xfrm>
            <a:off x="1" y="5789499"/>
            <a:ext cx="3094164" cy="123201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592590" y="1842919"/>
            <a:ext cx="10988301" cy="630229"/>
          </a:xfrm>
        </p:spPr>
        <p:txBody>
          <a:bodyPr anchor="t" anchorCtr="0"/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pic>
        <p:nvPicPr>
          <p:cNvPr id="13" name="Picture 5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317" y="3718631"/>
            <a:ext cx="5404096" cy="3302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127507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Skupina 10"/>
          <p:cNvGrpSpPr/>
          <p:nvPr userDrawn="1"/>
        </p:nvGrpSpPr>
        <p:grpSpPr>
          <a:xfrm>
            <a:off x="0" y="0"/>
            <a:ext cx="12190413" cy="7021513"/>
            <a:chOff x="0" y="-73024"/>
            <a:chExt cx="9144000" cy="6931024"/>
          </a:xfrm>
        </p:grpSpPr>
        <p:sp>
          <p:nvSpPr>
            <p:cNvPr id="6" name="Rectangle 7"/>
            <p:cNvSpPr/>
            <p:nvPr userDrawn="1"/>
          </p:nvSpPr>
          <p:spPr>
            <a:xfrm>
              <a:off x="0" y="5884881"/>
              <a:ext cx="9144000" cy="973119"/>
            </a:xfrm>
            <a:prstGeom prst="rect">
              <a:avLst/>
            </a:prstGeom>
            <a:solidFill>
              <a:srgbClr val="004B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 sz="1350">
                <a:solidFill>
                  <a:prstClr val="white"/>
                </a:solidFill>
              </a:endParaRPr>
            </a:p>
          </p:txBody>
        </p:sp>
        <p:sp>
          <p:nvSpPr>
            <p:cNvPr id="10" name="Obdélník 11"/>
            <p:cNvSpPr/>
            <p:nvPr userDrawn="1"/>
          </p:nvSpPr>
          <p:spPr>
            <a:xfrm>
              <a:off x="0" y="-73024"/>
              <a:ext cx="9144000" cy="595088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 sz="1350">
                <a:solidFill>
                  <a:prstClr val="white"/>
                </a:solidFill>
              </a:endParaRPr>
            </a:p>
          </p:txBody>
        </p:sp>
      </p:grpSp>
      <p:sp>
        <p:nvSpPr>
          <p:cNvPr id="12" name="Zástupný symbol pro číslo snímku 4"/>
          <p:cNvSpPr>
            <a:spLocks noGrp="1"/>
          </p:cNvSpPr>
          <p:nvPr userDrawn="1"/>
        </p:nvSpPr>
        <p:spPr>
          <a:xfrm>
            <a:off x="10853517" y="6486932"/>
            <a:ext cx="614444" cy="373831"/>
          </a:xfrm>
          <a:prstGeom prst="rect">
            <a:avLst/>
          </a:prstGeom>
        </p:spPr>
        <p:txBody>
          <a:bodyPr/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840746-E84D-450F-9CEF-85632363BC31}" type="slidenum">
              <a:rPr lang="cs-CZ" sz="1800" smtClean="0">
                <a:solidFill>
                  <a:srgbClr val="FFFFFF"/>
                </a:solidFill>
              </a:rPr>
              <a:pPr/>
              <a:t>‹#›</a:t>
            </a:fld>
            <a:endParaRPr lang="cs-CZ" sz="1800">
              <a:solidFill>
                <a:srgbClr val="FFFFFF"/>
              </a:solidFill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72" y="6165842"/>
            <a:ext cx="2009619" cy="725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5" descr="D:\3 Projekty\MPO\prezentace OPPI\podklady\EU2.wmf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27" y="6363122"/>
            <a:ext cx="3894160" cy="528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9524742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0" name="Zástupný symbol pro graf 9"/>
          <p:cNvSpPr>
            <a:spLocks noGrp="1"/>
          </p:cNvSpPr>
          <p:nvPr>
            <p:ph type="chart" sz="quarter" idx="13"/>
          </p:nvPr>
        </p:nvSpPr>
        <p:spPr>
          <a:xfrm>
            <a:off x="622300" y="1566863"/>
            <a:ext cx="10945813" cy="4392612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graf.</a:t>
            </a: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1" name="Obrázek 10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2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3802" y="1149123"/>
            <a:ext cx="9142810" cy="2444527"/>
          </a:xfrm>
        </p:spPr>
        <p:txBody>
          <a:bodyPr anchor="b">
            <a:normAutofit/>
          </a:bodyPr>
          <a:lstStyle>
            <a:lvl1pPr algn="l">
              <a:defRPr sz="4505">
                <a:solidFill>
                  <a:schemeClr val="tx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3802" y="3687920"/>
            <a:ext cx="9142810" cy="1695240"/>
          </a:xfrm>
        </p:spPr>
        <p:txBody>
          <a:bodyPr>
            <a:normAutofit/>
          </a:bodyPr>
          <a:lstStyle>
            <a:lvl1pPr marL="0" indent="0" algn="l">
              <a:buNone/>
              <a:defRPr sz="717">
                <a:solidFill>
                  <a:schemeClr val="tx1"/>
                </a:solidFill>
                <a:latin typeface="+mj-lt"/>
              </a:defRPr>
            </a:lvl1pPr>
            <a:lvl2pPr marL="468081" indent="0" algn="ctr">
              <a:buNone/>
              <a:defRPr sz="2048"/>
            </a:lvl2pPr>
            <a:lvl3pPr marL="936163" indent="0" algn="ctr">
              <a:buNone/>
              <a:defRPr sz="1843"/>
            </a:lvl3pPr>
            <a:lvl4pPr marL="1404244" indent="0" algn="ctr">
              <a:buNone/>
              <a:defRPr sz="1638"/>
            </a:lvl4pPr>
            <a:lvl5pPr marL="1872325" indent="0" algn="ctr">
              <a:buNone/>
              <a:defRPr sz="1638"/>
            </a:lvl5pPr>
            <a:lvl6pPr marL="2340407" indent="0" algn="ctr">
              <a:buNone/>
              <a:defRPr sz="1638"/>
            </a:lvl6pPr>
            <a:lvl7pPr marL="2808488" indent="0" algn="ctr">
              <a:buNone/>
              <a:defRPr sz="1638"/>
            </a:lvl7pPr>
            <a:lvl8pPr marL="3276570" indent="0" algn="ctr">
              <a:buNone/>
              <a:defRPr sz="1638"/>
            </a:lvl8pPr>
            <a:lvl9pPr marL="3744651" indent="0" algn="ctr">
              <a:buNone/>
              <a:defRPr sz="1638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75B9B-FFF1-412D-872D-3B83CEB62C1F}" type="datetimeFigureOut">
              <a:rPr lang="cs-CZ"/>
              <a:pPr>
                <a:defRPr/>
              </a:pPr>
              <a:t>15.05.2023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029008-F47C-4CF9-BAFB-8272125A8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1998485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68286"/>
            <a:ext cx="6150233" cy="1046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lang="cs-CZ" sz="2867" b="1" kern="1200" dirty="0">
                <a:solidFill>
                  <a:srgbClr val="428D96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091" y="1869153"/>
            <a:ext cx="10514231" cy="4099133"/>
          </a:xfrm>
        </p:spPr>
        <p:txBody>
          <a:bodyPr>
            <a:normAutofit/>
          </a:bodyPr>
          <a:lstStyle>
            <a:lvl1pPr marL="0" indent="0">
              <a:buNone/>
              <a:defRPr sz="2048" b="0" baseline="0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</p:txBody>
      </p:sp>
    </p:spTree>
    <p:extLst>
      <p:ext uri="{BB962C8B-B14F-4D97-AF65-F5344CB8AC3E}">
        <p14:creationId xmlns:p14="http://schemas.microsoft.com/office/powerpoint/2010/main" val="128220597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742" y="1750503"/>
            <a:ext cx="10514231" cy="2920754"/>
          </a:xfrm>
        </p:spPr>
        <p:txBody>
          <a:bodyPr anchor="b"/>
          <a:lstStyle>
            <a:lvl1pPr>
              <a:defRPr sz="6143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742" y="4698889"/>
            <a:ext cx="10514231" cy="1535955"/>
          </a:xfrm>
        </p:spPr>
        <p:txBody>
          <a:bodyPr/>
          <a:lstStyle>
            <a:lvl1pPr marL="0" indent="0">
              <a:buNone/>
              <a:defRPr sz="2457">
                <a:solidFill>
                  <a:schemeClr val="tx1">
                    <a:tint val="75000"/>
                  </a:schemeClr>
                </a:solidFill>
              </a:defRPr>
            </a:lvl1pPr>
            <a:lvl2pPr marL="468081" indent="0">
              <a:buNone/>
              <a:defRPr sz="2048">
                <a:solidFill>
                  <a:schemeClr val="tx1">
                    <a:tint val="75000"/>
                  </a:schemeClr>
                </a:solidFill>
              </a:defRPr>
            </a:lvl2pPr>
            <a:lvl3pPr marL="936163" indent="0">
              <a:buNone/>
              <a:defRPr sz="1843">
                <a:solidFill>
                  <a:schemeClr val="tx1">
                    <a:tint val="75000"/>
                  </a:schemeClr>
                </a:solidFill>
              </a:defRPr>
            </a:lvl3pPr>
            <a:lvl4pPr marL="1404244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4pPr>
            <a:lvl5pPr marL="1872325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5pPr>
            <a:lvl6pPr marL="2340407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6pPr>
            <a:lvl7pPr marL="2808488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7pPr>
            <a:lvl8pPr marL="3276570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8pPr>
            <a:lvl9pPr marL="3744651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CAB31-5AAA-4772-B1B4-78B2F31E0F69}" type="datetimeFigureOut">
              <a:rPr lang="cs-CZ"/>
              <a:pPr>
                <a:defRPr/>
              </a:pPr>
              <a:t>15.05.2023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EC3C9-7561-45D5-81EE-D20C1639F3B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9020957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091" y="1869153"/>
            <a:ext cx="5155529" cy="4455085"/>
          </a:xfrm>
        </p:spPr>
        <p:txBody>
          <a:bodyPr/>
          <a:lstStyle>
            <a:lvl2pPr>
              <a:defRPr sz="2048" b="1">
                <a:latin typeface="+mn-lt"/>
              </a:defRPr>
            </a:lvl2pPr>
            <a:lvl3pPr>
              <a:defRPr sz="2048">
                <a:latin typeface="+mj-lt"/>
              </a:defRPr>
            </a:lvl3pPr>
            <a:lvl4pPr>
              <a:defRPr sz="2048">
                <a:latin typeface="+mj-lt"/>
              </a:defRPr>
            </a:lvl4pPr>
            <a:lvl5pPr>
              <a:defRPr sz="2048">
                <a:latin typeface="+mj-lt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96793" y="1869153"/>
            <a:ext cx="5155529" cy="4455085"/>
          </a:xfrm>
        </p:spPr>
        <p:txBody>
          <a:bodyPr>
            <a:normAutofit/>
          </a:bodyPr>
          <a:lstStyle>
            <a:lvl1pPr marL="234041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1pPr>
            <a:lvl2pPr marL="702122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1170203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3pPr>
            <a:lvl4pPr marL="1638285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2106366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904599-B071-4118-BE50-DFDB9B874EE1}" type="datetimeFigureOut">
              <a:rPr lang="cs-CZ"/>
              <a:pPr>
                <a:defRPr/>
              </a:pPr>
              <a:t>15.05.2023</a:t>
            </a:fld>
            <a:endParaRPr lang="cs-CZ"/>
          </a:p>
        </p:txBody>
      </p:sp>
      <p:sp>
        <p:nvSpPr>
          <p:cNvPr id="7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18EA9-CE57-4EB4-A435-E511634B0E6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5390513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373831"/>
            <a:ext cx="10514231" cy="1357168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40208" y="1721247"/>
            <a:ext cx="5157645" cy="843556"/>
          </a:xfrm>
        </p:spPr>
        <p:txBody>
          <a:bodyPr anchor="b">
            <a:normAutofit/>
          </a:bodyPr>
          <a:lstStyle>
            <a:lvl1pPr marL="0" indent="0">
              <a:buNone/>
              <a:defRPr sz="2048" b="1">
                <a:latin typeface="+mn-lt"/>
              </a:defRPr>
            </a:lvl1pPr>
            <a:lvl2pPr marL="468081" indent="0">
              <a:buNone/>
              <a:defRPr sz="2048" b="1"/>
            </a:lvl2pPr>
            <a:lvl3pPr marL="936163" indent="0">
              <a:buNone/>
              <a:defRPr sz="1843" b="1"/>
            </a:lvl3pPr>
            <a:lvl4pPr marL="1404244" indent="0">
              <a:buNone/>
              <a:defRPr sz="1638" b="1"/>
            </a:lvl4pPr>
            <a:lvl5pPr marL="1872325" indent="0">
              <a:buNone/>
              <a:defRPr sz="1638" b="1"/>
            </a:lvl5pPr>
            <a:lvl6pPr marL="2340407" indent="0">
              <a:buNone/>
              <a:defRPr sz="1638" b="1"/>
            </a:lvl6pPr>
            <a:lvl7pPr marL="2808488" indent="0">
              <a:buNone/>
              <a:defRPr sz="1638" b="1"/>
            </a:lvl7pPr>
            <a:lvl8pPr marL="3276570" indent="0">
              <a:buNone/>
              <a:defRPr sz="1638" b="1"/>
            </a:lvl8pPr>
            <a:lvl9pPr marL="3744651" indent="0">
              <a:buNone/>
              <a:defRPr sz="1638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40208" y="2564803"/>
            <a:ext cx="5157645" cy="3772438"/>
          </a:xfrm>
        </p:spPr>
        <p:txBody>
          <a:bodyPr>
            <a:normAutofit/>
          </a:bodyPr>
          <a:lstStyle>
            <a:lvl1pPr>
              <a:defRPr sz="2048">
                <a:latin typeface="+mj-lt"/>
              </a:defRPr>
            </a:lvl1pPr>
            <a:lvl2pPr>
              <a:defRPr sz="2048">
                <a:latin typeface="+mj-lt"/>
              </a:defRPr>
            </a:lvl2pPr>
            <a:lvl3pPr>
              <a:defRPr sz="2048">
                <a:latin typeface="+mj-lt"/>
              </a:defRPr>
            </a:lvl3pPr>
            <a:lvl4pPr>
              <a:defRPr sz="2048">
                <a:latin typeface="+mj-lt"/>
              </a:defRPr>
            </a:lvl4pPr>
            <a:lvl5pPr>
              <a:defRPr sz="2048">
                <a:latin typeface="+mj-lt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1396" y="1721247"/>
            <a:ext cx="5183043" cy="843556"/>
          </a:xfrm>
        </p:spPr>
        <p:txBody>
          <a:bodyPr anchor="b">
            <a:normAutofit/>
          </a:bodyPr>
          <a:lstStyle>
            <a:lvl1pPr marL="0" indent="0">
              <a:buNone/>
              <a:defRPr lang="cs-CZ" sz="2048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468081" indent="0">
              <a:buNone/>
              <a:defRPr sz="2048" b="1"/>
            </a:lvl2pPr>
            <a:lvl3pPr marL="936163" indent="0">
              <a:buNone/>
              <a:defRPr sz="1843" b="1"/>
            </a:lvl3pPr>
            <a:lvl4pPr marL="1404244" indent="0">
              <a:buNone/>
              <a:defRPr sz="1638" b="1"/>
            </a:lvl4pPr>
            <a:lvl5pPr marL="1872325" indent="0">
              <a:buNone/>
              <a:defRPr sz="1638" b="1"/>
            </a:lvl5pPr>
            <a:lvl6pPr marL="2340407" indent="0">
              <a:buNone/>
              <a:defRPr sz="1638" b="1"/>
            </a:lvl6pPr>
            <a:lvl7pPr marL="2808488" indent="0">
              <a:buNone/>
              <a:defRPr sz="1638" b="1"/>
            </a:lvl7pPr>
            <a:lvl8pPr marL="3276570" indent="0">
              <a:buNone/>
              <a:defRPr sz="1638" b="1"/>
            </a:lvl8pPr>
            <a:lvl9pPr marL="3744651" indent="0">
              <a:buNone/>
              <a:defRPr sz="1638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1396" y="2564803"/>
            <a:ext cx="5183043" cy="3772438"/>
          </a:xfrm>
        </p:spPr>
        <p:txBody>
          <a:bodyPr>
            <a:normAutofit/>
          </a:bodyPr>
          <a:lstStyle>
            <a:lvl1pPr marL="234041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1pPr>
            <a:lvl2pPr marL="702122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2pPr>
            <a:lvl3pPr marL="1170203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3pPr>
            <a:lvl4pPr marL="1638285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2106366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8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F1F601-E375-4C0C-9410-56D49040AE45}" type="datetimeFigureOut">
              <a:rPr lang="cs-CZ"/>
              <a:pPr>
                <a:defRPr/>
              </a:pPr>
              <a:t>15.05.2023</a:t>
            </a:fld>
            <a:endParaRPr lang="cs-CZ"/>
          </a:p>
        </p:txBody>
      </p:sp>
      <p:sp>
        <p:nvSpPr>
          <p:cNvPr id="9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77BE2-683F-47CD-A2BC-E881F7C806D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8575328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4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0F12F-816F-4079-81CF-C510234AB3B2}" type="datetimeFigureOut">
              <a:rPr lang="cs-CZ"/>
              <a:pPr>
                <a:defRPr/>
              </a:pPr>
              <a:t>15.05.2023</a:t>
            </a:fld>
            <a:endParaRPr lang="cs-CZ"/>
          </a:p>
        </p:txBody>
      </p:sp>
      <p:sp>
        <p:nvSpPr>
          <p:cNvPr id="5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18E04F-8525-4AD0-84F9-3A3C1579E29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4420948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F5018F-C100-41C6-9599-2ED70525B769}" type="datetimeFigureOut">
              <a:rPr lang="cs-CZ"/>
              <a:pPr>
                <a:defRPr/>
              </a:pPr>
              <a:t>15.05.2023</a:t>
            </a:fld>
            <a:endParaRPr lang="cs-CZ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D08270-F709-406F-9923-B39031B13CC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9000774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468101"/>
            <a:ext cx="3932255" cy="1638353"/>
          </a:xfrm>
        </p:spPr>
        <p:txBody>
          <a:bodyPr anchor="b">
            <a:normAutofit/>
          </a:bodyPr>
          <a:lstStyle>
            <a:lvl1pPr>
              <a:defRPr sz="2867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042" y="1010968"/>
            <a:ext cx="6171397" cy="4989825"/>
          </a:xfrm>
        </p:spPr>
        <p:txBody>
          <a:bodyPr>
            <a:normAutofit/>
          </a:bodyPr>
          <a:lstStyle>
            <a:lvl1pPr>
              <a:defRPr sz="2048">
                <a:latin typeface="+mj-lt"/>
              </a:defRPr>
            </a:lvl1pPr>
            <a:lvl2pPr>
              <a:defRPr sz="2048">
                <a:latin typeface="+mj-lt"/>
              </a:defRPr>
            </a:lvl2pPr>
            <a:lvl3pPr>
              <a:defRPr sz="2048">
                <a:latin typeface="+mj-lt"/>
              </a:defRPr>
            </a:lvl3pPr>
            <a:lvl4pPr>
              <a:defRPr sz="2048">
                <a:latin typeface="+mj-lt"/>
              </a:defRPr>
            </a:lvl4pPr>
            <a:lvl5pPr>
              <a:defRPr sz="2048">
                <a:latin typeface="+mj-lt"/>
              </a:defRPr>
            </a:lvl5pPr>
            <a:lvl6pPr>
              <a:defRPr sz="2048"/>
            </a:lvl6pPr>
            <a:lvl7pPr>
              <a:defRPr sz="2048"/>
            </a:lvl7pPr>
            <a:lvl8pPr>
              <a:defRPr sz="2048"/>
            </a:lvl8pPr>
            <a:lvl9pPr>
              <a:defRPr sz="2048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40208" y="2106454"/>
            <a:ext cx="3932255" cy="3902466"/>
          </a:xfrm>
        </p:spPr>
        <p:txBody>
          <a:bodyPr>
            <a:normAutofit/>
          </a:bodyPr>
          <a:lstStyle>
            <a:lvl1pPr marL="0" indent="0">
              <a:buNone/>
              <a:defRPr sz="2048"/>
            </a:lvl1pPr>
            <a:lvl2pPr marL="468081" indent="0">
              <a:buNone/>
              <a:defRPr sz="1433"/>
            </a:lvl2pPr>
            <a:lvl3pPr marL="936163" indent="0">
              <a:buNone/>
              <a:defRPr sz="1229"/>
            </a:lvl3pPr>
            <a:lvl4pPr marL="1404244" indent="0">
              <a:buNone/>
              <a:defRPr sz="1024"/>
            </a:lvl4pPr>
            <a:lvl5pPr marL="1872325" indent="0">
              <a:buNone/>
              <a:defRPr sz="1024"/>
            </a:lvl5pPr>
            <a:lvl6pPr marL="2340407" indent="0">
              <a:buNone/>
              <a:defRPr sz="1024"/>
            </a:lvl6pPr>
            <a:lvl7pPr marL="2808488" indent="0">
              <a:buNone/>
              <a:defRPr sz="1024"/>
            </a:lvl7pPr>
            <a:lvl8pPr marL="3276570" indent="0">
              <a:buNone/>
              <a:defRPr sz="1024"/>
            </a:lvl8pPr>
            <a:lvl9pPr marL="3744651" indent="0">
              <a:buNone/>
              <a:defRPr sz="1024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8FDD9-8B92-452A-8EED-E8E0F60668DD}" type="datetimeFigureOut">
              <a:rPr lang="cs-CZ"/>
              <a:pPr>
                <a:defRPr/>
              </a:pPr>
              <a:t>15.05.2023</a:t>
            </a:fld>
            <a:endParaRPr lang="cs-CZ"/>
          </a:p>
        </p:txBody>
      </p:sp>
      <p:sp>
        <p:nvSpPr>
          <p:cNvPr id="7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38BFB-D8E2-4437-9539-8887162E5AC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1782388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468101"/>
            <a:ext cx="3932255" cy="1638353"/>
          </a:xfrm>
        </p:spPr>
        <p:txBody>
          <a:bodyPr anchor="b">
            <a:normAutofit/>
          </a:bodyPr>
          <a:lstStyle>
            <a:lvl1pPr>
              <a:defRPr sz="2867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042" y="1010968"/>
            <a:ext cx="6171397" cy="4989825"/>
          </a:xfrm>
        </p:spPr>
        <p:txBody>
          <a:bodyPr rtlCol="0">
            <a:normAutofit/>
          </a:bodyPr>
          <a:lstStyle>
            <a:lvl1pPr marL="0" indent="0">
              <a:buNone/>
              <a:defRPr sz="3276"/>
            </a:lvl1pPr>
            <a:lvl2pPr marL="468081" indent="0">
              <a:buNone/>
              <a:defRPr sz="2867"/>
            </a:lvl2pPr>
            <a:lvl3pPr marL="936163" indent="0">
              <a:buNone/>
              <a:defRPr sz="2457"/>
            </a:lvl3pPr>
            <a:lvl4pPr marL="1404244" indent="0">
              <a:buNone/>
              <a:defRPr sz="2048"/>
            </a:lvl4pPr>
            <a:lvl5pPr marL="1872325" indent="0">
              <a:buNone/>
              <a:defRPr sz="2048"/>
            </a:lvl5pPr>
            <a:lvl6pPr marL="2340407" indent="0">
              <a:buNone/>
              <a:defRPr sz="2048"/>
            </a:lvl6pPr>
            <a:lvl7pPr marL="2808488" indent="0">
              <a:buNone/>
              <a:defRPr sz="2048"/>
            </a:lvl7pPr>
            <a:lvl8pPr marL="3276570" indent="0">
              <a:buNone/>
              <a:defRPr sz="2048"/>
            </a:lvl8pPr>
            <a:lvl9pPr marL="3744651" indent="0">
              <a:buNone/>
              <a:defRPr sz="2048"/>
            </a:lvl9pPr>
          </a:lstStyle>
          <a:p>
            <a:pPr lvl="0"/>
            <a:r>
              <a:rPr lang="cs-CZ" noProof="0"/>
              <a:t>Kliknutím na ikonu přidáte obrázek.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40208" y="2106454"/>
            <a:ext cx="3932255" cy="3902466"/>
          </a:xfrm>
        </p:spPr>
        <p:txBody>
          <a:bodyPr>
            <a:normAutofit/>
          </a:bodyPr>
          <a:lstStyle>
            <a:lvl1pPr marL="0" indent="0">
              <a:buNone/>
              <a:defRPr sz="2048"/>
            </a:lvl1pPr>
            <a:lvl2pPr marL="468081" indent="0">
              <a:buNone/>
              <a:defRPr sz="1433"/>
            </a:lvl2pPr>
            <a:lvl3pPr marL="936163" indent="0">
              <a:buNone/>
              <a:defRPr sz="1229"/>
            </a:lvl3pPr>
            <a:lvl4pPr marL="1404244" indent="0">
              <a:buNone/>
              <a:defRPr sz="1024"/>
            </a:lvl4pPr>
            <a:lvl5pPr marL="1872325" indent="0">
              <a:buNone/>
              <a:defRPr sz="1024"/>
            </a:lvl5pPr>
            <a:lvl6pPr marL="2340407" indent="0">
              <a:buNone/>
              <a:defRPr sz="1024"/>
            </a:lvl6pPr>
            <a:lvl7pPr marL="2808488" indent="0">
              <a:buNone/>
              <a:defRPr sz="1024"/>
            </a:lvl7pPr>
            <a:lvl8pPr marL="3276570" indent="0">
              <a:buNone/>
              <a:defRPr sz="1024"/>
            </a:lvl8pPr>
            <a:lvl9pPr marL="3744651" indent="0">
              <a:buNone/>
              <a:defRPr sz="1024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CAFB51-E0CE-4803-9B95-E9709CC1D4DD}" type="datetimeFigureOut">
              <a:rPr lang="cs-CZ"/>
              <a:pPr>
                <a:defRPr/>
              </a:pPr>
              <a:t>15.05.2023</a:t>
            </a:fld>
            <a:endParaRPr lang="cs-CZ"/>
          </a:p>
        </p:txBody>
      </p:sp>
      <p:sp>
        <p:nvSpPr>
          <p:cNvPr id="7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8B36A6-701A-4486-B9E8-27562DEDC09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656181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defRPr sz="2048">
                <a:latin typeface="+mj-lt"/>
              </a:defRPr>
            </a:lvl1pPr>
            <a:lvl2pPr>
              <a:defRPr sz="2048">
                <a:latin typeface="+mj-lt"/>
              </a:defRPr>
            </a:lvl2pPr>
            <a:lvl3pPr>
              <a:defRPr sz="2048">
                <a:latin typeface="+mj-lt"/>
              </a:defRPr>
            </a:lvl3pPr>
            <a:lvl4pPr>
              <a:defRPr sz="2048">
                <a:latin typeface="+mj-lt"/>
              </a:defRPr>
            </a:lvl4pPr>
            <a:lvl5pPr>
              <a:defRPr sz="2048">
                <a:latin typeface="+mj-lt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C1577-E2BD-432E-BABE-A30566F334E0}" type="datetimeFigureOut">
              <a:rPr lang="cs-CZ"/>
              <a:pPr>
                <a:defRPr/>
              </a:pPr>
              <a:t>15.05.2023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473F24-D3FA-4629-ABCB-C8DB6EA646E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912524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5" name="Zástupný symbol pro tabulku 14"/>
          <p:cNvSpPr>
            <a:spLocks noGrp="1"/>
          </p:cNvSpPr>
          <p:nvPr>
            <p:ph type="tbl" sz="quarter" idx="13"/>
          </p:nvPr>
        </p:nvSpPr>
        <p:spPr>
          <a:xfrm>
            <a:off x="622300" y="1638300"/>
            <a:ext cx="11017250" cy="4321175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tabulku.</a:t>
            </a:r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2" name="Obrázek 11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3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3765" y="373830"/>
            <a:ext cx="2628558" cy="595040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091" y="373830"/>
            <a:ext cx="7682500" cy="5950408"/>
          </a:xfrm>
        </p:spPr>
        <p:txBody>
          <a:bodyPr vert="eaVert">
            <a:normAutofit/>
          </a:bodyPr>
          <a:lstStyle>
            <a:lvl1pPr>
              <a:defRPr sz="2048">
                <a:latin typeface="+mj-lt"/>
              </a:defRPr>
            </a:lvl1pPr>
            <a:lvl2pPr>
              <a:defRPr sz="2048">
                <a:latin typeface="+mj-lt"/>
              </a:defRPr>
            </a:lvl2pPr>
            <a:lvl3pPr>
              <a:defRPr sz="2048">
                <a:latin typeface="+mj-lt"/>
              </a:defRPr>
            </a:lvl3pPr>
            <a:lvl4pPr>
              <a:defRPr sz="2048">
                <a:latin typeface="+mj-lt"/>
              </a:defRPr>
            </a:lvl4pPr>
            <a:lvl5pPr>
              <a:defRPr sz="2048">
                <a:latin typeface="+mj-lt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86B136-8731-4490-9265-07E2F61BDFA7}" type="datetimeFigureOut">
              <a:rPr lang="cs-CZ"/>
              <a:pPr>
                <a:defRPr/>
              </a:pPr>
              <a:t>15.05.2023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60819-CD15-44D9-934A-E10965D4871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758134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407810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pic>
        <p:nvPicPr>
          <p:cNvPr id="6" name="Obrázek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0093" y="3"/>
            <a:ext cx="6950229" cy="2948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5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Zástupný symbol pro text 10"/>
          <p:cNvSpPr>
            <a:spLocks noGrp="1"/>
          </p:cNvSpPr>
          <p:nvPr>
            <p:ph type="body" sz="quarter" idx="11" hasCustomPrompt="1"/>
          </p:nvPr>
        </p:nvSpPr>
        <p:spPr>
          <a:xfrm>
            <a:off x="986239" y="3218193"/>
            <a:ext cx="10192540" cy="2615189"/>
          </a:xfrm>
        </p:spPr>
        <p:txBody>
          <a:bodyPr lIns="54000" tIns="54000" rIns="54000" bIns="54000"/>
          <a:lstStyle>
            <a:lvl1pPr marL="0" indent="0">
              <a:lnSpc>
                <a:spcPct val="100000"/>
              </a:lnSpc>
              <a:spcBef>
                <a:spcPts val="1024"/>
              </a:spcBef>
              <a:buNone/>
              <a:defRPr sz="4095" b="1"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1024"/>
              </a:spcBef>
              <a:buNone/>
              <a:defRPr sz="2048" b="1">
                <a:latin typeface="+mn-lt"/>
              </a:defRPr>
            </a:lvl2pPr>
          </a:lstStyle>
          <a:p>
            <a:pPr lvl="0"/>
            <a:r>
              <a:rPr lang="cs-CZ"/>
              <a:t>X. zasedání Monitorovacího výboru Operačního programu Výzkum, vývoj a vzdělávání</a:t>
            </a:r>
          </a:p>
          <a:p>
            <a:pPr lvl="1"/>
            <a:r>
              <a:rPr lang="cs-CZ"/>
              <a:t>Místo, datum</a:t>
            </a:r>
          </a:p>
        </p:txBody>
      </p:sp>
    </p:spTree>
    <p:extLst>
      <p:ext uri="{BB962C8B-B14F-4D97-AF65-F5344CB8AC3E}">
        <p14:creationId xmlns:p14="http://schemas.microsoft.com/office/powerpoint/2010/main" val="107518992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ělic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5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0C1B5-C3EC-4F58-8959-76611B89E825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  <p:pic>
        <p:nvPicPr>
          <p:cNvPr id="6" name="Obrázek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5488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766135" y="1576314"/>
            <a:ext cx="10658146" cy="1570088"/>
          </a:xfrm>
        </p:spPr>
        <p:txBody>
          <a:bodyPr lIns="54000" tIns="54000" rIns="54000" bIns="54000" anchor="ctr" anchorCtr="0"/>
          <a:lstStyle>
            <a:lvl1pPr marL="0" indent="0" algn="ctr">
              <a:lnSpc>
                <a:spcPct val="100000"/>
              </a:lnSpc>
              <a:spcBef>
                <a:spcPts val="1024"/>
              </a:spcBef>
              <a:buNone/>
              <a:defRPr lang="cs-CZ" sz="2867" b="1" kern="1200" dirty="0" smtClean="0">
                <a:solidFill>
                  <a:srgbClr val="428D96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0" indent="0" algn="ctr">
              <a:lnSpc>
                <a:spcPct val="100000"/>
              </a:lnSpc>
              <a:spcBef>
                <a:spcPts val="1024"/>
              </a:spcBef>
              <a:buNone/>
              <a:defRPr sz="1433" i="1">
                <a:latin typeface="+mn-lt"/>
              </a:defRPr>
            </a:lvl2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</p:txBody>
      </p:sp>
    </p:spTree>
    <p:extLst>
      <p:ext uri="{BB962C8B-B14F-4D97-AF65-F5344CB8AC3E}">
        <p14:creationId xmlns:p14="http://schemas.microsoft.com/office/powerpoint/2010/main" val="168116116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Běžný snímek (tex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8" y="5968286"/>
            <a:ext cx="6150233" cy="1046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838091" y="570920"/>
            <a:ext cx="10514231" cy="918089"/>
          </a:xfrm>
        </p:spPr>
        <p:txBody>
          <a:bodyPr lIns="54000" tIns="54000" rIns="54000" bIns="54000">
            <a:noAutofit/>
          </a:bodyPr>
          <a:lstStyle>
            <a:lvl1pPr>
              <a:defRPr lang="cs-CZ" sz="2867" b="1" kern="1200" baseline="0" dirty="0">
                <a:solidFill>
                  <a:srgbClr val="428D96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cs-CZ"/>
              <a:t>Nadpis podle dělicího snímku (příp. zkratka)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838091" y="1667332"/>
            <a:ext cx="10514231" cy="4235198"/>
          </a:xfrm>
        </p:spPr>
        <p:txBody>
          <a:bodyPr lIns="54000" tIns="54000" rIns="54000" bIns="54000">
            <a:noAutofit/>
          </a:bodyPr>
          <a:lstStyle>
            <a:lvl1pPr marL="0" indent="0">
              <a:lnSpc>
                <a:spcPct val="100000"/>
              </a:lnSpc>
              <a:spcBef>
                <a:spcPts val="1024"/>
              </a:spcBef>
              <a:buFont typeface="Arial" panose="020B0604020202020204" pitchFamily="34" charset="0"/>
              <a:buNone/>
              <a:defRPr sz="2048" b="1" baseline="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  <a:lvl2pPr marL="273047" marR="0" indent="-273047" algn="l" defTabSz="936163" rtl="0" eaLnBrk="1" fontAlgn="base" latinLnBrk="0" hangingPunct="1">
              <a:lnSpc>
                <a:spcPct val="100000"/>
              </a:lnSpc>
              <a:spcBef>
                <a:spcPts val="1024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48" b="0">
                <a:latin typeface="+mj-lt"/>
                <a:cs typeface="Arial" panose="020B0604020202020204" pitchFamily="34" charset="0"/>
              </a:defRPr>
            </a:lvl2pPr>
            <a:lvl3pPr marL="554222" indent="-281174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»"/>
              <a:defRPr lang="cs-CZ" sz="2048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3pPr>
            <a:lvl4pPr marL="827269" indent="-273047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-"/>
              <a:defRPr lang="cs-CZ" sz="2048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1100317" indent="-273047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▫"/>
              <a:defRPr sz="2048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První úroveň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8609479" y="6507905"/>
            <a:ext cx="2742843" cy="37383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B30C74-F07A-421C-AE68-69AA47F8DB3C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903585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5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091" y="570917"/>
            <a:ext cx="10514231" cy="927006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 hasCustomPrompt="1"/>
          </p:nvPr>
        </p:nvSpPr>
        <p:spPr>
          <a:xfrm>
            <a:off x="838091" y="1667332"/>
            <a:ext cx="5155529" cy="4305832"/>
          </a:xfrm>
        </p:spPr>
        <p:txBody>
          <a:bodyPr lIns="54000" tIns="54000" rIns="54000" bIns="54000"/>
          <a:lstStyle>
            <a:lvl1pPr marL="0" indent="0">
              <a:lnSpc>
                <a:spcPct val="100000"/>
              </a:lnSpc>
              <a:spcBef>
                <a:spcPts val="1024"/>
              </a:spcBef>
              <a:buNone/>
              <a:defRPr b="1">
                <a:latin typeface="+mn-lt"/>
              </a:defRPr>
            </a:lvl1pPr>
            <a:lvl2pPr marL="276298" indent="-276298">
              <a:lnSpc>
                <a:spcPct val="100000"/>
              </a:lnSpc>
              <a:spcBef>
                <a:spcPts val="1024"/>
              </a:spcBef>
              <a:defRPr sz="2048" b="0">
                <a:latin typeface="+mj-lt"/>
              </a:defRPr>
            </a:lvl2pPr>
            <a:lvl3pPr marL="552596" indent="-276298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»"/>
              <a:defRPr sz="2048">
                <a:latin typeface="+mj-lt"/>
              </a:defRPr>
            </a:lvl3pPr>
            <a:lvl4pPr marL="828894" indent="-276298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-"/>
              <a:defRPr sz="2048">
                <a:latin typeface="+mj-lt"/>
              </a:defRPr>
            </a:lvl4pPr>
            <a:lvl5pPr marL="1105192" indent="-276298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▫"/>
              <a:defRPr sz="2048">
                <a:latin typeface="+mj-lt"/>
              </a:defRPr>
            </a:lvl5pPr>
          </a:lstStyle>
          <a:p>
            <a:pPr lvl="0"/>
            <a:r>
              <a:rPr lang="cs-CZ"/>
              <a:t>První úroveň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3B106-464B-48A1-9F1A-C7C9FBEA208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11" name="Zástupný symbol pro obsah 2"/>
          <p:cNvSpPr>
            <a:spLocks noGrp="1"/>
          </p:cNvSpPr>
          <p:nvPr>
            <p:ph sz="half" idx="13" hasCustomPrompt="1"/>
          </p:nvPr>
        </p:nvSpPr>
        <p:spPr>
          <a:xfrm>
            <a:off x="6196793" y="1667332"/>
            <a:ext cx="5155529" cy="4305832"/>
          </a:xfrm>
        </p:spPr>
        <p:txBody>
          <a:bodyPr lIns="54000" tIns="54000" rIns="54000" bIns="54000"/>
          <a:lstStyle>
            <a:lvl1pPr marL="0" indent="0">
              <a:lnSpc>
                <a:spcPct val="100000"/>
              </a:lnSpc>
              <a:spcBef>
                <a:spcPts val="1024"/>
              </a:spcBef>
              <a:buNone/>
              <a:defRPr b="1">
                <a:latin typeface="+mn-lt"/>
              </a:defRPr>
            </a:lvl1pPr>
            <a:lvl2pPr marL="276298" indent="-276298">
              <a:lnSpc>
                <a:spcPct val="100000"/>
              </a:lnSpc>
              <a:spcBef>
                <a:spcPts val="1024"/>
              </a:spcBef>
              <a:defRPr sz="2048" b="0">
                <a:latin typeface="+mj-lt"/>
              </a:defRPr>
            </a:lvl2pPr>
            <a:lvl3pPr marL="552596" indent="-276298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»"/>
              <a:defRPr sz="2048">
                <a:latin typeface="+mj-lt"/>
              </a:defRPr>
            </a:lvl3pPr>
            <a:lvl4pPr marL="828894" indent="-276298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-"/>
              <a:defRPr sz="2048">
                <a:latin typeface="+mj-lt"/>
              </a:defRPr>
            </a:lvl4pPr>
            <a:lvl5pPr marL="1105192" indent="-276298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▫"/>
              <a:defRPr sz="2048">
                <a:latin typeface="+mj-lt"/>
              </a:defRPr>
            </a:lvl5pPr>
          </a:lstStyle>
          <a:p>
            <a:pPr lvl="0"/>
            <a:r>
              <a:rPr lang="cs-CZ"/>
              <a:t>První úroveň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264482693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5_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5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5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05E3D-4B47-4C6D-9A69-964BED74B55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6024849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Prázdný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ctrTitle" hasCustomPrompt="1"/>
          </p:nvPr>
        </p:nvSpPr>
        <p:spPr>
          <a:xfrm>
            <a:off x="1967285" y="1372735"/>
            <a:ext cx="8255843" cy="737249"/>
          </a:xfrm>
          <a:prstGeom prst="rect">
            <a:avLst/>
          </a:prstGeom>
        </p:spPr>
        <p:txBody>
          <a:bodyPr/>
          <a:lstStyle>
            <a:lvl1pPr algn="ctr">
              <a:defRPr sz="4505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6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711214" y="6164852"/>
            <a:ext cx="6143883" cy="442349"/>
          </a:xfrm>
          <a:prstGeom prst="rect">
            <a:avLst/>
          </a:prstGeom>
        </p:spPr>
        <p:txBody>
          <a:bodyPr/>
          <a:lstStyle>
            <a:lvl1pPr marL="0" indent="0" algn="r">
              <a:buClr>
                <a:srgbClr val="2962A7"/>
              </a:buClr>
              <a:buFont typeface="Wingdings" pitchFamily="2" charset="2"/>
              <a:buNone/>
              <a:defRPr sz="1229" baseline="0">
                <a:solidFill>
                  <a:schemeClr val="bg1">
                    <a:lumMod val="50000"/>
                  </a:schemeClr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Jméno, funkce, organizace</a:t>
            </a:r>
          </a:p>
        </p:txBody>
      </p:sp>
      <p:sp>
        <p:nvSpPr>
          <p:cNvPr id="7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719309" y="6164852"/>
            <a:ext cx="4412444" cy="442349"/>
          </a:xfrm>
          <a:prstGeom prst="rect">
            <a:avLst/>
          </a:prstGeom>
        </p:spPr>
        <p:txBody>
          <a:bodyPr/>
          <a:lstStyle>
            <a:lvl1pPr>
              <a:buNone/>
              <a:defRPr sz="1229" baseline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2048"/>
            </a:lvl2pPr>
            <a:lvl3pPr>
              <a:defRPr sz="1843"/>
            </a:lvl3pPr>
            <a:lvl4pPr>
              <a:defRPr sz="1638"/>
            </a:lvl4pPr>
            <a:lvl5pPr>
              <a:defRPr sz="1638"/>
            </a:lvl5pPr>
            <a:lvl6pPr>
              <a:defRPr sz="1638"/>
            </a:lvl6pPr>
            <a:lvl7pPr>
              <a:defRPr sz="1638"/>
            </a:lvl7pPr>
            <a:lvl8pPr>
              <a:defRPr sz="1638"/>
            </a:lvl8pPr>
            <a:lvl9pPr>
              <a:defRPr sz="1638"/>
            </a:lvl9pPr>
          </a:lstStyle>
          <a:p>
            <a:pPr lvl="0"/>
            <a:r>
              <a:rPr lang="cs-CZ"/>
              <a:t>Místo, datum</a:t>
            </a:r>
          </a:p>
        </p:txBody>
      </p:sp>
    </p:spTree>
    <p:extLst>
      <p:ext uri="{BB962C8B-B14F-4D97-AF65-F5344CB8AC3E}">
        <p14:creationId xmlns:p14="http://schemas.microsoft.com/office/powerpoint/2010/main" val="75324455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 hasCustomPrompt="1"/>
          </p:nvPr>
        </p:nvSpPr>
        <p:spPr>
          <a:xfrm>
            <a:off x="815307" y="193139"/>
            <a:ext cx="9503819" cy="1105873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stránky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815307" y="1520185"/>
            <a:ext cx="10943791" cy="4276042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Char char="Ø"/>
              <a:defRPr sz="2764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Obsah</a:t>
            </a:r>
          </a:p>
        </p:txBody>
      </p:sp>
      <p:sp>
        <p:nvSpPr>
          <p:cNvPr id="7" name="Zástupný symbol pro číslo snímku 5"/>
          <p:cNvSpPr txBox="1">
            <a:spLocks/>
          </p:cNvSpPr>
          <p:nvPr/>
        </p:nvSpPr>
        <p:spPr>
          <a:xfrm>
            <a:off x="0" y="5353878"/>
            <a:ext cx="815307" cy="373831"/>
          </a:xfrm>
          <a:prstGeom prst="rect">
            <a:avLst/>
          </a:prstGeom>
        </p:spPr>
        <p:txBody>
          <a:bodyPr vert="horz" lIns="93620" tIns="46810" rIns="93620" bIns="46810" rtlCol="0" anchor="ctr"/>
          <a:lstStyle/>
          <a:p>
            <a:pPr algn="ctr">
              <a:defRPr/>
            </a:pPr>
            <a:fld id="{C3B11120-8696-490F-9346-974D8CFD8E5D}" type="slidenum">
              <a:rPr lang="cs-CZ" sz="1229">
                <a:solidFill>
                  <a:prstClr val="black">
                    <a:tint val="75000"/>
                  </a:prstClr>
                </a:solidFill>
              </a:rPr>
              <a:pPr algn="ctr">
                <a:defRPr/>
              </a:pPr>
              <a:t>‹#›</a:t>
            </a:fld>
            <a:endParaRPr lang="cs-CZ" sz="1229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69713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obsah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1"/>
          <p:cNvSpPr>
            <a:spLocks noGrp="1"/>
          </p:cNvSpPr>
          <p:nvPr>
            <p:ph type="ctrTitle" hasCustomPrompt="1"/>
          </p:nvPr>
        </p:nvSpPr>
        <p:spPr>
          <a:xfrm>
            <a:off x="2063283" y="193138"/>
            <a:ext cx="9503819" cy="1105873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stránky</a:t>
            </a:r>
          </a:p>
        </p:txBody>
      </p:sp>
      <p:sp>
        <p:nvSpPr>
          <p:cNvPr id="10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27313" y="1520185"/>
            <a:ext cx="11039789" cy="4202317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Char char="Ø"/>
              <a:defRPr sz="2764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Obsah</a:t>
            </a:r>
          </a:p>
        </p:txBody>
      </p:sp>
      <p:sp>
        <p:nvSpPr>
          <p:cNvPr id="11" name="Obdélník 10"/>
          <p:cNvSpPr/>
          <p:nvPr/>
        </p:nvSpPr>
        <p:spPr>
          <a:xfrm>
            <a:off x="11694187" y="5427603"/>
            <a:ext cx="496226" cy="281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C3B11120-8696-490F-9346-974D8CFD8E5D}" type="slidenum">
              <a:rPr lang="cs-CZ" sz="1229">
                <a:solidFill>
                  <a:prstClr val="black">
                    <a:tint val="75000"/>
                  </a:prstClr>
                </a:solidFill>
              </a:rPr>
              <a:pPr algn="ctr"/>
              <a:t>‹#›</a:t>
            </a:fld>
            <a:endParaRPr lang="cs-CZ" sz="1229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436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846735" y="4806900"/>
            <a:ext cx="8496944" cy="1008112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ctr">
              <a:buNone/>
              <a:defRPr sz="2800" baseline="0">
                <a:solidFill>
                  <a:srgbClr val="034EA2"/>
                </a:solidFill>
              </a:defRPr>
            </a:lvl1pPr>
            <a:lvl2pPr marL="614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9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442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59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73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88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03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18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 a kontakt</a:t>
            </a: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1054100" y="2789238"/>
            <a:ext cx="10081666" cy="1225574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ctr">
              <a:defRPr sz="5400" b="0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Rozloučení</a:t>
            </a:r>
          </a:p>
        </p:txBody>
      </p:sp>
      <p:pic>
        <p:nvPicPr>
          <p:cNvPr id="9" name="Obrázek 8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0" name="Obrázek 9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58" y="5959028"/>
            <a:ext cx="4464496" cy="77041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ázdný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ctrTitle" hasCustomPrompt="1"/>
          </p:nvPr>
        </p:nvSpPr>
        <p:spPr>
          <a:xfrm>
            <a:off x="815307" y="340587"/>
            <a:ext cx="7775852" cy="737249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Děkuji za pozornost!</a:t>
            </a:r>
          </a:p>
        </p:txBody>
      </p:sp>
      <p:sp>
        <p:nvSpPr>
          <p:cNvPr id="6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615216" y="1299011"/>
            <a:ext cx="6143883" cy="2580370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None/>
              <a:defRPr sz="2355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 příjmení</a:t>
            </a:r>
          </a:p>
          <a:p>
            <a:r>
              <a:rPr lang="cs-CZ"/>
              <a:t>funkce</a:t>
            </a:r>
          </a:p>
          <a:p>
            <a:r>
              <a:rPr lang="cs-CZ"/>
              <a:t>organizace</a:t>
            </a:r>
          </a:p>
          <a:p>
            <a:r>
              <a:rPr lang="cs-CZ"/>
              <a:t>e-mail:</a:t>
            </a:r>
          </a:p>
          <a:p>
            <a:r>
              <a:rPr lang="cs-CZ"/>
              <a:t>tel.: </a:t>
            </a:r>
          </a:p>
          <a:p>
            <a:r>
              <a:rPr lang="cs-CZ"/>
              <a:t>web:</a:t>
            </a:r>
          </a:p>
        </p:txBody>
      </p:sp>
      <p:sp>
        <p:nvSpPr>
          <p:cNvPr id="7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815307" y="1299011"/>
            <a:ext cx="4412444" cy="4202317"/>
          </a:xfrm>
          <a:prstGeom prst="rect">
            <a:avLst/>
          </a:prstGeom>
        </p:spPr>
        <p:txBody>
          <a:bodyPr/>
          <a:lstStyle>
            <a:lvl1pPr>
              <a:buNone/>
              <a:defRPr sz="2457" baseline="0"/>
            </a:lvl1pPr>
            <a:lvl2pPr>
              <a:defRPr sz="2048"/>
            </a:lvl2pPr>
            <a:lvl3pPr>
              <a:defRPr sz="1843"/>
            </a:lvl3pPr>
            <a:lvl4pPr>
              <a:defRPr sz="1638"/>
            </a:lvl4pPr>
            <a:lvl5pPr>
              <a:defRPr sz="1638"/>
            </a:lvl5pPr>
            <a:lvl6pPr>
              <a:defRPr sz="1638"/>
            </a:lvl6pPr>
            <a:lvl7pPr>
              <a:defRPr sz="1638"/>
            </a:lvl7pPr>
            <a:lvl8pPr>
              <a:defRPr sz="1638"/>
            </a:lvl8pPr>
            <a:lvl9pPr>
              <a:defRPr sz="1638"/>
            </a:lvl9pPr>
          </a:lstStyle>
          <a:p>
            <a:pPr lvl="0"/>
            <a:r>
              <a:rPr lang="cs-CZ"/>
              <a:t>Fotografie autora</a:t>
            </a:r>
          </a:p>
        </p:txBody>
      </p:sp>
    </p:spTree>
    <p:extLst>
      <p:ext uri="{BB962C8B-B14F-4D97-AF65-F5344CB8AC3E}">
        <p14:creationId xmlns:p14="http://schemas.microsoft.com/office/powerpoint/2010/main" val="248195198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9153" y="1888657"/>
            <a:ext cx="7487792" cy="5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bdélník 4"/>
          <p:cNvSpPr>
            <a:spLocks noChangeAspect="1"/>
          </p:cNvSpPr>
          <p:nvPr userDrawn="1"/>
        </p:nvSpPr>
        <p:spPr>
          <a:xfrm>
            <a:off x="0" y="0"/>
            <a:ext cx="12190413" cy="266557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sz="2457">
              <a:noFill/>
            </a:endParaRPr>
          </a:p>
        </p:txBody>
      </p:sp>
      <p:sp>
        <p:nvSpPr>
          <p:cNvPr id="6" name="Obdélník 5"/>
          <p:cNvSpPr/>
          <p:nvPr userDrawn="1"/>
        </p:nvSpPr>
        <p:spPr>
          <a:xfrm>
            <a:off x="0" y="266863"/>
            <a:ext cx="12190413" cy="147450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sz="2457">
              <a:noFill/>
            </a:endParaRPr>
          </a:p>
        </p:txBody>
      </p:sp>
      <p:pic>
        <p:nvPicPr>
          <p:cNvPr id="7" name="Obrázek 11" descr="mmr_cr_rgb.emf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391" y="708653"/>
            <a:ext cx="1919567" cy="323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Obrázek 6" descr="optp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62663" y="6312860"/>
            <a:ext cx="1113222" cy="456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Obrázek 7" descr="eu.jpg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99162" y="6312860"/>
            <a:ext cx="3039138" cy="455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Podnadpis 2"/>
          <p:cNvSpPr txBox="1">
            <a:spLocks/>
          </p:cNvSpPr>
          <p:nvPr userDrawn="1"/>
        </p:nvSpPr>
        <p:spPr>
          <a:xfrm>
            <a:off x="1870890" y="3216569"/>
            <a:ext cx="9610533" cy="1178378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None/>
              <a:defRPr/>
            </a:pPr>
            <a:endParaRPr lang="cs-CZ" sz="2662">
              <a:cs typeface="Arial" charset="0"/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871287" y="4542904"/>
            <a:ext cx="9407821" cy="1327048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buNone/>
              <a:defRPr sz="2048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Klepnutím lze upravit styl předlohy podnadpisů.</a:t>
            </a:r>
            <a:endParaRPr lang="cs-CZ"/>
          </a:p>
        </p:txBody>
      </p:sp>
      <p:sp>
        <p:nvSpPr>
          <p:cNvPr id="14" name="Nadpis 13"/>
          <p:cNvSpPr>
            <a:spLocks noGrp="1" noChangeAspect="1"/>
          </p:cNvSpPr>
          <p:nvPr>
            <p:ph type="title"/>
          </p:nvPr>
        </p:nvSpPr>
        <p:spPr>
          <a:xfrm>
            <a:off x="1871287" y="2036259"/>
            <a:ext cx="9709605" cy="1105873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Klepnutím lze upravit styl předlohy nadpisů.</a:t>
            </a:r>
            <a:endParaRPr lang="cs-CZ"/>
          </a:p>
        </p:txBody>
      </p:sp>
      <p:pic>
        <p:nvPicPr>
          <p:cNvPr id="12" name="Obrázek 1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192" y="6303994"/>
            <a:ext cx="4611724" cy="610812"/>
          </a:xfrm>
          <a:prstGeom prst="rect">
            <a:avLst/>
          </a:prstGeom>
        </p:spPr>
      </p:pic>
      <p:sp>
        <p:nvSpPr>
          <p:cNvPr id="13" name="Obdélník 12"/>
          <p:cNvSpPr/>
          <p:nvPr userDrawn="1"/>
        </p:nvSpPr>
        <p:spPr>
          <a:xfrm>
            <a:off x="239318" y="635487"/>
            <a:ext cx="2303956" cy="516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</p:spTree>
    <p:extLst>
      <p:ext uri="{BB962C8B-B14F-4D97-AF65-F5344CB8AC3E}">
        <p14:creationId xmlns:p14="http://schemas.microsoft.com/office/powerpoint/2010/main" val="368861048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192" y="6303994"/>
            <a:ext cx="4611724" cy="610812"/>
          </a:xfrm>
          <a:prstGeom prst="rect">
            <a:avLst/>
          </a:prstGeom>
        </p:spPr>
      </p:pic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27313" y="1593910"/>
            <a:ext cx="11053580" cy="4718391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FontTx/>
              <a:buNone/>
              <a:defRPr sz="2867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48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en-US"/>
              <a:t>Klepnutím lze upravit styly předlohy textu.</a:t>
            </a:r>
          </a:p>
        </p:txBody>
      </p:sp>
      <p:sp>
        <p:nvSpPr>
          <p:cNvPr id="5" name="Obdélník 4"/>
          <p:cNvSpPr/>
          <p:nvPr userDrawn="1"/>
        </p:nvSpPr>
        <p:spPr>
          <a:xfrm>
            <a:off x="239318" y="635487"/>
            <a:ext cx="2303956" cy="516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10" name="Nadpis 9"/>
          <p:cNvSpPr>
            <a:spLocks noGrp="1"/>
          </p:cNvSpPr>
          <p:nvPr>
            <p:ph type="title"/>
          </p:nvPr>
        </p:nvSpPr>
        <p:spPr>
          <a:xfrm>
            <a:off x="527313" y="709212"/>
            <a:ext cx="11053580" cy="516074"/>
          </a:xfrm>
          <a:prstGeom prst="rect">
            <a:avLst/>
          </a:prstGeom>
        </p:spPr>
        <p:txBody>
          <a:bodyPr anchor="t"/>
          <a:lstStyle>
            <a:lvl1pPr algn="l">
              <a:defRPr sz="3276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Klepnutím lze upravit styl předlohy nadpisů.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667248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dnadpis 2">
            <a:extLst>
              <a:ext uri="{FF2B5EF4-FFF2-40B4-BE49-F238E27FC236}">
                <a16:creationId xmlns:a16="http://schemas.microsoft.com/office/drawing/2014/main" id="{B42A2E06-F1E5-4833-A1CA-24FEAF78DDAF}"/>
              </a:ext>
            </a:extLst>
          </p:cNvPr>
          <p:cNvSpPr txBox="1">
            <a:spLocks/>
          </p:cNvSpPr>
          <p:nvPr userDrawn="1"/>
        </p:nvSpPr>
        <p:spPr>
          <a:xfrm>
            <a:off x="1870890" y="3879711"/>
            <a:ext cx="9610533" cy="59000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cs-CZ" sz="2662"/>
              <a:t>MINISTERSTVO PRO MÍSTNÍ ROZVOJ ČR</a:t>
            </a:r>
          </a:p>
        </p:txBody>
      </p:sp>
      <p:pic>
        <p:nvPicPr>
          <p:cNvPr id="7" name="Obrázek 5" descr="mmr_cr_rgb.emf">
            <a:extLst>
              <a:ext uri="{FF2B5EF4-FFF2-40B4-BE49-F238E27FC236}">
                <a16:creationId xmlns:a16="http://schemas.microsoft.com/office/drawing/2014/main" id="{2A4857C1-FFB3-46C7-9F27-C90801F67D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744" y="708653"/>
            <a:ext cx="3420088" cy="5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Podnadpis 2"/>
          <p:cNvSpPr>
            <a:spLocks noGrp="1"/>
          </p:cNvSpPr>
          <p:nvPr>
            <p:ph type="subTitle" idx="1"/>
          </p:nvPr>
        </p:nvSpPr>
        <p:spPr>
          <a:xfrm>
            <a:off x="1871287" y="4690354"/>
            <a:ext cx="9407821" cy="184312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spcBef>
                <a:spcPts val="1024"/>
              </a:spcBef>
              <a:spcAft>
                <a:spcPts val="1024"/>
              </a:spcAft>
              <a:buNone/>
              <a:defRPr sz="2048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Klepnutím lze upravit styl předlohy podnadpisů.</a:t>
            </a:r>
          </a:p>
        </p:txBody>
      </p:sp>
      <p:sp>
        <p:nvSpPr>
          <p:cNvPr id="6" name="Nadpis 13"/>
          <p:cNvSpPr>
            <a:spLocks noGrp="1" noChangeAspect="1"/>
          </p:cNvSpPr>
          <p:nvPr>
            <p:ph type="title"/>
          </p:nvPr>
        </p:nvSpPr>
        <p:spPr>
          <a:xfrm>
            <a:off x="1871287" y="2036259"/>
            <a:ext cx="9709605" cy="1916846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Klepnutím lze upravit styl předlohy nadpisů.</a:t>
            </a:r>
          </a:p>
        </p:txBody>
      </p:sp>
    </p:spTree>
    <p:extLst>
      <p:ext uri="{BB962C8B-B14F-4D97-AF65-F5344CB8AC3E}">
        <p14:creationId xmlns:p14="http://schemas.microsoft.com/office/powerpoint/2010/main" val="68241953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5" descr="mmr_cr_rgb.emf">
            <a:extLst>
              <a:ext uri="{FF2B5EF4-FFF2-40B4-BE49-F238E27FC236}">
                <a16:creationId xmlns:a16="http://schemas.microsoft.com/office/drawing/2014/main" id="{2A4857C1-FFB3-46C7-9F27-C90801F67D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744" y="708653"/>
            <a:ext cx="3420088" cy="5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Nadpis 13"/>
          <p:cNvSpPr>
            <a:spLocks noGrp="1" noChangeAspect="1"/>
          </p:cNvSpPr>
          <p:nvPr>
            <p:ph type="title"/>
          </p:nvPr>
        </p:nvSpPr>
        <p:spPr>
          <a:xfrm>
            <a:off x="527313" y="1446460"/>
            <a:ext cx="6815870" cy="2138021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Klepnutím lze upravit styl předlohy nadpisů.</a:t>
            </a:r>
          </a:p>
        </p:txBody>
      </p:sp>
    </p:spTree>
    <p:extLst>
      <p:ext uri="{BB962C8B-B14F-4D97-AF65-F5344CB8AC3E}">
        <p14:creationId xmlns:p14="http://schemas.microsoft.com/office/powerpoint/2010/main" val="68203766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4" descr="mmr_cr_rgb.emf">
            <a:extLst>
              <a:ext uri="{FF2B5EF4-FFF2-40B4-BE49-F238E27FC236}">
                <a16:creationId xmlns:a16="http://schemas.microsoft.com/office/drawing/2014/main" id="{9236852B-1E75-425D-862B-40DDE00167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37" y="635513"/>
            <a:ext cx="2687817" cy="453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27313" y="2109984"/>
            <a:ext cx="11053580" cy="44972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1024"/>
              </a:spcBef>
              <a:spcAft>
                <a:spcPts val="1024"/>
              </a:spcAft>
              <a:buFontTx/>
              <a:buNone/>
              <a:defRPr sz="2867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48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10" name="Nadpis 9"/>
          <p:cNvSpPr>
            <a:spLocks noGrp="1"/>
          </p:cNvSpPr>
          <p:nvPr>
            <p:ph type="title"/>
          </p:nvPr>
        </p:nvSpPr>
        <p:spPr>
          <a:xfrm>
            <a:off x="527313" y="1446460"/>
            <a:ext cx="110535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76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Klepnutím lze upravit styl předlohy nadpisů.</a:t>
            </a:r>
          </a:p>
        </p:txBody>
      </p:sp>
    </p:spTree>
    <p:extLst>
      <p:ext uri="{BB962C8B-B14F-4D97-AF65-F5344CB8AC3E}">
        <p14:creationId xmlns:p14="http://schemas.microsoft.com/office/powerpoint/2010/main" val="189603211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4" descr="mmr_cr_rgb.emf">
            <a:extLst>
              <a:ext uri="{FF2B5EF4-FFF2-40B4-BE49-F238E27FC236}">
                <a16:creationId xmlns:a16="http://schemas.microsoft.com/office/drawing/2014/main" id="{9236852B-1E75-425D-862B-40DDE00167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37" y="635513"/>
            <a:ext cx="2687817" cy="453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27313" y="3142132"/>
            <a:ext cx="11053580" cy="346506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1024"/>
              </a:spcBef>
              <a:spcAft>
                <a:spcPts val="1024"/>
              </a:spcAft>
              <a:buFontTx/>
              <a:buNone/>
              <a:defRPr sz="2048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48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10" name="Nadpis 9"/>
          <p:cNvSpPr>
            <a:spLocks noGrp="1"/>
          </p:cNvSpPr>
          <p:nvPr>
            <p:ph type="title"/>
          </p:nvPr>
        </p:nvSpPr>
        <p:spPr>
          <a:xfrm>
            <a:off x="527313" y="1446460"/>
            <a:ext cx="11053580" cy="1032148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76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5" name="Nadpis 9">
            <a:extLst>
              <a:ext uri="{FF2B5EF4-FFF2-40B4-BE49-F238E27FC236}">
                <a16:creationId xmlns:a16="http://schemas.microsoft.com/office/drawing/2014/main" id="{A40CA578-DB87-457E-8398-898FFF496C4B}"/>
              </a:ext>
            </a:extLst>
          </p:cNvPr>
          <p:cNvSpPr txBox="1">
            <a:spLocks/>
          </p:cNvSpPr>
          <p:nvPr userDrawn="1"/>
        </p:nvSpPr>
        <p:spPr>
          <a:xfrm>
            <a:off x="527313" y="2478608"/>
            <a:ext cx="11053580" cy="663524"/>
          </a:xfrm>
          <a:prstGeom prst="rect">
            <a:avLst/>
          </a:prstGeom>
        </p:spPr>
        <p:txBody>
          <a:bodyPr anchor="t"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0099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cs-CZ" sz="2048">
                <a:solidFill>
                  <a:schemeClr val="accent1"/>
                </a:solidFill>
              </a:rPr>
              <a:t>Klepnutím lze upravit styl předlohy nadpisů.</a:t>
            </a:r>
          </a:p>
        </p:txBody>
      </p:sp>
    </p:spTree>
    <p:extLst>
      <p:ext uri="{BB962C8B-B14F-4D97-AF65-F5344CB8AC3E}">
        <p14:creationId xmlns:p14="http://schemas.microsoft.com/office/powerpoint/2010/main" val="247053295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bez nadp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4" descr="mmr_cr_rgb.emf">
            <a:extLst>
              <a:ext uri="{FF2B5EF4-FFF2-40B4-BE49-F238E27FC236}">
                <a16:creationId xmlns:a16="http://schemas.microsoft.com/office/drawing/2014/main" id="{CD0D8852-358E-4301-B2CD-3AD03D2B59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37" y="635513"/>
            <a:ext cx="2687817" cy="453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Zástupný symbol pro obsah 2"/>
          <p:cNvSpPr>
            <a:spLocks noGrp="1"/>
          </p:cNvSpPr>
          <p:nvPr>
            <p:ph idx="1"/>
          </p:nvPr>
        </p:nvSpPr>
        <p:spPr>
          <a:xfrm>
            <a:off x="527313" y="1520185"/>
            <a:ext cx="11053580" cy="5087016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spcBef>
                <a:spcPts val="1024"/>
              </a:spcBef>
              <a:spcAft>
                <a:spcPts val="1024"/>
              </a:spcAft>
              <a:buFontTx/>
              <a:buNone/>
              <a:defRPr sz="2867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48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352852141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odrážk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mmr_cr_rgb.emf">
            <a:extLst>
              <a:ext uri="{FF2B5EF4-FFF2-40B4-BE49-F238E27FC236}">
                <a16:creationId xmlns:a16="http://schemas.microsoft.com/office/drawing/2014/main" id="{752F7945-D924-4C38-A8A5-FC9A797EDA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37" y="635513"/>
            <a:ext cx="2687817" cy="453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Nadpis 9"/>
          <p:cNvSpPr>
            <a:spLocks noGrp="1"/>
          </p:cNvSpPr>
          <p:nvPr>
            <p:ph type="title"/>
          </p:nvPr>
        </p:nvSpPr>
        <p:spPr>
          <a:xfrm>
            <a:off x="335317" y="1299011"/>
            <a:ext cx="115197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76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Klepnutím lze upravit styl předlohy nadpisů.</a:t>
            </a:r>
          </a:p>
        </p:txBody>
      </p:sp>
    </p:spTree>
    <p:extLst>
      <p:ext uri="{BB962C8B-B14F-4D97-AF65-F5344CB8AC3E}">
        <p14:creationId xmlns:p14="http://schemas.microsoft.com/office/powerpoint/2010/main" val="377671737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0"/>
            <a:ext cx="12190412" cy="6353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8"/>
            <a:ext cx="5723672" cy="4108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9" name="Obdélník 8"/>
          <p:cNvSpPr/>
          <p:nvPr userDrawn="1"/>
        </p:nvSpPr>
        <p:spPr>
          <a:xfrm>
            <a:off x="1" y="5789498"/>
            <a:ext cx="3094164" cy="12320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592589" y="1086952"/>
            <a:ext cx="10988303" cy="1842917"/>
          </a:xfrm>
        </p:spPr>
        <p:txBody>
          <a:bodyPr wrap="square" lIns="0" tIns="360000" rIns="0" bIns="0">
            <a:noAutofit/>
          </a:bodyPr>
          <a:lstStyle>
            <a:lvl1pPr marL="0" indent="0" algn="l">
              <a:buNone/>
              <a:defRPr sz="2867">
                <a:solidFill>
                  <a:srgbClr val="004B8D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590" y="5945195"/>
            <a:ext cx="2264539" cy="817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267" y="3723541"/>
            <a:ext cx="5404096" cy="3302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10991113" y="6507903"/>
            <a:ext cx="589779" cy="373831"/>
          </a:xfrm>
          <a:prstGeom prst="rect">
            <a:avLst/>
          </a:prstGeom>
        </p:spPr>
        <p:txBody>
          <a:bodyPr/>
          <a:lstStyle>
            <a:lvl1pPr>
              <a:defRPr sz="1638"/>
            </a:lvl1pPr>
          </a:lstStyle>
          <a:p>
            <a:fld id="{E8840746-E84D-450F-9CEF-85632363BC31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596037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dnadpis 2"/>
          <p:cNvSpPr txBox="1">
            <a:spLocks/>
          </p:cNvSpPr>
          <p:nvPr userDrawn="1"/>
        </p:nvSpPr>
        <p:spPr>
          <a:xfrm>
            <a:off x="1870889" y="3879711"/>
            <a:ext cx="9610533" cy="59000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cs-CZ" sz="2600"/>
              <a:t>MINISTERSTVO PRO MÍSTNÍ ROZVOJ ČR</a:t>
            </a:r>
          </a:p>
        </p:txBody>
      </p:sp>
      <p:sp>
        <p:nvSpPr>
          <p:cNvPr id="5" name="Podnadpis 2"/>
          <p:cNvSpPr>
            <a:spLocks noGrp="1"/>
          </p:cNvSpPr>
          <p:nvPr>
            <p:ph type="subTitle" idx="1"/>
          </p:nvPr>
        </p:nvSpPr>
        <p:spPr>
          <a:xfrm>
            <a:off x="1871289" y="4690354"/>
            <a:ext cx="9407820" cy="184312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spcBef>
                <a:spcPts val="1000"/>
              </a:spcBef>
              <a:spcAft>
                <a:spcPts val="1000"/>
              </a:spcAft>
              <a:buNone/>
              <a:defRPr sz="20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1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2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Klepnutím lze upravit styl předlohy podnadpisů.</a:t>
            </a:r>
          </a:p>
        </p:txBody>
      </p:sp>
      <p:sp>
        <p:nvSpPr>
          <p:cNvPr id="6" name="Nadpis 13"/>
          <p:cNvSpPr>
            <a:spLocks noGrp="1" noChangeAspect="1"/>
          </p:cNvSpPr>
          <p:nvPr>
            <p:ph type="title"/>
          </p:nvPr>
        </p:nvSpPr>
        <p:spPr>
          <a:xfrm>
            <a:off x="1871289" y="2036259"/>
            <a:ext cx="9709605" cy="1916846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Klepnutím lze upravit styl předlohy nadpisů.</a:t>
            </a:r>
          </a:p>
        </p:txBody>
      </p:sp>
      <p:pic>
        <p:nvPicPr>
          <p:cNvPr id="8" name="obrázek 1" descr="mmr_barevne"/>
          <p:cNvPicPr/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551313" y="635380"/>
            <a:ext cx="2159354" cy="4791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314944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lastní rozlože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840746-E84D-450F-9CEF-85632363BC3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230438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anchor="t" anchorCtr="0"/>
          <a:lstStyle/>
          <a:p>
            <a:r>
              <a:rPr lang="cs-CZ"/>
              <a:t>Kliknutím lze upravit styl.</a:t>
            </a:r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0"/>
          </p:nvPr>
        </p:nvSpPr>
        <p:spPr>
          <a:xfrm>
            <a:off x="592589" y="1023931"/>
            <a:ext cx="10988303" cy="4765567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číslo snímku 4"/>
          <p:cNvSpPr txBox="1">
            <a:spLocks/>
          </p:cNvSpPr>
          <p:nvPr userDrawn="1"/>
        </p:nvSpPr>
        <p:spPr>
          <a:xfrm>
            <a:off x="10991113" y="6498750"/>
            <a:ext cx="589779" cy="373831"/>
          </a:xfrm>
          <a:prstGeom prst="rect">
            <a:avLst/>
          </a:prstGeom>
        </p:spPr>
        <p:txBody>
          <a:bodyPr/>
          <a:lstStyle>
            <a:defPPr>
              <a:defRPr lang="cs-CZ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sz="1638"/>
          </a:p>
        </p:txBody>
      </p:sp>
      <p:sp>
        <p:nvSpPr>
          <p:cNvPr id="7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10991113" y="6507903"/>
            <a:ext cx="589779" cy="373831"/>
          </a:xfrm>
          <a:prstGeom prst="rect">
            <a:avLst/>
          </a:prstGeom>
        </p:spPr>
        <p:txBody>
          <a:bodyPr/>
          <a:lstStyle>
            <a:lvl1pPr>
              <a:defRPr sz="1638"/>
            </a:lvl1pPr>
          </a:lstStyle>
          <a:p>
            <a:fld id="{E8840746-E84D-450F-9CEF-85632363BC31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číslo snímku 4"/>
          <p:cNvSpPr txBox="1">
            <a:spLocks/>
          </p:cNvSpPr>
          <p:nvPr userDrawn="1"/>
        </p:nvSpPr>
        <p:spPr>
          <a:xfrm>
            <a:off x="10991113" y="6507903"/>
            <a:ext cx="589779" cy="373831"/>
          </a:xfrm>
          <a:prstGeom prst="rect">
            <a:avLst/>
          </a:prstGeom>
        </p:spPr>
        <p:txBody>
          <a:bodyPr/>
          <a:lstStyle>
            <a:defPPr>
              <a:defRPr lang="cs-CZ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840746-E84D-450F-9CEF-85632363BC31}" type="slidenum">
              <a:rPr lang="cs-CZ" sz="1638" smtClean="0"/>
              <a:pPr/>
              <a:t>‹#›</a:t>
            </a:fld>
            <a:endParaRPr lang="cs-CZ" sz="1638"/>
          </a:p>
        </p:txBody>
      </p:sp>
    </p:spTree>
    <p:extLst>
      <p:ext uri="{BB962C8B-B14F-4D97-AF65-F5344CB8AC3E}">
        <p14:creationId xmlns:p14="http://schemas.microsoft.com/office/powerpoint/2010/main" val="122642263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kt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787267" y="456725"/>
            <a:ext cx="4812673" cy="441160"/>
          </a:xfrm>
        </p:spPr>
        <p:txBody>
          <a:bodyPr lIns="0" tIns="0" rIns="0" bIns="0" anchor="t" anchorCtr="0">
            <a:spAutoFit/>
          </a:bodyPr>
          <a:lstStyle>
            <a:lvl1pPr algn="l">
              <a:defRPr sz="2867">
                <a:solidFill>
                  <a:srgbClr val="B9E0F7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14"/>
          </p:nvPr>
        </p:nvSpPr>
        <p:spPr>
          <a:xfrm>
            <a:off x="592589" y="456724"/>
            <a:ext cx="5604204" cy="5332774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5"/>
          </p:nvPr>
        </p:nvSpPr>
        <p:spPr>
          <a:xfrm>
            <a:off x="6787268" y="897884"/>
            <a:ext cx="4812673" cy="4891613"/>
          </a:xfrm>
        </p:spPr>
        <p:txBody>
          <a:bodyPr>
            <a:normAutofit/>
          </a:bodyPr>
          <a:lstStyle>
            <a:lvl1pPr>
              <a:defRPr sz="2048"/>
            </a:lvl1pPr>
            <a:lvl2pPr>
              <a:defRPr sz="2048"/>
            </a:lvl2pPr>
            <a:lvl3pPr>
              <a:defRPr sz="2048"/>
            </a:lvl3pPr>
            <a:lvl4pPr>
              <a:defRPr sz="2048"/>
            </a:lvl4pPr>
            <a:lvl5pPr>
              <a:defRPr sz="2048"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10991113" y="6507903"/>
            <a:ext cx="589779" cy="373831"/>
          </a:xfrm>
          <a:prstGeom prst="rect">
            <a:avLst/>
          </a:prstGeom>
        </p:spPr>
        <p:txBody>
          <a:bodyPr/>
          <a:lstStyle>
            <a:lvl1pPr>
              <a:defRPr sz="1638"/>
            </a:lvl1pPr>
          </a:lstStyle>
          <a:p>
            <a:fld id="{E8840746-E84D-450F-9CEF-85632363BC3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9656469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sz="quarter" idx="10"/>
          </p:nvPr>
        </p:nvSpPr>
        <p:spPr>
          <a:xfrm>
            <a:off x="592590" y="1023930"/>
            <a:ext cx="11007351" cy="4765567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4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10991113" y="6507903"/>
            <a:ext cx="589779" cy="373831"/>
          </a:xfrm>
          <a:prstGeom prst="rect">
            <a:avLst/>
          </a:prstGeom>
        </p:spPr>
        <p:txBody>
          <a:bodyPr/>
          <a:lstStyle>
            <a:lvl1pPr>
              <a:defRPr sz="1638"/>
            </a:lvl1pPr>
          </a:lstStyle>
          <a:p>
            <a:fld id="{E8840746-E84D-450F-9CEF-85632363BC3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6844679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níme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0"/>
            <a:ext cx="12190412" cy="6353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8"/>
            <a:ext cx="5723672" cy="4108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9" name="Obdélník 8"/>
          <p:cNvSpPr/>
          <p:nvPr userDrawn="1"/>
        </p:nvSpPr>
        <p:spPr>
          <a:xfrm>
            <a:off x="1" y="5789498"/>
            <a:ext cx="3094164" cy="12320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590" y="5945195"/>
            <a:ext cx="2264539" cy="817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267" y="3723541"/>
            <a:ext cx="5404096" cy="3302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592590" y="1842918"/>
            <a:ext cx="10988301" cy="630229"/>
          </a:xfrm>
        </p:spPr>
        <p:txBody>
          <a:bodyPr anchor="t" anchorCtr="0"/>
          <a:lstStyle>
            <a:lvl1pPr>
              <a:defRPr sz="4095">
                <a:solidFill>
                  <a:srgbClr val="004B8D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11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10991113" y="6507903"/>
            <a:ext cx="589779" cy="373831"/>
          </a:xfrm>
          <a:prstGeom prst="rect">
            <a:avLst/>
          </a:prstGeom>
        </p:spPr>
        <p:txBody>
          <a:bodyPr/>
          <a:lstStyle>
            <a:lvl1pPr>
              <a:defRPr sz="1638"/>
            </a:lvl1pPr>
          </a:lstStyle>
          <a:p>
            <a:fld id="{E8840746-E84D-450F-9CEF-85632363BC3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4758716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3802" y="1149123"/>
            <a:ext cx="9142810" cy="2444527"/>
          </a:xfrm>
        </p:spPr>
        <p:txBody>
          <a:bodyPr anchor="b"/>
          <a:lstStyle>
            <a:lvl1pPr algn="ctr">
              <a:defRPr sz="6143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3802" y="3687920"/>
            <a:ext cx="9142810" cy="1695240"/>
          </a:xfrm>
        </p:spPr>
        <p:txBody>
          <a:bodyPr/>
          <a:lstStyle>
            <a:lvl1pPr marL="0" indent="0" algn="ctr">
              <a:buNone/>
              <a:defRPr sz="2457"/>
            </a:lvl1pPr>
            <a:lvl2pPr marL="468081" indent="0" algn="ctr">
              <a:buNone/>
              <a:defRPr sz="2048"/>
            </a:lvl2pPr>
            <a:lvl3pPr marL="936163" indent="0" algn="ctr">
              <a:buNone/>
              <a:defRPr sz="1843"/>
            </a:lvl3pPr>
            <a:lvl4pPr marL="1404244" indent="0" algn="ctr">
              <a:buNone/>
              <a:defRPr sz="1638"/>
            </a:lvl4pPr>
            <a:lvl5pPr marL="1872325" indent="0" algn="ctr">
              <a:buNone/>
              <a:defRPr sz="1638"/>
            </a:lvl5pPr>
            <a:lvl6pPr marL="2340407" indent="0" algn="ctr">
              <a:buNone/>
              <a:defRPr sz="1638"/>
            </a:lvl6pPr>
            <a:lvl7pPr marL="2808488" indent="0" algn="ctr">
              <a:buNone/>
              <a:defRPr sz="1638"/>
            </a:lvl7pPr>
            <a:lvl8pPr marL="3276570" indent="0" algn="ctr">
              <a:buNone/>
              <a:defRPr sz="1638"/>
            </a:lvl8pPr>
            <a:lvl9pPr marL="3744651" indent="0" algn="ctr">
              <a:buNone/>
              <a:defRPr sz="1638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15.05.2023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609866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4505"/>
            </a:lvl1pPr>
          </a:lstStyle>
          <a:p>
            <a:r>
              <a:rPr lang="cs-CZ" sz="3686" b="1">
                <a:solidFill>
                  <a:srgbClr val="7EA2D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Nadpis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838091" y="1869153"/>
            <a:ext cx="10514231" cy="4099133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Předepsané písmo </a:t>
            </a:r>
            <a:r>
              <a:rPr lang="cs-CZ" err="1"/>
              <a:t>Arial</a:t>
            </a:r>
            <a:endParaRPr lang="cs-CZ"/>
          </a:p>
        </p:txBody>
      </p:sp>
      <p:pic>
        <p:nvPicPr>
          <p:cNvPr id="6" name="Obrázek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517036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742" y="1750503"/>
            <a:ext cx="10514231" cy="2920754"/>
          </a:xfrm>
        </p:spPr>
        <p:txBody>
          <a:bodyPr anchor="b"/>
          <a:lstStyle>
            <a:lvl1pPr>
              <a:defRPr sz="6143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742" y="4698889"/>
            <a:ext cx="10514231" cy="1535955"/>
          </a:xfrm>
        </p:spPr>
        <p:txBody>
          <a:bodyPr/>
          <a:lstStyle>
            <a:lvl1pPr marL="0" indent="0">
              <a:buNone/>
              <a:defRPr sz="2457">
                <a:solidFill>
                  <a:schemeClr val="tx1">
                    <a:tint val="75000"/>
                  </a:schemeClr>
                </a:solidFill>
              </a:defRPr>
            </a:lvl1pPr>
            <a:lvl2pPr marL="468081" indent="0">
              <a:buNone/>
              <a:defRPr sz="2048">
                <a:solidFill>
                  <a:schemeClr val="tx1">
                    <a:tint val="75000"/>
                  </a:schemeClr>
                </a:solidFill>
              </a:defRPr>
            </a:lvl2pPr>
            <a:lvl3pPr marL="936163" indent="0">
              <a:buNone/>
              <a:defRPr sz="1843">
                <a:solidFill>
                  <a:schemeClr val="tx1">
                    <a:tint val="75000"/>
                  </a:schemeClr>
                </a:solidFill>
              </a:defRPr>
            </a:lvl3pPr>
            <a:lvl4pPr marL="1404244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4pPr>
            <a:lvl5pPr marL="1872325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5pPr>
            <a:lvl6pPr marL="2340407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6pPr>
            <a:lvl7pPr marL="2808488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7pPr>
            <a:lvl8pPr marL="3276570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8pPr>
            <a:lvl9pPr marL="3744651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15.05.2023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03051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091" y="1869153"/>
            <a:ext cx="5155529" cy="4455085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96793" y="1869153"/>
            <a:ext cx="5155529" cy="4455085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15.05.2023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0115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373831"/>
            <a:ext cx="10514231" cy="1357168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40208" y="1721247"/>
            <a:ext cx="5157645" cy="843556"/>
          </a:xfrm>
        </p:spPr>
        <p:txBody>
          <a:bodyPr anchor="b"/>
          <a:lstStyle>
            <a:lvl1pPr marL="0" indent="0">
              <a:buNone/>
              <a:defRPr sz="2457" b="1"/>
            </a:lvl1pPr>
            <a:lvl2pPr marL="468081" indent="0">
              <a:buNone/>
              <a:defRPr sz="2048" b="1"/>
            </a:lvl2pPr>
            <a:lvl3pPr marL="936163" indent="0">
              <a:buNone/>
              <a:defRPr sz="1843" b="1"/>
            </a:lvl3pPr>
            <a:lvl4pPr marL="1404244" indent="0">
              <a:buNone/>
              <a:defRPr sz="1638" b="1"/>
            </a:lvl4pPr>
            <a:lvl5pPr marL="1872325" indent="0">
              <a:buNone/>
              <a:defRPr sz="1638" b="1"/>
            </a:lvl5pPr>
            <a:lvl6pPr marL="2340407" indent="0">
              <a:buNone/>
              <a:defRPr sz="1638" b="1"/>
            </a:lvl6pPr>
            <a:lvl7pPr marL="2808488" indent="0">
              <a:buNone/>
              <a:defRPr sz="1638" b="1"/>
            </a:lvl7pPr>
            <a:lvl8pPr marL="3276570" indent="0">
              <a:buNone/>
              <a:defRPr sz="1638" b="1"/>
            </a:lvl8pPr>
            <a:lvl9pPr marL="3744651" indent="0">
              <a:buNone/>
              <a:defRPr sz="1638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40208" y="2564803"/>
            <a:ext cx="5157645" cy="377243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1396" y="1721247"/>
            <a:ext cx="5183043" cy="843556"/>
          </a:xfrm>
        </p:spPr>
        <p:txBody>
          <a:bodyPr anchor="b"/>
          <a:lstStyle>
            <a:lvl1pPr marL="0" indent="0">
              <a:buNone/>
              <a:defRPr sz="2457" b="1"/>
            </a:lvl1pPr>
            <a:lvl2pPr marL="468081" indent="0">
              <a:buNone/>
              <a:defRPr sz="2048" b="1"/>
            </a:lvl2pPr>
            <a:lvl3pPr marL="936163" indent="0">
              <a:buNone/>
              <a:defRPr sz="1843" b="1"/>
            </a:lvl3pPr>
            <a:lvl4pPr marL="1404244" indent="0">
              <a:buNone/>
              <a:defRPr sz="1638" b="1"/>
            </a:lvl4pPr>
            <a:lvl5pPr marL="1872325" indent="0">
              <a:buNone/>
              <a:defRPr sz="1638" b="1"/>
            </a:lvl5pPr>
            <a:lvl6pPr marL="2340407" indent="0">
              <a:buNone/>
              <a:defRPr sz="1638" b="1"/>
            </a:lvl6pPr>
            <a:lvl7pPr marL="2808488" indent="0">
              <a:buNone/>
              <a:defRPr sz="1638" b="1"/>
            </a:lvl7pPr>
            <a:lvl8pPr marL="3276570" indent="0">
              <a:buNone/>
              <a:defRPr sz="1638" b="1"/>
            </a:lvl8pPr>
            <a:lvl9pPr marL="3744651" indent="0">
              <a:buNone/>
              <a:defRPr sz="1638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1396" y="2564803"/>
            <a:ext cx="5183043" cy="377243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15.05.2023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2" name="Obrázek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96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9.xml"/><Relationship Id="rId2" Type="http://schemas.openxmlformats.org/officeDocument/2006/relationships/slideLayout" Target="../slideLayouts/slideLayout78.xml"/><Relationship Id="rId1" Type="http://schemas.openxmlformats.org/officeDocument/2006/relationships/slideLayout" Target="../slideLayouts/slideLayout77.xml"/><Relationship Id="rId6" Type="http://schemas.openxmlformats.org/officeDocument/2006/relationships/image" Target="../media/image13.jpeg"/><Relationship Id="rId5" Type="http://schemas.openxmlformats.org/officeDocument/2006/relationships/theme" Target="../theme/theme10.xml"/><Relationship Id="rId4" Type="http://schemas.openxmlformats.org/officeDocument/2006/relationships/slideLayout" Target="../slideLayouts/slideLayout8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theme" Target="../theme/theme11.xml"/><Relationship Id="rId7" Type="http://schemas.openxmlformats.org/officeDocument/2006/relationships/image" Target="../media/image31.emf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emf"/><Relationship Id="rId3" Type="http://schemas.openxmlformats.org/officeDocument/2006/relationships/slideLayout" Target="../slideLayouts/slideLayout85.xml"/><Relationship Id="rId7" Type="http://schemas.openxmlformats.org/officeDocument/2006/relationships/theme" Target="../theme/theme12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6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emf"/><Relationship Id="rId3" Type="http://schemas.openxmlformats.org/officeDocument/2006/relationships/slideLayout" Target="../slideLayouts/slideLayout91.xml"/><Relationship Id="rId7" Type="http://schemas.openxmlformats.org/officeDocument/2006/relationships/theme" Target="../theme/theme13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5" Type="http://schemas.openxmlformats.org/officeDocument/2006/relationships/slideLayout" Target="../slideLayouts/slideLayout93.xml"/><Relationship Id="rId10" Type="http://schemas.openxmlformats.org/officeDocument/2006/relationships/image" Target="../media/image36.wmf"/><Relationship Id="rId4" Type="http://schemas.openxmlformats.org/officeDocument/2006/relationships/slideLayout" Target="../slideLayouts/slideLayout92.xml"/><Relationship Id="rId9" Type="http://schemas.openxmlformats.org/officeDocument/2006/relationships/image" Target="../media/image35.wmf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2.xml"/><Relationship Id="rId13" Type="http://schemas.openxmlformats.org/officeDocument/2006/relationships/image" Target="../media/image22.jpeg"/><Relationship Id="rId3" Type="http://schemas.openxmlformats.org/officeDocument/2006/relationships/slideLayout" Target="../slideLayouts/slideLayout97.xml"/><Relationship Id="rId7" Type="http://schemas.openxmlformats.org/officeDocument/2006/relationships/slideLayout" Target="../slideLayouts/slideLayout101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96.xml"/><Relationship Id="rId1" Type="http://schemas.openxmlformats.org/officeDocument/2006/relationships/slideLayout" Target="../slideLayouts/slideLayout95.xml"/><Relationship Id="rId6" Type="http://schemas.openxmlformats.org/officeDocument/2006/relationships/slideLayout" Target="../slideLayouts/slideLayout100.xml"/><Relationship Id="rId11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98.xml"/><Relationship Id="rId9" Type="http://schemas.openxmlformats.org/officeDocument/2006/relationships/slideLayout" Target="../slideLayouts/slideLayout103.xml"/><Relationship Id="rId14" Type="http://schemas.openxmlformats.org/officeDocument/2006/relationships/image" Target="../media/image23.jpeg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8.xml"/><Relationship Id="rId2" Type="http://schemas.openxmlformats.org/officeDocument/2006/relationships/slideLayout" Target="../slideLayouts/slideLayout107.xml"/><Relationship Id="rId1" Type="http://schemas.openxmlformats.org/officeDocument/2006/relationships/slideLayout" Target="../slideLayouts/slideLayout106.xml"/><Relationship Id="rId6" Type="http://schemas.openxmlformats.org/officeDocument/2006/relationships/image" Target="../media/image33.emf"/><Relationship Id="rId5" Type="http://schemas.openxmlformats.org/officeDocument/2006/relationships/theme" Target="../theme/theme15.xml"/><Relationship Id="rId4" Type="http://schemas.openxmlformats.org/officeDocument/2006/relationships/slideLayout" Target="../slideLayouts/slideLayout109.xml"/></Relationships>
</file>

<file path=ppt/slideMasters/_rels/slideMaster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2.xml"/><Relationship Id="rId2" Type="http://schemas.openxmlformats.org/officeDocument/2006/relationships/slideLayout" Target="../slideLayouts/slideLayout111.xml"/><Relationship Id="rId1" Type="http://schemas.openxmlformats.org/officeDocument/2006/relationships/slideLayout" Target="../slideLayouts/slideLayout110.xml"/><Relationship Id="rId6" Type="http://schemas.openxmlformats.org/officeDocument/2006/relationships/image" Target="../media/image33.emf"/><Relationship Id="rId5" Type="http://schemas.openxmlformats.org/officeDocument/2006/relationships/theme" Target="../theme/theme16.xml"/><Relationship Id="rId4" Type="http://schemas.openxmlformats.org/officeDocument/2006/relationships/slideLayout" Target="../slideLayouts/slideLayout113.xml"/></Relationships>
</file>

<file path=ppt/slideMasters/_rels/slideMaster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6.xml"/><Relationship Id="rId7" Type="http://schemas.openxmlformats.org/officeDocument/2006/relationships/theme" Target="../theme/theme17.xml"/><Relationship Id="rId2" Type="http://schemas.openxmlformats.org/officeDocument/2006/relationships/slideLayout" Target="../slideLayouts/slideLayout115.xml"/><Relationship Id="rId1" Type="http://schemas.openxmlformats.org/officeDocument/2006/relationships/slideLayout" Target="../slideLayouts/slideLayout114.xml"/><Relationship Id="rId6" Type="http://schemas.openxmlformats.org/officeDocument/2006/relationships/slideLayout" Target="../slideLayouts/slideLayout119.xml"/><Relationship Id="rId5" Type="http://schemas.openxmlformats.org/officeDocument/2006/relationships/slideLayout" Target="../slideLayouts/slideLayout118.xml"/><Relationship Id="rId4" Type="http://schemas.openxmlformats.org/officeDocument/2006/relationships/slideLayout" Target="../slideLayouts/slideLayout117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7.xml"/><Relationship Id="rId3" Type="http://schemas.openxmlformats.org/officeDocument/2006/relationships/slideLayout" Target="../slideLayouts/slideLayout122.xml"/><Relationship Id="rId7" Type="http://schemas.openxmlformats.org/officeDocument/2006/relationships/slideLayout" Target="../slideLayouts/slideLayout126.xml"/><Relationship Id="rId2" Type="http://schemas.openxmlformats.org/officeDocument/2006/relationships/slideLayout" Target="../slideLayouts/slideLayout121.xml"/><Relationship Id="rId1" Type="http://schemas.openxmlformats.org/officeDocument/2006/relationships/slideLayout" Target="../slideLayouts/slideLayout120.xml"/><Relationship Id="rId6" Type="http://schemas.openxmlformats.org/officeDocument/2006/relationships/slideLayout" Target="../slideLayouts/slideLayout125.xml"/><Relationship Id="rId5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123.xml"/><Relationship Id="rId9" Type="http://schemas.openxmlformats.org/officeDocument/2006/relationships/theme" Target="../theme/theme18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5.xml"/><Relationship Id="rId3" Type="http://schemas.openxmlformats.org/officeDocument/2006/relationships/slideLayout" Target="../slideLayouts/slideLayout130.xml"/><Relationship Id="rId7" Type="http://schemas.openxmlformats.org/officeDocument/2006/relationships/slideLayout" Target="../slideLayouts/slideLayout134.xml"/><Relationship Id="rId2" Type="http://schemas.openxmlformats.org/officeDocument/2006/relationships/slideLayout" Target="../slideLayouts/slideLayout129.xml"/><Relationship Id="rId1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33.xml"/><Relationship Id="rId5" Type="http://schemas.openxmlformats.org/officeDocument/2006/relationships/slideLayout" Target="../slideLayouts/slideLayout132.xml"/><Relationship Id="rId4" Type="http://schemas.openxmlformats.org/officeDocument/2006/relationships/slideLayout" Target="../slideLayouts/slideLayout131.xml"/><Relationship Id="rId9" Type="http://schemas.openxmlformats.org/officeDocument/2006/relationships/theme" Target="../theme/theme1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gif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/Relationships>
</file>

<file path=ppt/slideMasters/_rels/slideMaster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8.xml"/><Relationship Id="rId7" Type="http://schemas.openxmlformats.org/officeDocument/2006/relationships/theme" Target="../theme/theme20.xml"/><Relationship Id="rId2" Type="http://schemas.openxmlformats.org/officeDocument/2006/relationships/slideLayout" Target="../slideLayouts/slideLayout137.xml"/><Relationship Id="rId1" Type="http://schemas.openxmlformats.org/officeDocument/2006/relationships/slideLayout" Target="../slideLayouts/slideLayout136.xml"/><Relationship Id="rId6" Type="http://schemas.openxmlformats.org/officeDocument/2006/relationships/slideLayout" Target="../slideLayouts/slideLayout141.xml"/><Relationship Id="rId5" Type="http://schemas.openxmlformats.org/officeDocument/2006/relationships/slideLayout" Target="../slideLayouts/slideLayout140.xml"/><Relationship Id="rId4" Type="http://schemas.openxmlformats.org/officeDocument/2006/relationships/slideLayout" Target="../slideLayouts/slideLayout139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9.xml"/><Relationship Id="rId13" Type="http://schemas.openxmlformats.org/officeDocument/2006/relationships/slideLayout" Target="../slideLayouts/slideLayout154.xml"/><Relationship Id="rId3" Type="http://schemas.openxmlformats.org/officeDocument/2006/relationships/slideLayout" Target="../slideLayouts/slideLayout144.xml"/><Relationship Id="rId7" Type="http://schemas.openxmlformats.org/officeDocument/2006/relationships/slideLayout" Target="../slideLayouts/slideLayout148.xml"/><Relationship Id="rId12" Type="http://schemas.openxmlformats.org/officeDocument/2006/relationships/slideLayout" Target="../slideLayouts/slideLayout153.xml"/><Relationship Id="rId2" Type="http://schemas.openxmlformats.org/officeDocument/2006/relationships/slideLayout" Target="../slideLayouts/slideLayout143.xml"/><Relationship Id="rId1" Type="http://schemas.openxmlformats.org/officeDocument/2006/relationships/slideLayout" Target="../slideLayouts/slideLayout142.xml"/><Relationship Id="rId6" Type="http://schemas.openxmlformats.org/officeDocument/2006/relationships/slideLayout" Target="../slideLayouts/slideLayout147.xml"/><Relationship Id="rId11" Type="http://schemas.openxmlformats.org/officeDocument/2006/relationships/slideLayout" Target="../slideLayouts/slideLayout152.xml"/><Relationship Id="rId5" Type="http://schemas.openxmlformats.org/officeDocument/2006/relationships/slideLayout" Target="../slideLayouts/slideLayout146.xml"/><Relationship Id="rId10" Type="http://schemas.openxmlformats.org/officeDocument/2006/relationships/slideLayout" Target="../slideLayouts/slideLayout151.xml"/><Relationship Id="rId4" Type="http://schemas.openxmlformats.org/officeDocument/2006/relationships/slideLayout" Target="../slideLayouts/slideLayout145.xml"/><Relationship Id="rId9" Type="http://schemas.openxmlformats.org/officeDocument/2006/relationships/slideLayout" Target="../slideLayouts/slideLayout150.xml"/><Relationship Id="rId14" Type="http://schemas.openxmlformats.org/officeDocument/2006/relationships/theme" Target="../theme/theme21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3.jpe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image" Target="../media/image17.emf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image" Target="../media/image16.png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image" Target="../media/image15.emf"/><Relationship Id="rId5" Type="http://schemas.openxmlformats.org/officeDocument/2006/relationships/slideLayout" Target="../slideLayouts/slideLayout34.xml"/><Relationship Id="rId15" Type="http://schemas.openxmlformats.org/officeDocument/2006/relationships/image" Target="../media/image19.wmf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image" Target="../media/image18.wmf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5" Type="http://schemas.openxmlformats.org/officeDocument/2006/relationships/image" Target="../media/image23.jpeg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22.jpe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image" Target="../media/image17.emf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image" Target="../media/image16.png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image" Target="../media/image15.emf"/><Relationship Id="rId5" Type="http://schemas.openxmlformats.org/officeDocument/2006/relationships/slideLayout" Target="../slideLayouts/slideLayout55.xml"/><Relationship Id="rId15" Type="http://schemas.openxmlformats.org/officeDocument/2006/relationships/image" Target="../media/image19.wmf"/><Relationship Id="rId10" Type="http://schemas.openxmlformats.org/officeDocument/2006/relationships/theme" Target="../theme/theme7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Relationship Id="rId14" Type="http://schemas.openxmlformats.org/officeDocument/2006/relationships/image" Target="../media/image18.wmf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5" Type="http://schemas.openxmlformats.org/officeDocument/2006/relationships/image" Target="../media/image24.png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image" Target="../media/image23.jpe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slideLayout" Target="../slideLayouts/slideLayout74.xml"/><Relationship Id="rId7" Type="http://schemas.openxmlformats.org/officeDocument/2006/relationships/image" Target="../media/image23.jpeg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theme" Target="../theme/theme9.xml"/><Relationship Id="rId5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759502" y="5887020"/>
            <a:ext cx="2844430" cy="373831"/>
          </a:xfrm>
          <a:prstGeom prst="rect">
            <a:avLst/>
          </a:prstGeom>
        </p:spPr>
        <p:txBody>
          <a:bodyPr vert="horz" lIns="122950" tIns="61475" rIns="122950" bIns="61475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2" r:id="rId1"/>
    <p:sldLayoutId id="2147483661" r:id="rId2"/>
    <p:sldLayoutId id="2147483650" r:id="rId3"/>
    <p:sldLayoutId id="2147484003" r:id="rId4"/>
    <p:sldLayoutId id="2147483660" r:id="rId5"/>
    <p:sldLayoutId id="2147483662" r:id="rId6"/>
    <p:sldLayoutId id="2147483663" r:id="rId7"/>
    <p:sldLayoutId id="2147483649" r:id="rId8"/>
    <p:sldLayoutId id="2147483752" r:id="rId9"/>
    <p:sldLayoutId id="2147484265" r:id="rId10"/>
    <p:sldLayoutId id="2147484266" r:id="rId11"/>
  </p:sldLayoutIdLst>
  <p:txStyles>
    <p:titleStyle>
      <a:lvl1pPr algn="ctr" defTabSz="1229502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1063" indent="-461063" algn="l" defTabSz="1229502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8971" indent="-384219" algn="l" defTabSz="1229502" rtl="0" eaLnBrk="1" latinLnBrk="0" hangingPunct="1">
        <a:spcBef>
          <a:spcPct val="20000"/>
        </a:spcBef>
        <a:buFont typeface="Arial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36878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51629" indent="-307376" algn="l" defTabSz="1229502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66380" indent="-307376" algn="l" defTabSz="1229502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81131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95882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610633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225385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4751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9502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44253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59004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73756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88507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03258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18009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1871287" y="1520185"/>
            <a:ext cx="8351841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505" b="1" cap="all" baseline="0">
                <a:solidFill>
                  <a:srgbClr val="2962A7"/>
                </a:solidFill>
              </a:defRPr>
            </a:lvl1pPr>
          </a:lstStyle>
          <a:p>
            <a:fld id="{94475E47-339B-4045-9AD7-42C07A9E5752}" type="datetimeFigureOut">
              <a:rPr lang="cs-CZ" smtClean="0"/>
              <a:pPr/>
              <a:t>15.05.2023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623311" y="6386026"/>
            <a:ext cx="3860297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5231223" y="6386026"/>
            <a:ext cx="6396362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CE5440-8B35-46AE-97FA-1144ED5B67EC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115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0" r:id="rId1"/>
    <p:sldLayoutId id="2147483981" r:id="rId2"/>
    <p:sldLayoutId id="2147483982" r:id="rId3"/>
    <p:sldLayoutId id="2147483983" r:id="rId4"/>
  </p:sldLayoutIdLst>
  <p:txStyles>
    <p:titleStyle>
      <a:lvl1pPr algn="ctr" defTabSz="936163" rtl="0" eaLnBrk="1" latinLnBrk="0" hangingPunct="1">
        <a:spcBef>
          <a:spcPct val="0"/>
        </a:spcBef>
        <a:buNone/>
        <a:defRPr sz="45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1061" indent="-351061" algn="l" defTabSz="936163" rtl="0" eaLnBrk="1" latinLnBrk="0" hangingPunct="1">
        <a:spcBef>
          <a:spcPct val="20000"/>
        </a:spcBef>
        <a:buFont typeface="Arial" pitchFamily="34" charset="0"/>
        <a:buChar char="•"/>
        <a:defRPr sz="3276" kern="1200">
          <a:solidFill>
            <a:schemeClr val="tx1"/>
          </a:solidFill>
          <a:latin typeface="+mn-lt"/>
          <a:ea typeface="+mn-ea"/>
          <a:cs typeface="+mn-cs"/>
        </a:defRPr>
      </a:lvl1pPr>
      <a:lvl2pPr marL="760632" indent="-292551" algn="l" defTabSz="936163" rtl="0" eaLnBrk="1" latinLnBrk="0" hangingPunct="1">
        <a:spcBef>
          <a:spcPct val="20000"/>
        </a:spcBef>
        <a:buFont typeface="Arial" pitchFamily="34" charset="0"/>
        <a:buChar char="–"/>
        <a:defRPr sz="2867" kern="1200">
          <a:solidFill>
            <a:schemeClr val="tx1"/>
          </a:solidFill>
          <a:latin typeface="+mn-lt"/>
          <a:ea typeface="+mn-ea"/>
          <a:cs typeface="+mn-cs"/>
        </a:defRPr>
      </a:lvl2pPr>
      <a:lvl3pPr marL="1170203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3pPr>
      <a:lvl4pPr marL="1638285" indent="-234041" algn="l" defTabSz="936163" rtl="0" eaLnBrk="1" latinLnBrk="0" hangingPunct="1">
        <a:spcBef>
          <a:spcPct val="20000"/>
        </a:spcBef>
        <a:buFont typeface="Arial" pitchFamily="34" charset="0"/>
        <a:buChar char="–"/>
        <a:defRPr sz="2048" kern="1200">
          <a:solidFill>
            <a:schemeClr val="tx1"/>
          </a:solidFill>
          <a:latin typeface="+mn-lt"/>
          <a:ea typeface="+mn-ea"/>
          <a:cs typeface="+mn-cs"/>
        </a:defRPr>
      </a:lvl4pPr>
      <a:lvl5pPr marL="2106366" indent="-234041" algn="l" defTabSz="936163" rtl="0" eaLnBrk="1" latinLnBrk="0" hangingPunct="1">
        <a:spcBef>
          <a:spcPct val="20000"/>
        </a:spcBef>
        <a:buFont typeface="Arial" pitchFamily="34" charset="0"/>
        <a:buChar char="»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9153" y="1888657"/>
            <a:ext cx="7487792" cy="5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bdélník 7"/>
          <p:cNvSpPr>
            <a:spLocks noChangeAspect="1"/>
          </p:cNvSpPr>
          <p:nvPr/>
        </p:nvSpPr>
        <p:spPr>
          <a:xfrm>
            <a:off x="0" y="0"/>
            <a:ext cx="12190413" cy="266557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sz="2457">
              <a:noFill/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0" y="266863"/>
            <a:ext cx="12190413" cy="147450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sz="2457">
              <a:noFill/>
            </a:endParaRPr>
          </a:p>
        </p:txBody>
      </p:sp>
      <p:pic>
        <p:nvPicPr>
          <p:cNvPr id="2053" name="Obrázek 6" descr="optp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62663" y="6312860"/>
            <a:ext cx="1113222" cy="456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Obrázek 7" descr="eu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99162" y="6312860"/>
            <a:ext cx="3039138" cy="455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Obrázek 11" descr="mmr_cr_rgb.emf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4391" y="708653"/>
            <a:ext cx="1919567" cy="323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Obdélník 9"/>
          <p:cNvSpPr/>
          <p:nvPr userDrawn="1"/>
        </p:nvSpPr>
        <p:spPr>
          <a:xfrm>
            <a:off x="239318" y="635487"/>
            <a:ext cx="2303956" cy="516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192" y="6303994"/>
            <a:ext cx="4611724" cy="610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120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50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5pPr>
      <a:lvl6pPr marL="468081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6pPr>
      <a:lvl7pPr marL="936163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7pPr>
      <a:lvl8pPr marL="1404244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8pPr>
      <a:lvl9pPr marL="1872325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9pPr>
    </p:titleStyle>
    <p:bodyStyle>
      <a:lvl1pPr marL="351061" indent="-35106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76" kern="1200">
          <a:solidFill>
            <a:schemeClr val="tx1"/>
          </a:solidFill>
          <a:latin typeface="+mn-lt"/>
          <a:ea typeface="+mn-ea"/>
          <a:cs typeface="+mn-cs"/>
        </a:defRPr>
      </a:lvl1pPr>
      <a:lvl2pPr marL="760632" indent="-29255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67" kern="1200">
          <a:solidFill>
            <a:schemeClr val="tx1"/>
          </a:solidFill>
          <a:latin typeface="+mn-lt"/>
          <a:ea typeface="+mn-ea"/>
          <a:cs typeface="+mn-cs"/>
        </a:defRPr>
      </a:lvl2pPr>
      <a:lvl3pPr marL="1170203" indent="-23404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3pPr>
      <a:lvl4pPr marL="1638285" indent="-23404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48" kern="1200">
          <a:solidFill>
            <a:schemeClr val="tx1"/>
          </a:solidFill>
          <a:latin typeface="+mn-lt"/>
          <a:ea typeface="+mn-ea"/>
          <a:cs typeface="+mn-cs"/>
        </a:defRPr>
      </a:lvl4pPr>
      <a:lvl5pPr marL="2106366" indent="-23404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Obrázek 9" descr="podtisk_modry.emf">
            <a:extLst>
              <a:ext uri="{FF2B5EF4-FFF2-40B4-BE49-F238E27FC236}">
                <a16:creationId xmlns:a16="http://schemas.microsoft.com/office/drawing/2014/main" id="{7FB28F2C-5391-494E-AD18-F00FCD7A75A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7" b="8623"/>
          <a:stretch>
            <a:fillRect/>
          </a:stretch>
        </p:blipFill>
        <p:spPr bwMode="auto">
          <a:xfrm>
            <a:off x="1" y="2036564"/>
            <a:ext cx="10543861" cy="4984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Obdélník 7">
            <a:extLst>
              <a:ext uri="{FF2B5EF4-FFF2-40B4-BE49-F238E27FC236}">
                <a16:creationId xmlns:a16="http://schemas.microsoft.com/office/drawing/2014/main" id="{665083AB-9C16-4B79-A7C4-75CF8F62E646}"/>
              </a:ext>
            </a:extLst>
          </p:cNvPr>
          <p:cNvSpPr>
            <a:spLocks noChangeAspect="1"/>
          </p:cNvSpPr>
          <p:nvPr/>
        </p:nvSpPr>
        <p:spPr>
          <a:xfrm>
            <a:off x="0" y="0"/>
            <a:ext cx="12190413" cy="266557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sz="2457">
              <a:noFill/>
            </a:endParaRPr>
          </a:p>
        </p:txBody>
      </p:sp>
      <p:sp>
        <p:nvSpPr>
          <p:cNvPr id="9" name="Obdélník 8">
            <a:extLst>
              <a:ext uri="{FF2B5EF4-FFF2-40B4-BE49-F238E27FC236}">
                <a16:creationId xmlns:a16="http://schemas.microsoft.com/office/drawing/2014/main" id="{D0CC28AD-7589-4AC9-9AD3-2911A8973744}"/>
              </a:ext>
            </a:extLst>
          </p:cNvPr>
          <p:cNvSpPr/>
          <p:nvPr/>
        </p:nvSpPr>
        <p:spPr>
          <a:xfrm>
            <a:off x="0" y="266863"/>
            <a:ext cx="12190413" cy="147450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sz="2457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759490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9" r:id="rId1"/>
    <p:sldLayoutId id="2147484080" r:id="rId2"/>
    <p:sldLayoutId id="2147484081" r:id="rId3"/>
    <p:sldLayoutId id="2147484082" r:id="rId4"/>
    <p:sldLayoutId id="2147484083" r:id="rId5"/>
    <p:sldLayoutId id="2147484084" r:id="rId6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50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5pPr>
      <a:lvl6pPr marL="468081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6pPr>
      <a:lvl7pPr marL="936163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7pPr>
      <a:lvl8pPr marL="1404244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8pPr>
      <a:lvl9pPr marL="1872325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9pPr>
    </p:titleStyle>
    <p:bodyStyle>
      <a:lvl1pPr marL="351061" indent="-35106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76" kern="1200">
          <a:solidFill>
            <a:schemeClr val="tx1"/>
          </a:solidFill>
          <a:latin typeface="+mn-lt"/>
          <a:ea typeface="+mn-ea"/>
          <a:cs typeface="+mn-cs"/>
        </a:defRPr>
      </a:lvl1pPr>
      <a:lvl2pPr marL="760632" indent="-29255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67" kern="1200">
          <a:solidFill>
            <a:schemeClr val="tx1"/>
          </a:solidFill>
          <a:latin typeface="+mn-lt"/>
          <a:ea typeface="+mn-ea"/>
          <a:cs typeface="+mn-cs"/>
        </a:defRPr>
      </a:lvl2pPr>
      <a:lvl3pPr marL="1170203" indent="-23404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3pPr>
      <a:lvl4pPr marL="1638285" indent="-23404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48" kern="1200">
          <a:solidFill>
            <a:schemeClr val="tx1"/>
          </a:solidFill>
          <a:latin typeface="+mn-lt"/>
          <a:ea typeface="+mn-ea"/>
          <a:cs typeface="+mn-cs"/>
        </a:defRPr>
      </a:lvl4pPr>
      <a:lvl5pPr marL="2106366" indent="-23404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317" y="3718631"/>
            <a:ext cx="5404096" cy="3302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Obdélník 6"/>
          <p:cNvSpPr/>
          <p:nvPr/>
        </p:nvSpPr>
        <p:spPr>
          <a:xfrm>
            <a:off x="1" y="1"/>
            <a:ext cx="12190412" cy="6246221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8583" rIns="0" bIns="0" rtlCol="0" anchor="ctr"/>
          <a:lstStyle/>
          <a:p>
            <a:pPr algn="ctr"/>
            <a:endParaRPr lang="cs-CZ" sz="2457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592590" y="456724"/>
            <a:ext cx="10988301" cy="56720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92589" y="1023931"/>
            <a:ext cx="10988303" cy="4765567"/>
          </a:xfrm>
          <a:prstGeom prst="rect">
            <a:avLst/>
          </a:prstGeom>
        </p:spPr>
        <p:txBody>
          <a:bodyPr vert="horz" lIns="0" tIns="360000" rIns="0" bIns="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" name="TextovéPole 9"/>
          <p:cNvSpPr txBox="1"/>
          <p:nvPr/>
        </p:nvSpPr>
        <p:spPr>
          <a:xfrm>
            <a:off x="3363247" y="6246222"/>
            <a:ext cx="2731959" cy="77529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cs-CZ" sz="921">
                <a:solidFill>
                  <a:srgbClr val="004B8D"/>
                </a:solidFill>
              </a:rPr>
              <a:t>Mgr.</a:t>
            </a:r>
            <a:r>
              <a:rPr lang="cs-CZ" sz="921" baseline="0">
                <a:solidFill>
                  <a:srgbClr val="004B8D"/>
                </a:solidFill>
              </a:rPr>
              <a:t> Klára Slanařová</a:t>
            </a:r>
          </a:p>
          <a:p>
            <a:r>
              <a:rPr lang="cs-CZ" sz="921" baseline="0">
                <a:solidFill>
                  <a:srgbClr val="004B8D"/>
                </a:solidFill>
              </a:rPr>
              <a:t>Národní RIS3 manažerka</a:t>
            </a:r>
          </a:p>
          <a:p>
            <a:r>
              <a:rPr lang="cs-CZ" sz="921" baseline="0" err="1">
                <a:solidFill>
                  <a:srgbClr val="004B8D"/>
                </a:solidFill>
              </a:rPr>
              <a:t>slanarova</a:t>
            </a:r>
            <a:r>
              <a:rPr lang="en-US" sz="921" baseline="0">
                <a:solidFill>
                  <a:srgbClr val="004B8D"/>
                </a:solidFill>
              </a:rPr>
              <a:t>@mpo.cz</a:t>
            </a:r>
            <a:endParaRPr lang="cs-CZ" sz="921">
              <a:solidFill>
                <a:srgbClr val="004B8D"/>
              </a:solidFill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592590" y="6246222"/>
            <a:ext cx="2501574" cy="77529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cs-CZ" sz="921">
                <a:solidFill>
                  <a:srgbClr val="004B8D"/>
                </a:solidFill>
              </a:rPr>
              <a:t>Národní stálá konference</a:t>
            </a:r>
            <a:r>
              <a:rPr lang="cs-CZ" sz="921" baseline="0">
                <a:solidFill>
                  <a:srgbClr val="004B8D"/>
                </a:solidFill>
              </a:rPr>
              <a:t> – RIS3</a:t>
            </a:r>
            <a:r>
              <a:rPr lang="cs-CZ" sz="921">
                <a:solidFill>
                  <a:srgbClr val="004B8D"/>
                </a:solidFill>
              </a:rPr>
              <a:t> – 28.2.2019</a:t>
            </a:r>
          </a:p>
        </p:txBody>
      </p:sp>
      <p:sp>
        <p:nvSpPr>
          <p:cNvPr id="9" name="Zástupný symbol pro číslo snímku 4"/>
          <p:cNvSpPr>
            <a:spLocks noGrp="1"/>
          </p:cNvSpPr>
          <p:nvPr>
            <p:ph type="sldNum" sz="quarter" idx="4"/>
          </p:nvPr>
        </p:nvSpPr>
        <p:spPr>
          <a:xfrm>
            <a:off x="10991113" y="6507903"/>
            <a:ext cx="589779" cy="373831"/>
          </a:xfrm>
          <a:prstGeom prst="rect">
            <a:avLst/>
          </a:prstGeom>
        </p:spPr>
        <p:txBody>
          <a:bodyPr/>
          <a:lstStyle>
            <a:lvl1pPr>
              <a:defRPr sz="1638"/>
            </a:lvl1pPr>
          </a:lstStyle>
          <a:p>
            <a:fld id="{E8840746-E84D-450F-9CEF-85632363BC3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1025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9" r:id="rId1"/>
    <p:sldLayoutId id="2147484090" r:id="rId2"/>
    <p:sldLayoutId id="2147484091" r:id="rId3"/>
    <p:sldLayoutId id="2147484092" r:id="rId4"/>
    <p:sldLayoutId id="2147484093" r:id="rId5"/>
    <p:sldLayoutId id="2147484094" r:id="rId6"/>
  </p:sldLayoutIdLst>
  <p:txStyles>
    <p:titleStyle>
      <a:lvl1pPr algn="l" defTabSz="936163" rtl="0" eaLnBrk="1" latinLnBrk="0" hangingPunct="1">
        <a:spcBef>
          <a:spcPct val="0"/>
        </a:spcBef>
        <a:buNone/>
        <a:defRPr sz="3686" kern="1200">
          <a:solidFill>
            <a:srgbClr val="B9E0F7"/>
          </a:solidFill>
          <a:latin typeface="+mj-lt"/>
          <a:ea typeface="+mj-ea"/>
          <a:cs typeface="+mj-cs"/>
        </a:defRPr>
      </a:lvl1pPr>
    </p:titleStyle>
    <p:bodyStyle>
      <a:lvl1pPr marL="368940" indent="-368940" algn="l" defTabSz="936163" rtl="0" eaLnBrk="1" latinLnBrk="0" hangingPunct="1">
        <a:spcBef>
          <a:spcPct val="20000"/>
        </a:spcBef>
        <a:buFontTx/>
        <a:buBlip>
          <a:blip r:embed="rId9"/>
        </a:buBlip>
        <a:defRPr sz="2457" kern="1200">
          <a:solidFill>
            <a:schemeClr val="bg1"/>
          </a:solidFill>
          <a:latin typeface="+mn-lt"/>
          <a:ea typeface="+mn-ea"/>
          <a:cs typeface="+mn-cs"/>
        </a:defRPr>
      </a:lvl1pPr>
      <a:lvl2pPr marL="737878" indent="-368940" algn="l" defTabSz="936163" rtl="0" eaLnBrk="1" latinLnBrk="0" hangingPunct="1">
        <a:spcBef>
          <a:spcPct val="20000"/>
        </a:spcBef>
        <a:buFontTx/>
        <a:buBlip>
          <a:blip r:embed="rId10"/>
        </a:buBlip>
        <a:defRPr sz="2457" kern="1200">
          <a:solidFill>
            <a:schemeClr val="bg1"/>
          </a:solidFill>
          <a:latin typeface="+mn-lt"/>
          <a:ea typeface="+mn-ea"/>
          <a:cs typeface="+mn-cs"/>
        </a:defRPr>
      </a:lvl2pPr>
      <a:lvl3pPr marL="1098691" indent="-360813" algn="l" defTabSz="936163" rtl="0" eaLnBrk="1" latinLnBrk="0" hangingPunct="1">
        <a:spcBef>
          <a:spcPct val="20000"/>
        </a:spcBef>
        <a:buFontTx/>
        <a:buBlip>
          <a:blip r:embed="rId9"/>
        </a:buBlip>
        <a:defRPr sz="2457" kern="1200">
          <a:solidFill>
            <a:schemeClr val="bg1"/>
          </a:solidFill>
          <a:latin typeface="+mn-lt"/>
          <a:ea typeface="+mn-ea"/>
          <a:cs typeface="+mn-cs"/>
        </a:defRPr>
      </a:lvl3pPr>
      <a:lvl4pPr marL="1469255" indent="-370564" algn="l" defTabSz="936163" rtl="0" eaLnBrk="1" latinLnBrk="0" hangingPunct="1">
        <a:spcBef>
          <a:spcPct val="20000"/>
        </a:spcBef>
        <a:buFontTx/>
        <a:buBlip>
          <a:blip r:embed="rId10"/>
        </a:buBlip>
        <a:defRPr sz="2457" kern="1200">
          <a:solidFill>
            <a:schemeClr val="bg1"/>
          </a:solidFill>
          <a:latin typeface="+mn-lt"/>
          <a:ea typeface="+mn-ea"/>
          <a:cs typeface="+mn-cs"/>
        </a:defRPr>
      </a:lvl4pPr>
      <a:lvl5pPr marL="1838195" indent="-368940" algn="l" defTabSz="936163" rtl="0" eaLnBrk="1" latinLnBrk="0" hangingPunct="1">
        <a:spcBef>
          <a:spcPct val="20000"/>
        </a:spcBef>
        <a:buFontTx/>
        <a:buBlip>
          <a:blip r:embed="rId9"/>
        </a:buBlip>
        <a:defRPr sz="2457" kern="1200">
          <a:solidFill>
            <a:schemeClr val="bg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091" y="811346"/>
            <a:ext cx="10514231" cy="9196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091" y="1869153"/>
            <a:ext cx="10514231" cy="4234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Předepsané písmo </a:t>
            </a:r>
            <a:r>
              <a:rPr lang="cs-CZ" err="1"/>
              <a:t>Arial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091" y="6507903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76D02-AD12-4212-8B08-025A0969B009}" type="datetimeFigureOut">
              <a:rPr lang="cs-CZ" smtClean="0"/>
              <a:t>15.05.2023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075" y="6507903"/>
            <a:ext cx="4114264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09479" y="6507903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514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4" r:id="rId1"/>
    <p:sldLayoutId id="2147484165" r:id="rId2"/>
    <p:sldLayoutId id="2147484166" r:id="rId3"/>
    <p:sldLayoutId id="2147484167" r:id="rId4"/>
    <p:sldLayoutId id="2147484168" r:id="rId5"/>
    <p:sldLayoutId id="2147484169" r:id="rId6"/>
    <p:sldLayoutId id="2147484170" r:id="rId7"/>
    <p:sldLayoutId id="2147484171" r:id="rId8"/>
    <p:sldLayoutId id="2147484172" r:id="rId9"/>
    <p:sldLayoutId id="2147484173" r:id="rId10"/>
    <p:sldLayoutId id="2147484174" r:id="rId11"/>
  </p:sldLayoutIdLst>
  <p:txStyles>
    <p:titleStyle>
      <a:lvl1pPr algn="l" defTabSz="936163" rtl="0" eaLnBrk="1" latinLnBrk="0" hangingPunct="1">
        <a:lnSpc>
          <a:spcPct val="90000"/>
        </a:lnSpc>
        <a:spcBef>
          <a:spcPct val="0"/>
        </a:spcBef>
        <a:buNone/>
        <a:defRPr sz="3686" kern="1200">
          <a:solidFill>
            <a:srgbClr val="7EA2D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34041" indent="-234041" algn="l" defTabSz="936163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sz="2867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02122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2457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70203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38285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06366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74447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ek 9" descr="podtisk_modry.emf"/>
          <p:cNvPicPr>
            <a:picLocks noChangeAspect="1"/>
          </p:cNvPicPr>
          <p:nvPr/>
        </p:nvPicPr>
        <p:blipFill>
          <a:blip r:embed="rId6" cstate="print"/>
          <a:srcRect l="17008" b="8622"/>
          <a:stretch>
            <a:fillRect/>
          </a:stretch>
        </p:blipFill>
        <p:spPr>
          <a:xfrm>
            <a:off x="3" y="2036260"/>
            <a:ext cx="10543354" cy="4985254"/>
          </a:xfrm>
          <a:prstGeom prst="rect">
            <a:avLst/>
          </a:prstGeom>
        </p:spPr>
      </p:pic>
      <p:sp>
        <p:nvSpPr>
          <p:cNvPr id="8" name="Obdélník 7"/>
          <p:cNvSpPr>
            <a:spLocks noChangeAspect="1"/>
          </p:cNvSpPr>
          <p:nvPr/>
        </p:nvSpPr>
        <p:spPr>
          <a:xfrm>
            <a:off x="0" y="1"/>
            <a:ext cx="12190413" cy="266863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>
              <a:noFill/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0" y="266863"/>
            <a:ext cx="12190413" cy="147450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917612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95" r:id="rId1"/>
    <p:sldLayoutId id="2147484196" r:id="rId2"/>
    <p:sldLayoutId id="2147484197" r:id="rId3"/>
    <p:sldLayoutId id="2147484198" r:id="rId4"/>
  </p:sldLayoutIdLst>
  <p:txStyles>
    <p:titleStyle>
      <a:lvl1pPr algn="ctr" defTabSz="936163" rtl="0" eaLnBrk="1" latinLnBrk="0" hangingPunct="1">
        <a:spcBef>
          <a:spcPct val="0"/>
        </a:spcBef>
        <a:buNone/>
        <a:defRPr sz="45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1061" indent="-351061" algn="l" defTabSz="936163" rtl="0" eaLnBrk="1" latinLnBrk="0" hangingPunct="1">
        <a:spcBef>
          <a:spcPct val="20000"/>
        </a:spcBef>
        <a:buFont typeface="Arial" pitchFamily="34" charset="0"/>
        <a:buChar char="•"/>
        <a:defRPr sz="3276" kern="1200">
          <a:solidFill>
            <a:schemeClr val="tx1"/>
          </a:solidFill>
          <a:latin typeface="+mn-lt"/>
          <a:ea typeface="+mn-ea"/>
          <a:cs typeface="+mn-cs"/>
        </a:defRPr>
      </a:lvl1pPr>
      <a:lvl2pPr marL="760632" indent="-292551" algn="l" defTabSz="936163" rtl="0" eaLnBrk="1" latinLnBrk="0" hangingPunct="1">
        <a:spcBef>
          <a:spcPct val="20000"/>
        </a:spcBef>
        <a:buFont typeface="Arial" pitchFamily="34" charset="0"/>
        <a:buChar char="–"/>
        <a:defRPr sz="2867" kern="1200">
          <a:solidFill>
            <a:schemeClr val="tx1"/>
          </a:solidFill>
          <a:latin typeface="+mn-lt"/>
          <a:ea typeface="+mn-ea"/>
          <a:cs typeface="+mn-cs"/>
        </a:defRPr>
      </a:lvl2pPr>
      <a:lvl3pPr marL="1170203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3pPr>
      <a:lvl4pPr marL="1638285" indent="-234041" algn="l" defTabSz="936163" rtl="0" eaLnBrk="1" latinLnBrk="0" hangingPunct="1">
        <a:spcBef>
          <a:spcPct val="20000"/>
        </a:spcBef>
        <a:buFont typeface="Arial" pitchFamily="34" charset="0"/>
        <a:buChar char="–"/>
        <a:defRPr sz="2048" kern="1200">
          <a:solidFill>
            <a:schemeClr val="tx1"/>
          </a:solidFill>
          <a:latin typeface="+mn-lt"/>
          <a:ea typeface="+mn-ea"/>
          <a:cs typeface="+mn-cs"/>
        </a:defRPr>
      </a:lvl4pPr>
      <a:lvl5pPr marL="2106366" indent="-234041" algn="l" defTabSz="936163" rtl="0" eaLnBrk="1" latinLnBrk="0" hangingPunct="1">
        <a:spcBef>
          <a:spcPct val="20000"/>
        </a:spcBef>
        <a:buFont typeface="Arial" pitchFamily="34" charset="0"/>
        <a:buChar char="»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podtisk_modry.emf"/>
          <p:cNvPicPr>
            <a:picLocks noChangeAspect="1"/>
          </p:cNvPicPr>
          <p:nvPr/>
        </p:nvPicPr>
        <p:blipFill>
          <a:blip r:embed="rId6" cstate="print"/>
          <a:srcRect l="17008" b="8622"/>
          <a:stretch>
            <a:fillRect/>
          </a:stretch>
        </p:blipFill>
        <p:spPr>
          <a:xfrm>
            <a:off x="7" y="2036263"/>
            <a:ext cx="9839131" cy="4985253"/>
          </a:xfrm>
          <a:prstGeom prst="rect">
            <a:avLst/>
          </a:prstGeom>
        </p:spPr>
      </p:pic>
      <p:sp>
        <p:nvSpPr>
          <p:cNvPr id="6" name="Obdélník 5"/>
          <p:cNvSpPr>
            <a:spLocks noChangeAspect="1"/>
          </p:cNvSpPr>
          <p:nvPr/>
        </p:nvSpPr>
        <p:spPr>
          <a:xfrm>
            <a:off x="0" y="3"/>
            <a:ext cx="12190413" cy="266863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949">
              <a:noFill/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0" y="266866"/>
            <a:ext cx="12190413" cy="147449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949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019741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0" r:id="rId1"/>
    <p:sldLayoutId id="2147484201" r:id="rId2"/>
    <p:sldLayoutId id="2147484202" r:id="rId3"/>
    <p:sldLayoutId id="2147484203" r:id="rId4"/>
  </p:sldLayoutIdLst>
  <p:txStyles>
    <p:titleStyle>
      <a:lvl1pPr algn="ctr" defTabSz="1123432" rtl="0" eaLnBrk="1" latinLnBrk="0" hangingPunct="1">
        <a:spcBef>
          <a:spcPct val="0"/>
        </a:spcBef>
        <a:buNone/>
        <a:defRPr sz="540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1287" indent="-421287" algn="l" defTabSz="1123432" rtl="0" eaLnBrk="1" latinLnBrk="0" hangingPunct="1">
        <a:spcBef>
          <a:spcPct val="20000"/>
        </a:spcBef>
        <a:buFont typeface="Arial" pitchFamily="34" charset="0"/>
        <a:buChar char="•"/>
        <a:defRPr sz="3932" kern="1200">
          <a:solidFill>
            <a:schemeClr val="tx1"/>
          </a:solidFill>
          <a:latin typeface="+mn-lt"/>
          <a:ea typeface="+mn-ea"/>
          <a:cs typeface="+mn-cs"/>
        </a:defRPr>
      </a:lvl1pPr>
      <a:lvl2pPr marL="912788" indent="-351072" algn="l" defTabSz="1123432" rtl="0" eaLnBrk="1" latinLnBrk="0" hangingPunct="1">
        <a:spcBef>
          <a:spcPct val="20000"/>
        </a:spcBef>
        <a:buFont typeface="Arial" pitchFamily="34" charset="0"/>
        <a:buChar char="–"/>
        <a:defRPr sz="3440" kern="1200">
          <a:solidFill>
            <a:schemeClr val="tx1"/>
          </a:solidFill>
          <a:latin typeface="+mn-lt"/>
          <a:ea typeface="+mn-ea"/>
          <a:cs typeface="+mn-cs"/>
        </a:defRPr>
      </a:lvl2pPr>
      <a:lvl3pPr marL="1404290" indent="-280858" algn="l" defTabSz="1123432" rtl="0" eaLnBrk="1" latinLnBrk="0" hangingPunct="1">
        <a:spcBef>
          <a:spcPct val="20000"/>
        </a:spcBef>
        <a:buFont typeface="Arial" pitchFamily="34" charset="0"/>
        <a:buChar char="•"/>
        <a:defRPr sz="2949" kern="1200">
          <a:solidFill>
            <a:schemeClr val="tx1"/>
          </a:solidFill>
          <a:latin typeface="+mn-lt"/>
          <a:ea typeface="+mn-ea"/>
          <a:cs typeface="+mn-cs"/>
        </a:defRPr>
      </a:lvl3pPr>
      <a:lvl4pPr marL="1966006" indent="-280858" algn="l" defTabSz="1123432" rtl="0" eaLnBrk="1" latinLnBrk="0" hangingPunct="1">
        <a:spcBef>
          <a:spcPct val="20000"/>
        </a:spcBef>
        <a:buFont typeface="Arial" pitchFamily="34" charset="0"/>
        <a:buChar char="–"/>
        <a:defRPr sz="2457" kern="1200">
          <a:solidFill>
            <a:schemeClr val="tx1"/>
          </a:solidFill>
          <a:latin typeface="+mn-lt"/>
          <a:ea typeface="+mn-ea"/>
          <a:cs typeface="+mn-cs"/>
        </a:defRPr>
      </a:lvl4pPr>
      <a:lvl5pPr marL="2527722" indent="-280858" algn="l" defTabSz="1123432" rtl="0" eaLnBrk="1" latinLnBrk="0" hangingPunct="1">
        <a:spcBef>
          <a:spcPct val="20000"/>
        </a:spcBef>
        <a:buFont typeface="Arial" pitchFamily="34" charset="0"/>
        <a:buChar char="»"/>
        <a:defRPr sz="2457" kern="1200">
          <a:solidFill>
            <a:schemeClr val="tx1"/>
          </a:solidFill>
          <a:latin typeface="+mn-lt"/>
          <a:ea typeface="+mn-ea"/>
          <a:cs typeface="+mn-cs"/>
        </a:defRPr>
      </a:lvl5pPr>
      <a:lvl6pPr marL="3089438" indent="-280858" algn="l" defTabSz="1123432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6pPr>
      <a:lvl7pPr marL="3651153" indent="-280858" algn="l" defTabSz="1123432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7pPr>
      <a:lvl8pPr marL="4212869" indent="-280858" algn="l" defTabSz="1123432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8pPr>
      <a:lvl9pPr marL="4774585" indent="-280858" algn="l" defTabSz="1123432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1pPr>
      <a:lvl2pPr marL="561716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2pPr>
      <a:lvl3pPr marL="1123432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3pPr>
      <a:lvl4pPr marL="1685148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4pPr>
      <a:lvl5pPr marL="2246864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5pPr>
      <a:lvl6pPr marL="2808580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6pPr>
      <a:lvl7pPr marL="3370296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7pPr>
      <a:lvl8pPr marL="3932011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8pPr>
      <a:lvl9pPr marL="4493727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759502" y="5887021"/>
            <a:ext cx="2844430" cy="373831"/>
          </a:xfrm>
          <a:prstGeom prst="rect">
            <a:avLst/>
          </a:prstGeom>
        </p:spPr>
        <p:txBody>
          <a:bodyPr vert="horz" lIns="122950" tIns="61475" rIns="122950" bIns="61475" rtlCol="0" anchor="ctr"/>
          <a:lstStyle>
            <a:lvl1pPr algn="r">
              <a:defRPr sz="156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96709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59" r:id="rId1"/>
    <p:sldLayoutId id="2147484260" r:id="rId2"/>
    <p:sldLayoutId id="2147484261" r:id="rId3"/>
    <p:sldLayoutId id="2147484262" r:id="rId4"/>
    <p:sldLayoutId id="2147484263" r:id="rId5"/>
    <p:sldLayoutId id="2147484264" r:id="rId6"/>
  </p:sldLayoutIdLst>
  <p:txStyles>
    <p:titleStyle>
      <a:lvl1pPr algn="ctr" defTabSz="1200735" rtl="0" eaLnBrk="1" latinLnBrk="0" hangingPunct="1">
        <a:spcBef>
          <a:spcPct val="0"/>
        </a:spcBef>
        <a:buNone/>
        <a:defRPr sz="57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275" indent="-450275" algn="l" defTabSz="1200735" rtl="0" eaLnBrk="1" latinLnBrk="0" hangingPunct="1">
        <a:spcBef>
          <a:spcPct val="20000"/>
        </a:spcBef>
        <a:buFont typeface="Arial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75597" indent="-375229" algn="l" defTabSz="1200735" rtl="0" eaLnBrk="1" latinLnBrk="0" hangingPunct="1">
        <a:spcBef>
          <a:spcPct val="20000"/>
        </a:spcBef>
        <a:buFont typeface="Arial" pitchFamily="34" charset="0"/>
        <a:buChar char="–"/>
        <a:defRPr sz="3711" kern="1200">
          <a:solidFill>
            <a:schemeClr val="tx1"/>
          </a:solidFill>
          <a:latin typeface="+mn-lt"/>
          <a:ea typeface="+mn-ea"/>
          <a:cs typeface="+mn-cs"/>
        </a:defRPr>
      </a:lvl2pPr>
      <a:lvl3pPr marL="1500919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3125" kern="1200">
          <a:solidFill>
            <a:schemeClr val="tx1"/>
          </a:solidFill>
          <a:latin typeface="+mn-lt"/>
          <a:ea typeface="+mn-ea"/>
          <a:cs typeface="+mn-cs"/>
        </a:defRPr>
      </a:lvl3pPr>
      <a:lvl4pPr marL="2101286" indent="-300184" algn="l" defTabSz="1200735" rtl="0" eaLnBrk="1" latinLnBrk="0" hangingPunct="1">
        <a:spcBef>
          <a:spcPct val="20000"/>
        </a:spcBef>
        <a:buFont typeface="Arial" pitchFamily="34" charset="0"/>
        <a:buChar char="–"/>
        <a:defRPr sz="2637" kern="1200">
          <a:solidFill>
            <a:schemeClr val="tx1"/>
          </a:solidFill>
          <a:latin typeface="+mn-lt"/>
          <a:ea typeface="+mn-ea"/>
          <a:cs typeface="+mn-cs"/>
        </a:defRPr>
      </a:lvl4pPr>
      <a:lvl5pPr marL="2701653" indent="-300184" algn="l" defTabSz="1200735" rtl="0" eaLnBrk="1" latinLnBrk="0" hangingPunct="1">
        <a:spcBef>
          <a:spcPct val="20000"/>
        </a:spcBef>
        <a:buFont typeface="Arial" pitchFamily="34" charset="0"/>
        <a:buChar char="»"/>
        <a:defRPr sz="2637" kern="1200">
          <a:solidFill>
            <a:schemeClr val="tx1"/>
          </a:solidFill>
          <a:latin typeface="+mn-lt"/>
          <a:ea typeface="+mn-ea"/>
          <a:cs typeface="+mn-cs"/>
        </a:defRPr>
      </a:lvl5pPr>
      <a:lvl6pPr marL="3302021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2637" kern="1200">
          <a:solidFill>
            <a:schemeClr val="tx1"/>
          </a:solidFill>
          <a:latin typeface="+mn-lt"/>
          <a:ea typeface="+mn-ea"/>
          <a:cs typeface="+mn-cs"/>
        </a:defRPr>
      </a:lvl6pPr>
      <a:lvl7pPr marL="3902388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2637" kern="1200">
          <a:solidFill>
            <a:schemeClr val="tx1"/>
          </a:solidFill>
          <a:latin typeface="+mn-lt"/>
          <a:ea typeface="+mn-ea"/>
          <a:cs typeface="+mn-cs"/>
        </a:defRPr>
      </a:lvl7pPr>
      <a:lvl8pPr marL="4502755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2637" kern="1200">
          <a:solidFill>
            <a:schemeClr val="tx1"/>
          </a:solidFill>
          <a:latin typeface="+mn-lt"/>
          <a:ea typeface="+mn-ea"/>
          <a:cs typeface="+mn-cs"/>
        </a:defRPr>
      </a:lvl8pPr>
      <a:lvl9pPr marL="5103124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263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1pPr>
      <a:lvl2pPr marL="600367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2pPr>
      <a:lvl3pPr marL="1200735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3pPr>
      <a:lvl4pPr marL="1801102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4pPr>
      <a:lvl5pPr marL="2401469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5pPr>
      <a:lvl6pPr marL="3001837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6pPr>
      <a:lvl7pPr marL="3602205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7pPr>
      <a:lvl8pPr marL="4202572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8pPr>
      <a:lvl9pPr marL="4802939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759502" y="5887021"/>
            <a:ext cx="2844430" cy="373831"/>
          </a:xfrm>
          <a:prstGeom prst="rect">
            <a:avLst/>
          </a:prstGeom>
        </p:spPr>
        <p:txBody>
          <a:bodyPr vert="horz" lIns="122950" tIns="61475" rIns="122950" bIns="61475" rtlCol="0" anchor="ctr"/>
          <a:lstStyle>
            <a:lvl1pPr algn="r">
              <a:defRPr sz="156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92504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68" r:id="rId1"/>
    <p:sldLayoutId id="2147484269" r:id="rId2"/>
    <p:sldLayoutId id="2147484270" r:id="rId3"/>
    <p:sldLayoutId id="2147484271" r:id="rId4"/>
    <p:sldLayoutId id="2147484272" r:id="rId5"/>
    <p:sldLayoutId id="2147484273" r:id="rId6"/>
    <p:sldLayoutId id="2147484274" r:id="rId7"/>
    <p:sldLayoutId id="2147484275" r:id="rId8"/>
  </p:sldLayoutIdLst>
  <p:txStyles>
    <p:titleStyle>
      <a:lvl1pPr algn="ctr" defTabSz="1200735" rtl="0" eaLnBrk="1" latinLnBrk="0" hangingPunct="1">
        <a:spcBef>
          <a:spcPct val="0"/>
        </a:spcBef>
        <a:buNone/>
        <a:defRPr sz="57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275" indent="-450275" algn="l" defTabSz="1200735" rtl="0" eaLnBrk="1" latinLnBrk="0" hangingPunct="1">
        <a:spcBef>
          <a:spcPct val="20000"/>
        </a:spcBef>
        <a:buFont typeface="Arial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75597" indent="-375229" algn="l" defTabSz="1200735" rtl="0" eaLnBrk="1" latinLnBrk="0" hangingPunct="1">
        <a:spcBef>
          <a:spcPct val="20000"/>
        </a:spcBef>
        <a:buFont typeface="Arial" pitchFamily="34" charset="0"/>
        <a:buChar char="–"/>
        <a:defRPr sz="3711" kern="1200">
          <a:solidFill>
            <a:schemeClr val="tx1"/>
          </a:solidFill>
          <a:latin typeface="+mn-lt"/>
          <a:ea typeface="+mn-ea"/>
          <a:cs typeface="+mn-cs"/>
        </a:defRPr>
      </a:lvl2pPr>
      <a:lvl3pPr marL="1500919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3125" kern="1200">
          <a:solidFill>
            <a:schemeClr val="tx1"/>
          </a:solidFill>
          <a:latin typeface="+mn-lt"/>
          <a:ea typeface="+mn-ea"/>
          <a:cs typeface="+mn-cs"/>
        </a:defRPr>
      </a:lvl3pPr>
      <a:lvl4pPr marL="2101286" indent="-300184" algn="l" defTabSz="1200735" rtl="0" eaLnBrk="1" latinLnBrk="0" hangingPunct="1">
        <a:spcBef>
          <a:spcPct val="20000"/>
        </a:spcBef>
        <a:buFont typeface="Arial" pitchFamily="34" charset="0"/>
        <a:buChar char="–"/>
        <a:defRPr sz="2637" kern="1200">
          <a:solidFill>
            <a:schemeClr val="tx1"/>
          </a:solidFill>
          <a:latin typeface="+mn-lt"/>
          <a:ea typeface="+mn-ea"/>
          <a:cs typeface="+mn-cs"/>
        </a:defRPr>
      </a:lvl4pPr>
      <a:lvl5pPr marL="2701653" indent="-300184" algn="l" defTabSz="1200735" rtl="0" eaLnBrk="1" latinLnBrk="0" hangingPunct="1">
        <a:spcBef>
          <a:spcPct val="20000"/>
        </a:spcBef>
        <a:buFont typeface="Arial" pitchFamily="34" charset="0"/>
        <a:buChar char="»"/>
        <a:defRPr sz="2637" kern="1200">
          <a:solidFill>
            <a:schemeClr val="tx1"/>
          </a:solidFill>
          <a:latin typeface="+mn-lt"/>
          <a:ea typeface="+mn-ea"/>
          <a:cs typeface="+mn-cs"/>
        </a:defRPr>
      </a:lvl5pPr>
      <a:lvl6pPr marL="3302021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2637" kern="1200">
          <a:solidFill>
            <a:schemeClr val="tx1"/>
          </a:solidFill>
          <a:latin typeface="+mn-lt"/>
          <a:ea typeface="+mn-ea"/>
          <a:cs typeface="+mn-cs"/>
        </a:defRPr>
      </a:lvl6pPr>
      <a:lvl7pPr marL="3902388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2637" kern="1200">
          <a:solidFill>
            <a:schemeClr val="tx1"/>
          </a:solidFill>
          <a:latin typeface="+mn-lt"/>
          <a:ea typeface="+mn-ea"/>
          <a:cs typeface="+mn-cs"/>
        </a:defRPr>
      </a:lvl7pPr>
      <a:lvl8pPr marL="4502755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2637" kern="1200">
          <a:solidFill>
            <a:schemeClr val="tx1"/>
          </a:solidFill>
          <a:latin typeface="+mn-lt"/>
          <a:ea typeface="+mn-ea"/>
          <a:cs typeface="+mn-cs"/>
        </a:defRPr>
      </a:lvl8pPr>
      <a:lvl9pPr marL="5103124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263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1pPr>
      <a:lvl2pPr marL="600367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2pPr>
      <a:lvl3pPr marL="1200735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3pPr>
      <a:lvl4pPr marL="1801102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4pPr>
      <a:lvl5pPr marL="2401469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5pPr>
      <a:lvl6pPr marL="3001837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6pPr>
      <a:lvl7pPr marL="3602205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7pPr>
      <a:lvl8pPr marL="4202572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8pPr>
      <a:lvl9pPr marL="4802939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759502" y="5887032"/>
            <a:ext cx="2844430" cy="373831"/>
          </a:xfrm>
          <a:prstGeom prst="rect">
            <a:avLst/>
          </a:prstGeom>
        </p:spPr>
        <p:txBody>
          <a:bodyPr vert="horz" lIns="122875" tIns="61439" rIns="122875" bIns="61439" rtlCol="0" anchor="ctr"/>
          <a:lstStyle>
            <a:lvl1pPr algn="r">
              <a:defRPr sz="156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7AD5F7-9A70-43A8-B2E8-1F114AD105DD}" type="slidenum">
              <a:rPr lang="cs-CZ" smtClean="0">
                <a:solidFill>
                  <a:srgbClr val="262626">
                    <a:tint val="75000"/>
                  </a:srgbClr>
                </a:solidFill>
              </a:rPr>
              <a:pPr/>
              <a:t>‹#›</a:t>
            </a:fld>
            <a:endParaRPr lang="cs-CZ">
              <a:solidFill>
                <a:srgbClr val="262626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8085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77" r:id="rId1"/>
    <p:sldLayoutId id="2147484278" r:id="rId2"/>
    <p:sldLayoutId id="2147484279" r:id="rId3"/>
    <p:sldLayoutId id="2147484280" r:id="rId4"/>
    <p:sldLayoutId id="2147484281" r:id="rId5"/>
    <p:sldLayoutId id="2147484282" r:id="rId6"/>
    <p:sldLayoutId id="2147484290" r:id="rId7"/>
    <p:sldLayoutId id="2147484291" r:id="rId8"/>
  </p:sldLayoutIdLst>
  <p:txStyles>
    <p:titleStyle>
      <a:lvl1pPr algn="ctr" defTabSz="1199988" rtl="0" eaLnBrk="1" latinLnBrk="0" hangingPunct="1">
        <a:spcBef>
          <a:spcPct val="0"/>
        </a:spcBef>
        <a:buNone/>
        <a:defRPr sz="57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49994" indent="-449994" algn="l" defTabSz="1199988" rtl="0" eaLnBrk="1" latinLnBrk="0" hangingPunct="1">
        <a:spcBef>
          <a:spcPct val="20000"/>
        </a:spcBef>
        <a:buFont typeface="Arial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74991" indent="-374996" algn="l" defTabSz="1199988" rtl="0" eaLnBrk="1" latinLnBrk="0" hangingPunct="1">
        <a:spcBef>
          <a:spcPct val="20000"/>
        </a:spcBef>
        <a:buFont typeface="Arial" pitchFamily="34" charset="0"/>
        <a:buChar char="–"/>
        <a:defRPr sz="3711" kern="1200">
          <a:solidFill>
            <a:schemeClr val="tx1"/>
          </a:solidFill>
          <a:latin typeface="+mn-lt"/>
          <a:ea typeface="+mn-ea"/>
          <a:cs typeface="+mn-cs"/>
        </a:defRPr>
      </a:lvl2pPr>
      <a:lvl3pPr marL="1499986" indent="-299999" algn="l" defTabSz="1199988" rtl="0" eaLnBrk="1" latinLnBrk="0" hangingPunct="1">
        <a:spcBef>
          <a:spcPct val="20000"/>
        </a:spcBef>
        <a:buFont typeface="Arial" pitchFamily="34" charset="0"/>
        <a:buChar char="•"/>
        <a:defRPr sz="3125" kern="1200">
          <a:solidFill>
            <a:schemeClr val="tx1"/>
          </a:solidFill>
          <a:latin typeface="+mn-lt"/>
          <a:ea typeface="+mn-ea"/>
          <a:cs typeface="+mn-cs"/>
        </a:defRPr>
      </a:lvl3pPr>
      <a:lvl4pPr marL="2099982" indent="-299999" algn="l" defTabSz="1199988" rtl="0" eaLnBrk="1" latinLnBrk="0" hangingPunct="1">
        <a:spcBef>
          <a:spcPct val="20000"/>
        </a:spcBef>
        <a:buFont typeface="Arial" pitchFamily="34" charset="0"/>
        <a:buChar char="–"/>
        <a:defRPr sz="2539" kern="1200">
          <a:solidFill>
            <a:schemeClr val="tx1"/>
          </a:solidFill>
          <a:latin typeface="+mn-lt"/>
          <a:ea typeface="+mn-ea"/>
          <a:cs typeface="+mn-cs"/>
        </a:defRPr>
      </a:lvl4pPr>
      <a:lvl5pPr marL="2699973" indent="-299999" algn="l" defTabSz="1199988" rtl="0" eaLnBrk="1" latinLnBrk="0" hangingPunct="1">
        <a:spcBef>
          <a:spcPct val="20000"/>
        </a:spcBef>
        <a:buFont typeface="Arial" pitchFamily="34" charset="0"/>
        <a:buChar char="»"/>
        <a:defRPr sz="2539" kern="1200">
          <a:solidFill>
            <a:schemeClr val="tx1"/>
          </a:solidFill>
          <a:latin typeface="+mn-lt"/>
          <a:ea typeface="+mn-ea"/>
          <a:cs typeface="+mn-cs"/>
        </a:defRPr>
      </a:lvl5pPr>
      <a:lvl6pPr marL="3299970" indent="-299999" algn="l" defTabSz="1199988" rtl="0" eaLnBrk="1" latinLnBrk="0" hangingPunct="1">
        <a:spcBef>
          <a:spcPct val="20000"/>
        </a:spcBef>
        <a:buFont typeface="Arial" pitchFamily="34" charset="0"/>
        <a:buChar char="•"/>
        <a:defRPr sz="2539" kern="1200">
          <a:solidFill>
            <a:schemeClr val="tx1"/>
          </a:solidFill>
          <a:latin typeface="+mn-lt"/>
          <a:ea typeface="+mn-ea"/>
          <a:cs typeface="+mn-cs"/>
        </a:defRPr>
      </a:lvl6pPr>
      <a:lvl7pPr marL="3899965" indent="-299999" algn="l" defTabSz="1199988" rtl="0" eaLnBrk="1" latinLnBrk="0" hangingPunct="1">
        <a:spcBef>
          <a:spcPct val="20000"/>
        </a:spcBef>
        <a:buFont typeface="Arial" pitchFamily="34" charset="0"/>
        <a:buChar char="•"/>
        <a:defRPr sz="2539" kern="1200">
          <a:solidFill>
            <a:schemeClr val="tx1"/>
          </a:solidFill>
          <a:latin typeface="+mn-lt"/>
          <a:ea typeface="+mn-ea"/>
          <a:cs typeface="+mn-cs"/>
        </a:defRPr>
      </a:lvl7pPr>
      <a:lvl8pPr marL="4499957" indent="-299999" algn="l" defTabSz="1199988" rtl="0" eaLnBrk="1" latinLnBrk="0" hangingPunct="1">
        <a:spcBef>
          <a:spcPct val="20000"/>
        </a:spcBef>
        <a:buFont typeface="Arial" pitchFamily="34" charset="0"/>
        <a:buChar char="•"/>
        <a:defRPr sz="2539" kern="1200">
          <a:solidFill>
            <a:schemeClr val="tx1"/>
          </a:solidFill>
          <a:latin typeface="+mn-lt"/>
          <a:ea typeface="+mn-ea"/>
          <a:cs typeface="+mn-cs"/>
        </a:defRPr>
      </a:lvl8pPr>
      <a:lvl9pPr marL="5099953" indent="-299999" algn="l" defTabSz="1199988" rtl="0" eaLnBrk="1" latinLnBrk="0" hangingPunct="1">
        <a:spcBef>
          <a:spcPct val="20000"/>
        </a:spcBef>
        <a:buFont typeface="Arial" pitchFamily="34" charset="0"/>
        <a:buChar char="•"/>
        <a:defRPr sz="253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1199988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1pPr>
      <a:lvl2pPr marL="599994" algn="l" defTabSz="1199988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2pPr>
      <a:lvl3pPr marL="1199988" algn="l" defTabSz="1199988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3pPr>
      <a:lvl4pPr marL="1799983" algn="l" defTabSz="1199988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4pPr>
      <a:lvl5pPr marL="2399977" algn="l" defTabSz="1199988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5pPr>
      <a:lvl6pPr marL="2999973" algn="l" defTabSz="1199988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6pPr>
      <a:lvl7pPr marL="3599965" algn="l" defTabSz="1199988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7pPr>
      <a:lvl8pPr marL="4199962" algn="l" defTabSz="1199988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8pPr>
      <a:lvl9pPr marL="4799957" algn="l" defTabSz="1199988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1871287" y="1520185"/>
            <a:ext cx="8351841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505" b="1" cap="all" baseline="0">
                <a:solidFill>
                  <a:srgbClr val="2962A7"/>
                </a:solidFill>
              </a:defRPr>
            </a:lvl1pPr>
          </a:lstStyle>
          <a:p>
            <a:fld id="{94475E47-339B-4045-9AD7-42C07A9E5752}" type="datetimeFigureOut">
              <a:rPr lang="cs-CZ" smtClean="0"/>
              <a:pPr/>
              <a:t>15.05.2023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623311" y="6386026"/>
            <a:ext cx="3860297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5231223" y="6386026"/>
            <a:ext cx="6396362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CE5440-8B35-46AE-97FA-1144ED5B67E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38969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</p:sldLayoutIdLst>
  <p:txStyles>
    <p:titleStyle>
      <a:lvl1pPr algn="ctr" defTabSz="936163" rtl="0" eaLnBrk="1" latinLnBrk="0" hangingPunct="1">
        <a:spcBef>
          <a:spcPct val="0"/>
        </a:spcBef>
        <a:buNone/>
        <a:defRPr sz="45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1061" indent="-351061" algn="l" defTabSz="936163" rtl="0" eaLnBrk="1" latinLnBrk="0" hangingPunct="1">
        <a:spcBef>
          <a:spcPct val="20000"/>
        </a:spcBef>
        <a:buFont typeface="Arial" pitchFamily="34" charset="0"/>
        <a:buChar char="•"/>
        <a:defRPr sz="3276" kern="1200">
          <a:solidFill>
            <a:schemeClr val="tx1"/>
          </a:solidFill>
          <a:latin typeface="+mn-lt"/>
          <a:ea typeface="+mn-ea"/>
          <a:cs typeface="+mn-cs"/>
        </a:defRPr>
      </a:lvl1pPr>
      <a:lvl2pPr marL="760632" indent="-292551" algn="l" defTabSz="936163" rtl="0" eaLnBrk="1" latinLnBrk="0" hangingPunct="1">
        <a:spcBef>
          <a:spcPct val="20000"/>
        </a:spcBef>
        <a:buFont typeface="Arial" pitchFamily="34" charset="0"/>
        <a:buChar char="–"/>
        <a:defRPr sz="2867" kern="1200">
          <a:solidFill>
            <a:schemeClr val="tx1"/>
          </a:solidFill>
          <a:latin typeface="+mn-lt"/>
          <a:ea typeface="+mn-ea"/>
          <a:cs typeface="+mn-cs"/>
        </a:defRPr>
      </a:lvl2pPr>
      <a:lvl3pPr marL="1170203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3pPr>
      <a:lvl4pPr marL="1638285" indent="-234041" algn="l" defTabSz="936163" rtl="0" eaLnBrk="1" latinLnBrk="0" hangingPunct="1">
        <a:spcBef>
          <a:spcPct val="20000"/>
        </a:spcBef>
        <a:buFont typeface="Arial" pitchFamily="34" charset="0"/>
        <a:buChar char="–"/>
        <a:defRPr sz="2048" kern="1200">
          <a:solidFill>
            <a:schemeClr val="tx1"/>
          </a:solidFill>
          <a:latin typeface="+mn-lt"/>
          <a:ea typeface="+mn-ea"/>
          <a:cs typeface="+mn-cs"/>
        </a:defRPr>
      </a:lvl4pPr>
      <a:lvl5pPr marL="2106366" indent="-234041" algn="l" defTabSz="936163" rtl="0" eaLnBrk="1" latinLnBrk="0" hangingPunct="1">
        <a:spcBef>
          <a:spcPct val="20000"/>
        </a:spcBef>
        <a:buFont typeface="Arial" pitchFamily="34" charset="0"/>
        <a:buChar char="»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759502" y="5887021"/>
            <a:ext cx="2844430" cy="373831"/>
          </a:xfrm>
          <a:prstGeom prst="rect">
            <a:avLst/>
          </a:prstGeom>
        </p:spPr>
        <p:txBody>
          <a:bodyPr vert="horz" lIns="122950" tIns="61475" rIns="122950" bIns="61475" rtlCol="0" anchor="ctr"/>
          <a:lstStyle>
            <a:lvl1pPr algn="r">
              <a:defRPr sz="156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554962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84" r:id="rId1"/>
    <p:sldLayoutId id="2147484285" r:id="rId2"/>
    <p:sldLayoutId id="2147484286" r:id="rId3"/>
    <p:sldLayoutId id="2147484287" r:id="rId4"/>
    <p:sldLayoutId id="2147484288" r:id="rId5"/>
    <p:sldLayoutId id="2147484289" r:id="rId6"/>
  </p:sldLayoutIdLst>
  <p:txStyles>
    <p:titleStyle>
      <a:lvl1pPr algn="ctr" defTabSz="1200735" rtl="0" eaLnBrk="1" latinLnBrk="0" hangingPunct="1">
        <a:spcBef>
          <a:spcPct val="0"/>
        </a:spcBef>
        <a:buNone/>
        <a:defRPr sz="57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275" indent="-450275" algn="l" defTabSz="1200735" rtl="0" eaLnBrk="1" latinLnBrk="0" hangingPunct="1">
        <a:spcBef>
          <a:spcPct val="20000"/>
        </a:spcBef>
        <a:buFont typeface="Arial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75597" indent="-375229" algn="l" defTabSz="1200735" rtl="0" eaLnBrk="1" latinLnBrk="0" hangingPunct="1">
        <a:spcBef>
          <a:spcPct val="20000"/>
        </a:spcBef>
        <a:buFont typeface="Arial" pitchFamily="34" charset="0"/>
        <a:buChar char="–"/>
        <a:defRPr sz="3711" kern="1200">
          <a:solidFill>
            <a:schemeClr val="tx1"/>
          </a:solidFill>
          <a:latin typeface="+mn-lt"/>
          <a:ea typeface="+mn-ea"/>
          <a:cs typeface="+mn-cs"/>
        </a:defRPr>
      </a:lvl2pPr>
      <a:lvl3pPr marL="1500919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3125" kern="1200">
          <a:solidFill>
            <a:schemeClr val="tx1"/>
          </a:solidFill>
          <a:latin typeface="+mn-lt"/>
          <a:ea typeface="+mn-ea"/>
          <a:cs typeface="+mn-cs"/>
        </a:defRPr>
      </a:lvl3pPr>
      <a:lvl4pPr marL="2101286" indent="-300184" algn="l" defTabSz="1200735" rtl="0" eaLnBrk="1" latinLnBrk="0" hangingPunct="1">
        <a:spcBef>
          <a:spcPct val="20000"/>
        </a:spcBef>
        <a:buFont typeface="Arial" pitchFamily="34" charset="0"/>
        <a:buChar char="–"/>
        <a:defRPr sz="2637" kern="1200">
          <a:solidFill>
            <a:schemeClr val="tx1"/>
          </a:solidFill>
          <a:latin typeface="+mn-lt"/>
          <a:ea typeface="+mn-ea"/>
          <a:cs typeface="+mn-cs"/>
        </a:defRPr>
      </a:lvl4pPr>
      <a:lvl5pPr marL="2701653" indent="-300184" algn="l" defTabSz="1200735" rtl="0" eaLnBrk="1" latinLnBrk="0" hangingPunct="1">
        <a:spcBef>
          <a:spcPct val="20000"/>
        </a:spcBef>
        <a:buFont typeface="Arial" pitchFamily="34" charset="0"/>
        <a:buChar char="»"/>
        <a:defRPr sz="2637" kern="1200">
          <a:solidFill>
            <a:schemeClr val="tx1"/>
          </a:solidFill>
          <a:latin typeface="+mn-lt"/>
          <a:ea typeface="+mn-ea"/>
          <a:cs typeface="+mn-cs"/>
        </a:defRPr>
      </a:lvl5pPr>
      <a:lvl6pPr marL="3302021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2637" kern="1200">
          <a:solidFill>
            <a:schemeClr val="tx1"/>
          </a:solidFill>
          <a:latin typeface="+mn-lt"/>
          <a:ea typeface="+mn-ea"/>
          <a:cs typeface="+mn-cs"/>
        </a:defRPr>
      </a:lvl6pPr>
      <a:lvl7pPr marL="3902388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2637" kern="1200">
          <a:solidFill>
            <a:schemeClr val="tx1"/>
          </a:solidFill>
          <a:latin typeface="+mn-lt"/>
          <a:ea typeface="+mn-ea"/>
          <a:cs typeface="+mn-cs"/>
        </a:defRPr>
      </a:lvl7pPr>
      <a:lvl8pPr marL="4502755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2637" kern="1200">
          <a:solidFill>
            <a:schemeClr val="tx1"/>
          </a:solidFill>
          <a:latin typeface="+mn-lt"/>
          <a:ea typeface="+mn-ea"/>
          <a:cs typeface="+mn-cs"/>
        </a:defRPr>
      </a:lvl8pPr>
      <a:lvl9pPr marL="5103124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263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1pPr>
      <a:lvl2pPr marL="600367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2pPr>
      <a:lvl3pPr marL="1200735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3pPr>
      <a:lvl4pPr marL="1801102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4pPr>
      <a:lvl5pPr marL="2401469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5pPr>
      <a:lvl6pPr marL="3001837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6pPr>
      <a:lvl7pPr marL="3602205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7pPr>
      <a:lvl8pPr marL="4202572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8pPr>
      <a:lvl9pPr marL="4802939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3909CCC1-8C1E-2FEA-6C02-229848C4DD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091" y="373831"/>
            <a:ext cx="10514231" cy="13571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D05BAD1A-602C-1417-CC19-240B14DEDE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091" y="1869153"/>
            <a:ext cx="10514231" cy="44550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FDA5B492-97F5-48B4-4E1D-BA7A585F466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091" y="6507903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37CE82-674C-4CD1-8D4A-A3B2FE5F9F02}" type="datetimeFigureOut">
              <a:rPr lang="cs-CZ" smtClean="0"/>
              <a:t>15.05.2023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79190CEA-02CA-6D36-6C7A-A8D7BCE483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075" y="6507903"/>
            <a:ext cx="4114264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993177EF-DFC9-AB49-7F84-965F400622C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09479" y="6507903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05564A-A59D-4A47-825F-AF35E303F7D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152883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93" r:id="rId1"/>
    <p:sldLayoutId id="2147484294" r:id="rId2"/>
    <p:sldLayoutId id="2147484295" r:id="rId3"/>
    <p:sldLayoutId id="2147484296" r:id="rId4"/>
    <p:sldLayoutId id="2147484297" r:id="rId5"/>
    <p:sldLayoutId id="2147484298" r:id="rId6"/>
    <p:sldLayoutId id="2147484299" r:id="rId7"/>
    <p:sldLayoutId id="2147484300" r:id="rId8"/>
    <p:sldLayoutId id="2147484301" r:id="rId9"/>
    <p:sldLayoutId id="2147484302" r:id="rId10"/>
    <p:sldLayoutId id="2147484303" r:id="rId11"/>
    <p:sldLayoutId id="2147484304" r:id="rId12"/>
    <p:sldLayoutId id="2147484305" r:id="rId13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1871287" y="1520185"/>
            <a:ext cx="8351841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505" b="1" cap="all" baseline="0">
                <a:solidFill>
                  <a:srgbClr val="2962A7"/>
                </a:solidFill>
              </a:defRPr>
            </a:lvl1pPr>
          </a:lstStyle>
          <a:p>
            <a:fld id="{94475E47-339B-4045-9AD7-42C07A9E5752}" type="datetimeFigureOut">
              <a:rPr lang="cs-CZ" smtClean="0"/>
              <a:pPr/>
              <a:t>15.05.2023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623311" y="6386026"/>
            <a:ext cx="3860297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5231223" y="6386026"/>
            <a:ext cx="6396362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CE5440-8B35-46AE-97FA-1144ED5B67E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86745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</p:sldLayoutIdLst>
  <p:txStyles>
    <p:titleStyle>
      <a:lvl1pPr algn="ctr" defTabSz="936163" rtl="0" eaLnBrk="1" latinLnBrk="0" hangingPunct="1">
        <a:spcBef>
          <a:spcPct val="0"/>
        </a:spcBef>
        <a:buNone/>
        <a:defRPr sz="45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1061" indent="-351061" algn="l" defTabSz="936163" rtl="0" eaLnBrk="1" latinLnBrk="0" hangingPunct="1">
        <a:spcBef>
          <a:spcPct val="20000"/>
        </a:spcBef>
        <a:buFont typeface="Arial" pitchFamily="34" charset="0"/>
        <a:buChar char="•"/>
        <a:defRPr sz="3276" kern="1200">
          <a:solidFill>
            <a:schemeClr val="tx1"/>
          </a:solidFill>
          <a:latin typeface="+mn-lt"/>
          <a:ea typeface="+mn-ea"/>
          <a:cs typeface="+mn-cs"/>
        </a:defRPr>
      </a:lvl1pPr>
      <a:lvl2pPr marL="760632" indent="-292551" algn="l" defTabSz="936163" rtl="0" eaLnBrk="1" latinLnBrk="0" hangingPunct="1">
        <a:spcBef>
          <a:spcPct val="20000"/>
        </a:spcBef>
        <a:buFont typeface="Arial" pitchFamily="34" charset="0"/>
        <a:buChar char="–"/>
        <a:defRPr sz="2867" kern="1200">
          <a:solidFill>
            <a:schemeClr val="tx1"/>
          </a:solidFill>
          <a:latin typeface="+mn-lt"/>
          <a:ea typeface="+mn-ea"/>
          <a:cs typeface="+mn-cs"/>
        </a:defRPr>
      </a:lvl2pPr>
      <a:lvl3pPr marL="1170203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3pPr>
      <a:lvl4pPr marL="1638285" indent="-234041" algn="l" defTabSz="936163" rtl="0" eaLnBrk="1" latinLnBrk="0" hangingPunct="1">
        <a:spcBef>
          <a:spcPct val="20000"/>
        </a:spcBef>
        <a:buFont typeface="Arial" pitchFamily="34" charset="0"/>
        <a:buChar char="–"/>
        <a:defRPr sz="2048" kern="1200">
          <a:solidFill>
            <a:schemeClr val="tx1"/>
          </a:solidFill>
          <a:latin typeface="+mn-lt"/>
          <a:ea typeface="+mn-ea"/>
          <a:cs typeface="+mn-cs"/>
        </a:defRPr>
      </a:lvl4pPr>
      <a:lvl5pPr marL="2106366" indent="-234041" algn="l" defTabSz="936163" rtl="0" eaLnBrk="1" latinLnBrk="0" hangingPunct="1">
        <a:spcBef>
          <a:spcPct val="20000"/>
        </a:spcBef>
        <a:buFont typeface="Arial" pitchFamily="34" charset="0"/>
        <a:buChar char="»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/>
          <p:nvPr/>
        </p:nvSpPr>
        <p:spPr>
          <a:xfrm>
            <a:off x="0" y="1105750"/>
            <a:ext cx="12190413" cy="12900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>
              <a:solidFill>
                <a:schemeClr val="tx2"/>
              </a:solidFill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0" y="0"/>
            <a:ext cx="12190413" cy="11057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79938" y="0"/>
            <a:ext cx="11230538" cy="1105750"/>
          </a:xfrm>
          <a:prstGeom prst="rect">
            <a:avLst/>
          </a:prstGeom>
        </p:spPr>
        <p:txBody>
          <a:bodyPr vert="horz" lIns="36000" tIns="0" rIns="36000" bIns="0" rtlCol="0" anchor="ctr" anchorCtr="0">
            <a:no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19907" y="1842917"/>
            <a:ext cx="10750600" cy="4423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719906" y="6671359"/>
            <a:ext cx="1487806" cy="18429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75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2255707" y="6671359"/>
            <a:ext cx="9214800" cy="18429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75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11518500" y="6671359"/>
            <a:ext cx="623919" cy="18429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75" b="1">
                <a:solidFill>
                  <a:schemeClr val="tx1"/>
                </a:solidFill>
              </a:defRPr>
            </a:lvl1pPr>
          </a:lstStyle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8" name="Obdélník 17"/>
          <p:cNvSpPr/>
          <p:nvPr/>
        </p:nvSpPr>
        <p:spPr>
          <a:xfrm>
            <a:off x="0" y="6892509"/>
            <a:ext cx="12190413" cy="12900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</p:spTree>
    <p:extLst>
      <p:ext uri="{BB962C8B-B14F-4D97-AF65-F5344CB8AC3E}">
        <p14:creationId xmlns:p14="http://schemas.microsoft.com/office/powerpoint/2010/main" val="4222506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34" r:id="rId1"/>
    <p:sldLayoutId id="2147484235" r:id="rId2"/>
    <p:sldLayoutId id="2147484236" r:id="rId3"/>
    <p:sldLayoutId id="2147484237" r:id="rId4"/>
    <p:sldLayoutId id="2147484238" r:id="rId5"/>
    <p:sldLayoutId id="2147484239" r:id="rId6"/>
    <p:sldLayoutId id="2147484240" r:id="rId7"/>
    <p:sldLayoutId id="2147483693" r:id="rId8"/>
    <p:sldLayoutId id="2147483694" r:id="rId9"/>
    <p:sldLayoutId id="2147483695" r:id="rId10"/>
  </p:sldLayoutIdLst>
  <p:hf hdr="0" ftr="0" dt="0"/>
  <p:txStyles>
    <p:titleStyle>
      <a:lvl1pPr algn="l" defTabSz="936163" rtl="0" eaLnBrk="1" latinLnBrk="0" hangingPunct="1">
        <a:lnSpc>
          <a:spcPct val="100000"/>
        </a:lnSpc>
        <a:spcBef>
          <a:spcPct val="0"/>
        </a:spcBef>
        <a:buNone/>
        <a:defRPr sz="3276" b="1" kern="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42282" indent="-442282" algn="l" defTabSz="936163" rtl="0" eaLnBrk="1" latinLnBrk="0" hangingPunct="1">
        <a:lnSpc>
          <a:spcPts val="2949"/>
        </a:lnSpc>
        <a:spcBef>
          <a:spcPts val="614"/>
        </a:spcBef>
        <a:spcAft>
          <a:spcPts val="614"/>
        </a:spcAft>
        <a:buClr>
          <a:schemeClr val="accent2"/>
        </a:buClr>
        <a:buSzPct val="100000"/>
        <a:buFont typeface="Wingdings" panose="05000000000000000000" pitchFamily="2" charset="2"/>
        <a:buChar char=""/>
        <a:defRPr sz="2457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681851" indent="-257998" algn="l" defTabSz="936163" rtl="0" eaLnBrk="1" latinLnBrk="0" hangingPunct="1">
        <a:lnSpc>
          <a:spcPts val="2457"/>
        </a:lnSpc>
        <a:spcBef>
          <a:spcPts val="307"/>
        </a:spcBef>
        <a:spcAft>
          <a:spcPts val="307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48" kern="1200">
          <a:solidFill>
            <a:schemeClr val="tx1"/>
          </a:solidFill>
          <a:latin typeface="+mn-lt"/>
          <a:ea typeface="+mn-ea"/>
          <a:cs typeface="+mn-cs"/>
        </a:defRPr>
      </a:lvl2pPr>
      <a:lvl3pPr marL="939848" indent="-257998" algn="l" defTabSz="936163" rtl="0" eaLnBrk="1" latinLnBrk="0" hangingPunct="1">
        <a:lnSpc>
          <a:spcPts val="2457"/>
        </a:lnSpc>
        <a:spcBef>
          <a:spcPts val="307"/>
        </a:spcBef>
        <a:spcAft>
          <a:spcPts val="307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48" kern="1200">
          <a:solidFill>
            <a:schemeClr val="tx1"/>
          </a:solidFill>
          <a:latin typeface="+mn-lt"/>
          <a:ea typeface="+mn-ea"/>
          <a:cs typeface="+mn-cs"/>
        </a:defRPr>
      </a:lvl3pPr>
      <a:lvl4pPr marL="1197846" indent="-257998" algn="l" defTabSz="936163" rtl="0" eaLnBrk="1" latinLnBrk="0" hangingPunct="1">
        <a:lnSpc>
          <a:spcPts val="2457"/>
        </a:lnSpc>
        <a:spcBef>
          <a:spcPts val="307"/>
        </a:spcBef>
        <a:spcAft>
          <a:spcPts val="307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lang="cs-CZ" sz="2048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455844" indent="-257998" algn="l" defTabSz="936163" rtl="0" eaLnBrk="1" latinLnBrk="0" hangingPunct="1">
        <a:lnSpc>
          <a:spcPts val="2457"/>
        </a:lnSpc>
        <a:spcBef>
          <a:spcPts val="307"/>
        </a:spcBef>
        <a:spcAft>
          <a:spcPts val="307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315" y="3718631"/>
            <a:ext cx="5404096" cy="3302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Skupina 4"/>
          <p:cNvGrpSpPr/>
          <p:nvPr userDrawn="1"/>
        </p:nvGrpSpPr>
        <p:grpSpPr>
          <a:xfrm>
            <a:off x="0" y="0"/>
            <a:ext cx="12190413" cy="7021513"/>
            <a:chOff x="0" y="0"/>
            <a:chExt cx="9144000" cy="6858000"/>
          </a:xfrm>
        </p:grpSpPr>
        <p:sp>
          <p:nvSpPr>
            <p:cNvPr id="4" name="Obdélník 3"/>
            <p:cNvSpPr/>
            <p:nvPr userDrawn="1"/>
          </p:nvSpPr>
          <p:spPr>
            <a:xfrm>
              <a:off x="4851400" y="2158980"/>
              <a:ext cx="4292600" cy="4699020"/>
            </a:xfrm>
            <a:prstGeom prst="rect">
              <a:avLst/>
            </a:prstGeom>
            <a:solidFill>
              <a:srgbClr val="004B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sz="2457"/>
            </a:p>
          </p:txBody>
        </p:sp>
        <p:sp>
          <p:nvSpPr>
            <p:cNvPr id="7" name="Obdélník 6"/>
            <p:cNvSpPr/>
            <p:nvPr userDrawn="1"/>
          </p:nvSpPr>
          <p:spPr>
            <a:xfrm>
              <a:off x="0" y="0"/>
              <a:ext cx="9143999" cy="584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0" rIns="0" bIns="0" rtlCol="0" anchor="ctr"/>
            <a:lstStyle/>
            <a:p>
              <a:pPr algn="ctr"/>
              <a:endParaRPr lang="cs-CZ" sz="2457"/>
            </a:p>
          </p:txBody>
        </p:sp>
      </p:grp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592590" y="456724"/>
            <a:ext cx="10988301" cy="56720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92589" y="1023931"/>
            <a:ext cx="10988303" cy="4765567"/>
          </a:xfrm>
          <a:prstGeom prst="rect">
            <a:avLst/>
          </a:prstGeom>
        </p:spPr>
        <p:txBody>
          <a:bodyPr vert="horz" lIns="0" tIns="360000" rIns="0" bIns="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13" name="Obrázek 3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9" t="17235" r="6248" b="17262"/>
          <a:stretch>
            <a:fillRect/>
          </a:stretch>
        </p:blipFill>
        <p:spPr bwMode="auto">
          <a:xfrm>
            <a:off x="592589" y="6199073"/>
            <a:ext cx="25003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9284" y="6209301"/>
            <a:ext cx="12430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3241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4204" r:id="rId9"/>
  </p:sldLayoutIdLst>
  <p:txStyles>
    <p:titleStyle>
      <a:lvl1pPr algn="l" defTabSz="936163" rtl="0" eaLnBrk="1" latinLnBrk="0" hangingPunct="1">
        <a:spcBef>
          <a:spcPct val="0"/>
        </a:spcBef>
        <a:buNone/>
        <a:defRPr sz="3686" kern="120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368940" indent="-368940" algn="l" defTabSz="936163" rtl="0" eaLnBrk="1" latinLnBrk="0" hangingPunct="1">
        <a:spcBef>
          <a:spcPct val="20000"/>
        </a:spcBef>
        <a:buFontTx/>
        <a:buBlip>
          <a:blip r:embed="rId14"/>
        </a:buBlip>
        <a:defRPr sz="2457" kern="1200">
          <a:solidFill>
            <a:schemeClr val="tx2"/>
          </a:solidFill>
          <a:latin typeface="+mn-lt"/>
          <a:ea typeface="+mn-ea"/>
          <a:cs typeface="+mn-cs"/>
        </a:defRPr>
      </a:lvl1pPr>
      <a:lvl2pPr marL="737878" indent="-368940" algn="l" defTabSz="936163" rtl="0" eaLnBrk="1" latinLnBrk="0" hangingPunct="1">
        <a:spcBef>
          <a:spcPct val="20000"/>
        </a:spcBef>
        <a:buFontTx/>
        <a:buBlip>
          <a:blip r:embed="rId15"/>
        </a:buBlip>
        <a:defRPr sz="2457" kern="1200">
          <a:solidFill>
            <a:schemeClr val="tx2"/>
          </a:solidFill>
          <a:latin typeface="+mn-lt"/>
          <a:ea typeface="+mn-ea"/>
          <a:cs typeface="+mn-cs"/>
        </a:defRPr>
      </a:lvl2pPr>
      <a:lvl3pPr marL="1098691" indent="-360813" algn="l" defTabSz="936163" rtl="0" eaLnBrk="1" latinLnBrk="0" hangingPunct="1">
        <a:spcBef>
          <a:spcPct val="20000"/>
        </a:spcBef>
        <a:buFontTx/>
        <a:buBlip>
          <a:blip r:embed="rId14"/>
        </a:buBlip>
        <a:defRPr sz="2457" kern="1200">
          <a:solidFill>
            <a:schemeClr val="tx2"/>
          </a:solidFill>
          <a:latin typeface="+mn-lt"/>
          <a:ea typeface="+mn-ea"/>
          <a:cs typeface="+mn-cs"/>
        </a:defRPr>
      </a:lvl3pPr>
      <a:lvl4pPr marL="1469255" indent="-370564" algn="l" defTabSz="936163" rtl="0" eaLnBrk="1" latinLnBrk="0" hangingPunct="1">
        <a:spcBef>
          <a:spcPct val="20000"/>
        </a:spcBef>
        <a:buFontTx/>
        <a:buBlip>
          <a:blip r:embed="rId15"/>
        </a:buBlip>
        <a:defRPr sz="2457" kern="1200">
          <a:solidFill>
            <a:schemeClr val="tx2"/>
          </a:solidFill>
          <a:latin typeface="+mn-lt"/>
          <a:ea typeface="+mn-ea"/>
          <a:cs typeface="+mn-cs"/>
        </a:defRPr>
      </a:lvl4pPr>
      <a:lvl5pPr marL="1838195" indent="-368940" algn="l" defTabSz="936163" rtl="0" eaLnBrk="1" latinLnBrk="0" hangingPunct="1">
        <a:spcBef>
          <a:spcPct val="20000"/>
        </a:spcBef>
        <a:buFontTx/>
        <a:buBlip>
          <a:blip r:embed="rId14"/>
        </a:buBlip>
        <a:defRPr sz="2457" kern="1200">
          <a:solidFill>
            <a:schemeClr val="tx2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680">
          <p15:clr>
            <a:srgbClr val="F26B43"/>
          </p15:clr>
        </p15:guide>
        <p15:guide id="2" pos="272">
          <p15:clr>
            <a:srgbClr val="F26B43"/>
          </p15:clr>
        </p15:guide>
        <p15:guide id="3" pos="5488">
          <p15:clr>
            <a:srgbClr val="F26B43"/>
          </p15:clr>
        </p15:guide>
        <p15:guide id="4" orient="horz" pos="3816">
          <p15:clr>
            <a:srgbClr val="F26B43"/>
          </p15:clr>
        </p15:guide>
        <p15:guide id="5" orient="horz" pos="4178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091" y="811346"/>
            <a:ext cx="10514231" cy="9196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091" y="1869153"/>
            <a:ext cx="10514231" cy="4234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Předepsané písmo </a:t>
            </a:r>
            <a:r>
              <a:rPr lang="cs-CZ" err="1"/>
              <a:t>Arial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091" y="6507903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76D02-AD12-4212-8B08-025A0969B009}" type="datetimeFigureOut">
              <a:rPr lang="cs-CZ" smtClean="0"/>
              <a:t>15.05.2023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075" y="6507903"/>
            <a:ext cx="4114264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09479" y="6507903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94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4256" r:id="rId2"/>
    <p:sldLayoutId id="2147484257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3" r:id="rId12"/>
  </p:sldLayoutIdLst>
  <p:txStyles>
    <p:titleStyle>
      <a:lvl1pPr algn="l" defTabSz="936163" rtl="0" eaLnBrk="1" latinLnBrk="0" hangingPunct="1">
        <a:lnSpc>
          <a:spcPct val="90000"/>
        </a:lnSpc>
        <a:spcBef>
          <a:spcPct val="0"/>
        </a:spcBef>
        <a:buNone/>
        <a:defRPr sz="3686" kern="1200">
          <a:solidFill>
            <a:srgbClr val="7EA2D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34041" indent="-234041" algn="l" defTabSz="936163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sz="2867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02122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2457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70203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38285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06366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74447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316" y="3718632"/>
            <a:ext cx="5404096" cy="3302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Obrázek 3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9" t="17235" r="6248" b="17262"/>
          <a:stretch>
            <a:fillRect/>
          </a:stretch>
        </p:blipFill>
        <p:spPr bwMode="auto">
          <a:xfrm>
            <a:off x="558729" y="6202337"/>
            <a:ext cx="3333317" cy="593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Skupina 4"/>
          <p:cNvGrpSpPr/>
          <p:nvPr userDrawn="1"/>
        </p:nvGrpSpPr>
        <p:grpSpPr>
          <a:xfrm>
            <a:off x="0" y="0"/>
            <a:ext cx="12190413" cy="7021513"/>
            <a:chOff x="0" y="0"/>
            <a:chExt cx="9144000" cy="6858000"/>
          </a:xfrm>
        </p:grpSpPr>
        <p:sp>
          <p:nvSpPr>
            <p:cNvPr id="4" name="Obdélník 3"/>
            <p:cNvSpPr/>
            <p:nvPr userDrawn="1"/>
          </p:nvSpPr>
          <p:spPr>
            <a:xfrm>
              <a:off x="4851400" y="2158980"/>
              <a:ext cx="4292600" cy="4699020"/>
            </a:xfrm>
            <a:prstGeom prst="rect">
              <a:avLst/>
            </a:prstGeom>
            <a:solidFill>
              <a:srgbClr val="004B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sz="1800">
                <a:solidFill>
                  <a:srgbClr val="FFFFFF"/>
                </a:solidFill>
              </a:endParaRPr>
            </a:p>
          </p:txBody>
        </p:sp>
        <p:sp>
          <p:nvSpPr>
            <p:cNvPr id="7" name="Obdélník 6"/>
            <p:cNvSpPr/>
            <p:nvPr userDrawn="1"/>
          </p:nvSpPr>
          <p:spPr>
            <a:xfrm>
              <a:off x="0" y="0"/>
              <a:ext cx="9143999" cy="584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0" rIns="0" bIns="0" rtlCol="0" anchor="ctr"/>
            <a:lstStyle/>
            <a:p>
              <a:pPr algn="ctr"/>
              <a:endParaRPr lang="cs-CZ" sz="1800">
                <a:solidFill>
                  <a:srgbClr val="FFFFFF"/>
                </a:solidFill>
              </a:endParaRPr>
            </a:p>
          </p:txBody>
        </p:sp>
      </p:grp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592590" y="456724"/>
            <a:ext cx="10988301" cy="56720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92591" y="1023932"/>
            <a:ext cx="10988302" cy="4765567"/>
          </a:xfrm>
          <a:prstGeom prst="rect">
            <a:avLst/>
          </a:prstGeom>
        </p:spPr>
        <p:txBody>
          <a:bodyPr vert="horz" lIns="0" tIns="360000" rIns="0" bIns="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8" name="Picture 4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5610" y="6192584"/>
            <a:ext cx="1657135" cy="598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8475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</p:sldLayoutIdLst>
  <p:txStyles>
    <p:titleStyle>
      <a:lvl1pPr algn="l" defTabSz="914309" rtl="0" eaLnBrk="1" latinLnBrk="0" hangingPunct="1">
        <a:spcBef>
          <a:spcPct val="0"/>
        </a:spcBef>
        <a:buNone/>
        <a:defRPr sz="3600" kern="120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360327" indent="-360327" algn="l" defTabSz="914309" rtl="0" eaLnBrk="1" latinLnBrk="0" hangingPunct="1">
        <a:spcBef>
          <a:spcPct val="20000"/>
        </a:spcBef>
        <a:buFontTx/>
        <a:buBlip>
          <a:blip r:embed="rId14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720653" indent="-360327" algn="l" defTabSz="914309" rtl="0" eaLnBrk="1" latinLnBrk="0" hangingPunct="1">
        <a:spcBef>
          <a:spcPct val="20000"/>
        </a:spcBef>
        <a:buFontTx/>
        <a:buBlip>
          <a:blip r:embed="rId15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73043" indent="-352390" algn="l" defTabSz="914309" rtl="0" eaLnBrk="1" latinLnBrk="0" hangingPunct="1">
        <a:spcBef>
          <a:spcPct val="20000"/>
        </a:spcBef>
        <a:buFontTx/>
        <a:buBlip>
          <a:blip r:embed="rId14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434956" indent="-361914" algn="l" defTabSz="914309" rtl="0" eaLnBrk="1" latinLnBrk="0" hangingPunct="1">
        <a:spcBef>
          <a:spcPct val="20000"/>
        </a:spcBef>
        <a:buFontTx/>
        <a:buBlip>
          <a:blip r:embed="rId15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4pPr>
      <a:lvl5pPr marL="1795283" indent="-360327" algn="l" defTabSz="914309" rtl="0" eaLnBrk="1" latinLnBrk="0" hangingPunct="1">
        <a:spcBef>
          <a:spcPct val="20000"/>
        </a:spcBef>
        <a:buFontTx/>
        <a:buBlip>
          <a:blip r:embed="rId14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680">
          <p15:clr>
            <a:srgbClr val="F26B43"/>
          </p15:clr>
        </p15:guide>
        <p15:guide id="2" pos="272">
          <p15:clr>
            <a:srgbClr val="F26B43"/>
          </p15:clr>
        </p15:guide>
        <p15:guide id="3" pos="5488">
          <p15:clr>
            <a:srgbClr val="F26B43"/>
          </p15:clr>
        </p15:guide>
        <p15:guide id="4" orient="horz" pos="3816">
          <p15:clr>
            <a:srgbClr val="F26B43"/>
          </p15:clr>
        </p15:guide>
        <p15:guide id="5" orient="horz" pos="4178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838091" y="811051"/>
            <a:ext cx="10514231" cy="919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Kliknutím lze upravit styl.</a:t>
            </a:r>
          </a:p>
        </p:txBody>
      </p:sp>
      <p:sp>
        <p:nvSpPr>
          <p:cNvPr id="1027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838091" y="1869153"/>
            <a:ext cx="10514231" cy="423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Předepsané písmo Arial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091" y="6507903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29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62B11DE-D270-4AD4-B251-6BAA8F709F4A}" type="datetimeFigureOut">
              <a:rPr lang="cs-CZ"/>
              <a:pPr>
                <a:defRPr/>
              </a:pPr>
              <a:t>15.05.2023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075" y="6507903"/>
            <a:ext cx="4114264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29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09479" y="6507903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29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50EB474-331A-4384-A71C-E00CE846673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pic>
        <p:nvPicPr>
          <p:cNvPr id="1031" name="Obrázek 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Obrázek 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349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9954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7" r:id="rId1"/>
    <p:sldLayoutId id="2147483858" r:id="rId2"/>
    <p:sldLayoutId id="2147483859" r:id="rId3"/>
    <p:sldLayoutId id="2147483860" r:id="rId4"/>
    <p:sldLayoutId id="2147483861" r:id="rId5"/>
    <p:sldLayoutId id="2147483862" r:id="rId6"/>
    <p:sldLayoutId id="2147483863" r:id="rId7"/>
    <p:sldLayoutId id="2147483864" r:id="rId8"/>
    <p:sldLayoutId id="2147483865" r:id="rId9"/>
    <p:sldLayoutId id="2147483866" r:id="rId10"/>
    <p:sldLayoutId id="2147483867" r:id="rId11"/>
    <p:sldLayoutId id="2147483869" r:id="rId12"/>
  </p:sldLayoutIdLst>
  <p:txStyles>
    <p:titleStyle>
      <a:lvl1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lang="cs-CZ" sz="2867" b="1" kern="1200" dirty="0">
          <a:solidFill>
            <a:srgbClr val="428D96"/>
          </a:solidFill>
          <a:latin typeface="+mn-lt"/>
          <a:ea typeface="+mn-ea"/>
          <a:cs typeface="Arial" panose="020B0604020202020204" pitchFamily="34" charset="0"/>
        </a:defRPr>
      </a:lvl1pPr>
      <a:lvl2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2pPr>
      <a:lvl3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3pPr>
      <a:lvl4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4pPr>
      <a:lvl5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5pPr>
      <a:lvl6pPr marL="1053183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6pPr>
      <a:lvl7pPr marL="1521264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7pPr>
      <a:lvl8pPr marL="1989346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8pPr>
      <a:lvl9pPr marL="2457427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9pPr>
    </p:titleStyle>
    <p:bodyStyle>
      <a:lvl1pPr marL="234041" indent="-234041" algn="l" rtl="0" eaLnBrk="1" fontAlgn="base" hangingPunct="1">
        <a:lnSpc>
          <a:spcPct val="90000"/>
        </a:lnSpc>
        <a:spcBef>
          <a:spcPts val="1024"/>
        </a:spcBef>
        <a:spcAft>
          <a:spcPct val="0"/>
        </a:spcAft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+mj-lt"/>
          <a:ea typeface="+mn-ea"/>
          <a:cs typeface="Arial" panose="020B0604020202020204" pitchFamily="34" charset="0"/>
        </a:defRPr>
      </a:lvl1pPr>
      <a:lvl2pPr marL="702122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sz="2457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70203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38285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06366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74447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838091" y="570920"/>
            <a:ext cx="10514231" cy="918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Kliknutím lze upravit styl.</a:t>
            </a:r>
          </a:p>
        </p:txBody>
      </p:sp>
      <p:sp>
        <p:nvSpPr>
          <p:cNvPr id="1027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838091" y="1712332"/>
            <a:ext cx="10514231" cy="4190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Předepsané písmo </a:t>
            </a:r>
            <a:r>
              <a:rPr lang="cs-CZ" err="1"/>
              <a:t>Calibri</a:t>
            </a:r>
            <a:r>
              <a:rPr lang="cs-CZ"/>
              <a:t> / </a:t>
            </a:r>
            <a:r>
              <a:rPr lang="cs-CZ" err="1"/>
              <a:t>Calibri</a:t>
            </a:r>
            <a:r>
              <a:rPr lang="cs-CZ"/>
              <a:t> </a:t>
            </a:r>
            <a:r>
              <a:rPr lang="cs-CZ" err="1"/>
              <a:t>Light</a:t>
            </a:r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075" y="6507905"/>
            <a:ext cx="4114264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29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09479" y="6507905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29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6EBF2D7-F68E-4F45-8523-23DF79C46D0B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  <p:pic>
        <p:nvPicPr>
          <p:cNvPr id="1031" name="Obrázek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5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Obrázek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"/>
            <a:ext cx="12190413" cy="349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4361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</p:sldLayoutIdLst>
  <p:hf hdr="0" ftr="0" dt="0"/>
  <p:txStyles>
    <p:titleStyle>
      <a:lvl1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lang="cs-CZ" sz="2867" b="1" kern="1200" dirty="0">
          <a:solidFill>
            <a:srgbClr val="428D96"/>
          </a:solidFill>
          <a:latin typeface="+mn-lt"/>
          <a:ea typeface="+mn-ea"/>
          <a:cs typeface="Arial" panose="020B0604020202020204" pitchFamily="34" charset="0"/>
        </a:defRPr>
      </a:lvl1pPr>
      <a:lvl2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2pPr>
      <a:lvl3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3pPr>
      <a:lvl4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4pPr>
      <a:lvl5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5pPr>
      <a:lvl6pPr marL="1053183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6pPr>
      <a:lvl7pPr marL="1521264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7pPr>
      <a:lvl8pPr marL="1989346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8pPr>
      <a:lvl9pPr marL="2457427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9pPr>
    </p:titleStyle>
    <p:bodyStyle>
      <a:lvl1pPr marL="186908" indent="-186908" algn="l" rtl="0" eaLnBrk="1" fontAlgn="base" hangingPunct="1">
        <a:lnSpc>
          <a:spcPct val="100000"/>
        </a:lnSpc>
        <a:spcBef>
          <a:spcPts val="1024"/>
        </a:spcBef>
        <a:spcAft>
          <a:spcPct val="0"/>
        </a:spcAft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+mj-lt"/>
          <a:ea typeface="+mn-ea"/>
          <a:cs typeface="Arial" panose="020B0604020202020204" pitchFamily="34" charset="0"/>
        </a:defRPr>
      </a:lvl1pPr>
      <a:lvl2pPr marL="702122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sz="2457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70203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38285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06366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74447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9.xml"/><Relationship Id="rId4" Type="http://schemas.openxmlformats.org/officeDocument/2006/relationships/hyperlink" Target="http://www.budtesmart.cz/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ojektovezamery.cz/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9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9.xml"/><Relationship Id="rId6" Type="http://schemas.openxmlformats.org/officeDocument/2006/relationships/hyperlink" Target="http://www.risy.cz/" TargetMode="Externa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2.xml"/><Relationship Id="rId4" Type="http://schemas.openxmlformats.org/officeDocument/2006/relationships/hyperlink" Target="https://mmr.cz/cs/ostatni/web/novinky/mmr-pripravilo-ramec-narodnich-titulu-na-dalsi-dva" TargetMode="Externa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5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5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zemnidimenze.cz/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9.xml"/><Relationship Id="rId4" Type="http://schemas.openxmlformats.org/officeDocument/2006/relationships/image" Target="../media/image56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mmr.cz/cs/microsites/uzemni-dimenze/novinky/prihranicni-oblast-kraslicko-a-jeho-problemati-(2)" TargetMode="External"/><Relationship Id="rId4" Type="http://schemas.openxmlformats.org/officeDocument/2006/relationships/image" Target="../media/image5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otaceeu.cz/cs/statistiky-a-analyzy/publikace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7.xml"/><Relationship Id="rId5" Type="http://schemas.openxmlformats.org/officeDocument/2006/relationships/image" Target="../media/image60.jpeg"/><Relationship Id="rId4" Type="http://schemas.openxmlformats.org/officeDocument/2006/relationships/hyperlink" Target="http://www.vesniceroku.cz/" TargetMode="Externa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9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otaceeu.cz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irop.mmr.cz/cs/irop-2021-2027/planovane-vyzvy-irop-2021-2027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1.xml"/><Relationship Id="rId5" Type="http://schemas.openxmlformats.org/officeDocument/2006/relationships/image" Target="../media/image44.jpeg"/><Relationship Id="rId4" Type="http://schemas.openxmlformats.org/officeDocument/2006/relationships/image" Target="../media/image4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870156" y="2736384"/>
            <a:ext cx="9927162" cy="1278296"/>
          </a:xfrm>
        </p:spPr>
        <p:txBody>
          <a:bodyPr>
            <a:noAutofit/>
          </a:bodyPr>
          <a:lstStyle/>
          <a:p>
            <a:r>
              <a:rPr lang="cs-CZ" sz="3400"/>
              <a:t>Aktuální informace z Ministerstva pro místní rozvoj </a:t>
            </a:r>
            <a:r>
              <a:rPr lang="cs-CZ" sz="2400"/>
              <a:t>Odbor strategií a analýz regionální politiky a politiky bydlení</a:t>
            </a:r>
            <a:br>
              <a:rPr lang="cs-CZ" sz="3400"/>
            </a:br>
            <a:endParaRPr lang="cs-CZ" sz="340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7"/>
          </p:nvPr>
        </p:nvSpPr>
        <p:spPr>
          <a:xfrm>
            <a:off x="870156" y="4981655"/>
            <a:ext cx="10523798" cy="583767"/>
          </a:xfrm>
        </p:spPr>
        <p:txBody>
          <a:bodyPr lIns="90000" tIns="45720" rIns="144000" bIns="45720" anchor="t">
            <a:noAutofit/>
          </a:bodyPr>
          <a:lstStyle/>
          <a:p>
            <a:pPr marL="461010" indent="-461010"/>
            <a:r>
              <a:rPr lang="cs-CZ" sz="2400" dirty="0"/>
              <a:t>Regionální stálá konference Zlínského kraje, 16. května 2023</a:t>
            </a:r>
          </a:p>
          <a:p>
            <a:pPr marL="461010" indent="-461010"/>
            <a:endParaRPr lang="cs-CZ" dirty="0">
              <a:cs typeface="Calibri"/>
            </a:endParaRPr>
          </a:p>
          <a:p>
            <a:pPr marL="461010" indent="-461010"/>
            <a:endParaRPr lang="cs-CZ" dirty="0">
              <a:cs typeface="Calibri"/>
            </a:endParaRPr>
          </a:p>
          <a:p>
            <a:pPr marL="461010" indent="-461010"/>
            <a:endParaRPr lang="cs-CZ" dirty="0">
              <a:cs typeface="Calibri"/>
            </a:endParaRPr>
          </a:p>
        </p:txBody>
      </p:sp>
      <p:sp>
        <p:nvSpPr>
          <p:cNvPr id="2" name="TextovéPole 1">
            <a:extLst>
              <a:ext uri="{FF2B5EF4-FFF2-40B4-BE49-F238E27FC236}">
                <a16:creationId xmlns:a16="http://schemas.microsoft.com/office/drawing/2014/main" id="{DB85633B-D332-4A38-B074-C119AF9C0125}"/>
              </a:ext>
            </a:extLst>
          </p:cNvPr>
          <p:cNvSpPr txBox="1"/>
          <p:nvPr/>
        </p:nvSpPr>
        <p:spPr>
          <a:xfrm>
            <a:off x="870156" y="3864335"/>
            <a:ext cx="5363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902501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201A400-F6A5-1282-4C62-248672A4CB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21" y="171459"/>
            <a:ext cx="10971372" cy="925313"/>
          </a:xfrm>
        </p:spPr>
        <p:txBody>
          <a:bodyPr>
            <a:normAutofit fontScale="90000"/>
          </a:bodyPr>
          <a:lstStyle/>
          <a:p>
            <a:r>
              <a:rPr lang="cs-CZ" dirty="0"/>
              <a:t>21. Národní stálá konference, Plzeň, 13. – 14. 4. 2023</a:t>
            </a:r>
            <a:br>
              <a:rPr lang="cs-CZ" dirty="0"/>
            </a:br>
            <a:r>
              <a:rPr lang="cs-CZ" dirty="0"/>
              <a:t>Komora CLLD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8C40EBC-5EBA-AC9D-F122-8FEE2EF156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3200" dirty="0"/>
              <a:t>Implementace strategií </a:t>
            </a:r>
            <a:r>
              <a:rPr lang="cs-CZ" sz="3200" b="1" dirty="0"/>
              <a:t>CLLD 2014</a:t>
            </a:r>
            <a:r>
              <a:rPr lang="cs-CZ" sz="3200" b="1" dirty="0">
                <a:latin typeface="Calibri" panose="020F0502020204030204" pitchFamily="34" charset="0"/>
                <a:cs typeface="Calibri" panose="020F0502020204030204" pitchFamily="34" charset="0"/>
              </a:rPr>
              <a:t>–2020 </a:t>
            </a:r>
            <a:r>
              <a:rPr lang="cs-CZ" sz="3200" dirty="0">
                <a:latin typeface="Calibri" panose="020F0502020204030204" pitchFamily="34" charset="0"/>
                <a:cs typeface="Calibri" panose="020F0502020204030204" pitchFamily="34" charset="0"/>
              </a:rPr>
              <a:t>blížící se k závěru</a:t>
            </a:r>
            <a:endParaRPr lang="cs-CZ" sz="3200" dirty="0"/>
          </a:p>
          <a:p>
            <a:r>
              <a:rPr lang="cs-CZ" sz="3200" b="1" dirty="0"/>
              <a:t>Evaluace </a:t>
            </a:r>
            <a:r>
              <a:rPr lang="cs-CZ" sz="3200" dirty="0"/>
              <a:t>CLLD</a:t>
            </a:r>
            <a:r>
              <a:rPr lang="cs-CZ" sz="3200" b="1" dirty="0"/>
              <a:t> </a:t>
            </a:r>
            <a:r>
              <a:rPr lang="cs-CZ" sz="3200" dirty="0"/>
              <a:t>(výsledky, procesy, evaluace běžící i</a:t>
            </a:r>
            <a:r>
              <a:rPr lang="cs-CZ" sz="3200" dirty="0"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cs-CZ" sz="3200" dirty="0"/>
              <a:t>budoucí)</a:t>
            </a:r>
          </a:p>
          <a:p>
            <a:r>
              <a:rPr lang="cs-CZ" sz="3200" dirty="0"/>
              <a:t>Schvalování strategií </a:t>
            </a:r>
            <a:r>
              <a:rPr lang="cs-CZ" sz="3200" b="1" dirty="0"/>
              <a:t>CLLD 21</a:t>
            </a:r>
            <a:r>
              <a:rPr lang="cs-CZ" sz="3200" b="1" dirty="0">
                <a:latin typeface="Calibri" panose="020F0502020204030204" pitchFamily="34" charset="0"/>
                <a:cs typeface="Calibri" panose="020F0502020204030204" pitchFamily="34" charset="0"/>
              </a:rPr>
              <a:t>–27</a:t>
            </a:r>
            <a:r>
              <a:rPr lang="cs-CZ" sz="3200" dirty="0"/>
              <a:t>, s důrazem na</a:t>
            </a:r>
            <a:r>
              <a:rPr lang="cs-CZ" sz="3200" dirty="0"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cs-CZ" sz="3200" dirty="0"/>
              <a:t>programové rámce</a:t>
            </a:r>
          </a:p>
          <a:p>
            <a:r>
              <a:rPr lang="cs-CZ" sz="3200" dirty="0"/>
              <a:t>Informace z oblasti rozvoje venkova</a:t>
            </a:r>
          </a:p>
          <a:p>
            <a:r>
              <a:rPr lang="cs-CZ" sz="3200" dirty="0"/>
              <a:t>Aktivity MAS v území mimo realizaci CLLD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112113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86D1DA2-77A0-CEC5-A0F5-6124C948EB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3620" tIns="46810" rIns="93620" bIns="46810" anchor="t">
            <a:normAutofit/>
          </a:bodyPr>
          <a:lstStyle/>
          <a:p>
            <a:r>
              <a:rPr lang="cs-CZ" sz="3686" dirty="0"/>
              <a:t>Národní plán obnovy - výsledky výzev na revitalizaci BF</a:t>
            </a:r>
          </a:p>
        </p:txBody>
      </p:sp>
      <p:graphicFrame>
        <p:nvGraphicFramePr>
          <p:cNvPr id="6" name="Tabulka 5">
            <a:extLst>
              <a:ext uri="{FF2B5EF4-FFF2-40B4-BE49-F238E27FC236}">
                <a16:creationId xmlns:a16="http://schemas.microsoft.com/office/drawing/2014/main" id="{0E00F473-0370-A7BF-D0CE-D83FF9AB4B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994758"/>
              </p:ext>
            </p:extLst>
          </p:nvPr>
        </p:nvGraphicFramePr>
        <p:xfrm>
          <a:off x="609521" y="1555701"/>
          <a:ext cx="10426844" cy="414936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1627">
                  <a:extLst>
                    <a:ext uri="{9D8B030D-6E8A-4147-A177-3AD203B41FA5}">
                      <a16:colId xmlns:a16="http://schemas.microsoft.com/office/drawing/2014/main" val="992886189"/>
                    </a:ext>
                  </a:extLst>
                </a:gridCol>
                <a:gridCol w="944217">
                  <a:extLst>
                    <a:ext uri="{9D8B030D-6E8A-4147-A177-3AD203B41FA5}">
                      <a16:colId xmlns:a16="http://schemas.microsoft.com/office/drawing/2014/main" val="1678961682"/>
                    </a:ext>
                  </a:extLst>
                </a:gridCol>
                <a:gridCol w="3296611">
                  <a:extLst>
                    <a:ext uri="{9D8B030D-6E8A-4147-A177-3AD203B41FA5}">
                      <a16:colId xmlns:a16="http://schemas.microsoft.com/office/drawing/2014/main" val="2685265036"/>
                    </a:ext>
                  </a:extLst>
                </a:gridCol>
                <a:gridCol w="2084389">
                  <a:extLst>
                    <a:ext uri="{9D8B030D-6E8A-4147-A177-3AD203B41FA5}">
                      <a16:colId xmlns:a16="http://schemas.microsoft.com/office/drawing/2014/main" val="2777559735"/>
                    </a:ext>
                  </a:extLst>
                </a:gridCol>
              </a:tblGrid>
              <a:tr h="414970">
                <a:tc>
                  <a:txBody>
                    <a:bodyPr/>
                    <a:lstStyle/>
                    <a:p>
                      <a:pPr algn="ctr"/>
                      <a:r>
                        <a:rPr lang="cs-CZ" sz="1600" dirty="0">
                          <a:effectLst/>
                        </a:rPr>
                        <a:t>VÝZVA</a:t>
                      </a:r>
                      <a:endParaRPr lang="cs-CZ" sz="1600" b="1" dirty="0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>
                          <a:effectLst/>
                        </a:rPr>
                        <a:t>POČET</a:t>
                      </a:r>
                      <a:endParaRPr lang="cs-CZ" sz="1600" b="1" dirty="0">
                        <a:effectLst/>
                        <a:latin typeface="Arial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>
                          <a:effectLst/>
                        </a:rPr>
                        <a:t>POŽADAVANÁ DOTACE (Kč)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600" dirty="0">
                          <a:effectLst/>
                        </a:rPr>
                        <a:t>ALOKACE (Kč)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991798087"/>
                  </a:ext>
                </a:extLst>
              </a:tr>
              <a:tr h="829941">
                <a:tc>
                  <a:txBody>
                    <a:bodyPr/>
                    <a:lstStyle/>
                    <a:p>
                      <a:r>
                        <a:rPr lang="cs-CZ" sz="2200" b="1">
                          <a:effectLst/>
                        </a:rPr>
                        <a:t>č. 1 - Velké projekty - rekonstrukce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200" dirty="0"/>
                        <a:t>12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200" dirty="0"/>
                        <a:t>                         1 591 877 606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sz="2200"/>
                        <a:t>      1 422 400 000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601431902"/>
                  </a:ext>
                </a:extLst>
              </a:tr>
              <a:tr h="829941">
                <a:tc>
                  <a:txBody>
                    <a:bodyPr/>
                    <a:lstStyle/>
                    <a:p>
                      <a:r>
                        <a:rPr lang="cs-CZ" sz="2200" b="1">
                          <a:effectLst/>
                        </a:rPr>
                        <a:t>č. 2 - Velké projekty - demolice a výstavba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200"/>
                        <a:t>10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200" dirty="0"/>
                        <a:t>                         1 224 920 146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sz="2200" dirty="0"/>
                        <a:t>         609 600 000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472346895"/>
                  </a:ext>
                </a:extLst>
              </a:tr>
              <a:tr h="829941">
                <a:tc>
                  <a:txBody>
                    <a:bodyPr/>
                    <a:lstStyle/>
                    <a:p>
                      <a:r>
                        <a:rPr lang="cs-CZ" sz="2200" b="1">
                          <a:effectLst/>
                        </a:rPr>
                        <a:t>č. 3 - Malé projekty - rekonstrukce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200"/>
                        <a:t>23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200" dirty="0"/>
                        <a:t>                            </a:t>
                      </a:r>
                      <a:r>
                        <a:rPr lang="cs-CZ" sz="2200" dirty="0">
                          <a:solidFill>
                            <a:srgbClr val="FF0000"/>
                          </a:solidFill>
                        </a:rPr>
                        <a:t>377 150 563</a:t>
                      </a:r>
                      <a:r>
                        <a:rPr lang="cs-CZ" sz="2200" dirty="0"/>
                        <a:t>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sz="2200" dirty="0"/>
                        <a:t>         640 000 000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851386852"/>
                  </a:ext>
                </a:extLst>
              </a:tr>
              <a:tr h="829598">
                <a:tc>
                  <a:txBody>
                    <a:bodyPr/>
                    <a:lstStyle/>
                    <a:p>
                      <a:r>
                        <a:rPr lang="cs-CZ" sz="2200" b="1" dirty="0">
                          <a:effectLst/>
                        </a:rPr>
                        <a:t>č. 4 - Malé projekty - úložiště uhlíku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200"/>
                        <a:t>10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200" dirty="0"/>
                        <a:t>                            180 147 312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sz="2200" dirty="0"/>
                        <a:t>         160 000 000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126354702"/>
                  </a:ext>
                </a:extLst>
              </a:tr>
              <a:tr h="414970">
                <a:tc>
                  <a:txBody>
                    <a:bodyPr/>
                    <a:lstStyle/>
                    <a:p>
                      <a:r>
                        <a:rPr lang="cs-CZ" sz="2200" b="1" dirty="0">
                          <a:effectLst/>
                        </a:rPr>
                        <a:t>Celkový součet</a:t>
                      </a:r>
                      <a:endParaRPr lang="cs-CZ" sz="2200" b="1" dirty="0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2200" dirty="0">
                          <a:effectLst/>
                        </a:rPr>
                        <a:t>55</a:t>
                      </a:r>
                      <a:endParaRPr lang="cs-CZ" sz="2200" b="1" dirty="0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cs-CZ" sz="2200" dirty="0">
                          <a:effectLst/>
                        </a:rPr>
                        <a:t>                         3 374 095 627 </a:t>
                      </a:r>
                      <a:endParaRPr lang="cs-CZ" sz="2200" b="1" dirty="0">
                        <a:effectLst/>
                        <a:latin typeface="Arial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cs-CZ" sz="2200" dirty="0"/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20869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6558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86D1DA2-77A0-CEC5-A0F5-6124C948EB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6578" y="301964"/>
            <a:ext cx="9994763" cy="900574"/>
          </a:xfrm>
        </p:spPr>
        <p:txBody>
          <a:bodyPr lIns="93620" tIns="46810" rIns="93620" bIns="46810" anchor="t">
            <a:normAutofit fontScale="90000"/>
          </a:bodyPr>
          <a:lstStyle/>
          <a:p>
            <a:r>
              <a:rPr lang="cs-CZ" sz="3686" dirty="0"/>
              <a:t>Národní plán obnovy - výsledky výzev na revitalizaci BF</a:t>
            </a:r>
          </a:p>
        </p:txBody>
      </p:sp>
      <p:graphicFrame>
        <p:nvGraphicFramePr>
          <p:cNvPr id="7" name="Zástupný obsah 6">
            <a:extLst>
              <a:ext uri="{FF2B5EF4-FFF2-40B4-BE49-F238E27FC236}">
                <a16:creationId xmlns:a16="http://schemas.microsoft.com/office/drawing/2014/main" id="{D47779DF-DFCB-C472-59E6-342D58C00EE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96925331"/>
              </p:ext>
            </p:extLst>
          </p:nvPr>
        </p:nvGraphicFramePr>
        <p:xfrm>
          <a:off x="1024114" y="1399611"/>
          <a:ext cx="10133530" cy="49188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75358">
                  <a:extLst>
                    <a:ext uri="{9D8B030D-6E8A-4147-A177-3AD203B41FA5}">
                      <a16:colId xmlns:a16="http://schemas.microsoft.com/office/drawing/2014/main" val="2082907196"/>
                    </a:ext>
                  </a:extLst>
                </a:gridCol>
                <a:gridCol w="1067912">
                  <a:extLst>
                    <a:ext uri="{9D8B030D-6E8A-4147-A177-3AD203B41FA5}">
                      <a16:colId xmlns:a16="http://schemas.microsoft.com/office/drawing/2014/main" val="1563027923"/>
                    </a:ext>
                  </a:extLst>
                </a:gridCol>
                <a:gridCol w="1526900">
                  <a:extLst>
                    <a:ext uri="{9D8B030D-6E8A-4147-A177-3AD203B41FA5}">
                      <a16:colId xmlns:a16="http://schemas.microsoft.com/office/drawing/2014/main" val="1478735664"/>
                    </a:ext>
                  </a:extLst>
                </a:gridCol>
                <a:gridCol w="1043396">
                  <a:extLst>
                    <a:ext uri="{9D8B030D-6E8A-4147-A177-3AD203B41FA5}">
                      <a16:colId xmlns:a16="http://schemas.microsoft.com/office/drawing/2014/main" val="215682107"/>
                    </a:ext>
                  </a:extLst>
                </a:gridCol>
                <a:gridCol w="1653756">
                  <a:extLst>
                    <a:ext uri="{9D8B030D-6E8A-4147-A177-3AD203B41FA5}">
                      <a16:colId xmlns:a16="http://schemas.microsoft.com/office/drawing/2014/main" val="239502770"/>
                    </a:ext>
                  </a:extLst>
                </a:gridCol>
                <a:gridCol w="902765">
                  <a:extLst>
                    <a:ext uri="{9D8B030D-6E8A-4147-A177-3AD203B41FA5}">
                      <a16:colId xmlns:a16="http://schemas.microsoft.com/office/drawing/2014/main" val="1157231169"/>
                    </a:ext>
                  </a:extLst>
                </a:gridCol>
                <a:gridCol w="1763443">
                  <a:extLst>
                    <a:ext uri="{9D8B030D-6E8A-4147-A177-3AD203B41FA5}">
                      <a16:colId xmlns:a16="http://schemas.microsoft.com/office/drawing/2014/main" val="3439202556"/>
                    </a:ext>
                  </a:extLst>
                </a:gridCol>
              </a:tblGrid>
              <a:tr h="457414">
                <a:tc>
                  <a:txBody>
                    <a:bodyPr/>
                    <a:lstStyle/>
                    <a:p>
                      <a:pPr algn="ctr"/>
                      <a:r>
                        <a:rPr lang="cs-CZ" sz="1200" b="1" dirty="0">
                          <a:effectLst/>
                        </a:rPr>
                        <a:t>VELKÉ PROJEKTY- VÝZVY č. 1 a 2</a:t>
                      </a: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cs-CZ" sz="1600" b="1">
                          <a:effectLst/>
                        </a:rPr>
                        <a:t>Rekonstrukce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cs-CZ" sz="1600" b="1">
                          <a:effectLst/>
                        </a:rPr>
                        <a:t>Demolice a nová výstavba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cs-CZ" sz="1600" b="1" dirty="0">
                          <a:effectLst/>
                        </a:rPr>
                        <a:t>Celkem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5649645"/>
                  </a:ext>
                </a:extLst>
              </a:tr>
              <a:tr h="436894">
                <a:tc>
                  <a:txBody>
                    <a:bodyPr/>
                    <a:lstStyle/>
                    <a:p>
                      <a:pPr algn="ctr"/>
                      <a:r>
                        <a:rPr lang="cs-CZ" sz="1500" b="1" dirty="0">
                          <a:effectLst/>
                        </a:rPr>
                        <a:t>Kraj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1" dirty="0">
                          <a:effectLst/>
                        </a:rPr>
                        <a:t>počet projektů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1" dirty="0">
                          <a:effectLst/>
                        </a:rPr>
                        <a:t>podpora Kč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1" dirty="0">
                          <a:effectLst/>
                        </a:rPr>
                        <a:t>počet projektů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1" dirty="0">
                          <a:effectLst/>
                        </a:rPr>
                        <a:t>podpora Kč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1" dirty="0">
                          <a:effectLst/>
                        </a:rPr>
                        <a:t>počet projektů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1" dirty="0">
                          <a:effectLst/>
                        </a:rPr>
                        <a:t>podpora Kč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849213523"/>
                  </a:ext>
                </a:extLst>
              </a:tr>
              <a:tr h="286721">
                <a:tc>
                  <a:txBody>
                    <a:bodyPr/>
                    <a:lstStyle/>
                    <a:p>
                      <a:pPr algn="ctr"/>
                      <a:r>
                        <a:rPr lang="cs-CZ" sz="1500" b="1">
                          <a:effectLst/>
                        </a:rPr>
                        <a:t>Hlavní město Praha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0" dirty="0">
                          <a:effectLst/>
                        </a:rPr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500" b="0" dirty="0">
                          <a:effectLst/>
                        </a:rPr>
                        <a:t>             31 671 203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0">
                          <a:effectLst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0" dirty="0">
                          <a:effectLst/>
                        </a:rPr>
                        <a:t>                              -  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0" dirty="0">
                          <a:effectLst/>
                        </a:rPr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500" b="0" dirty="0">
                          <a:effectLst/>
                        </a:rPr>
                        <a:t>           31 671 203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213671943"/>
                  </a:ext>
                </a:extLst>
              </a:tr>
              <a:tr h="266132">
                <a:tc>
                  <a:txBody>
                    <a:bodyPr/>
                    <a:lstStyle/>
                    <a:p>
                      <a:pPr algn="ctr"/>
                      <a:r>
                        <a:rPr lang="cs-CZ" sz="1500" b="1">
                          <a:effectLst/>
                        </a:rPr>
                        <a:t>Jihočeský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0" dirty="0">
                          <a:effectLst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500" b="0" dirty="0">
                          <a:effectLst/>
                        </a:rPr>
                        <a:t>                               -  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0">
                          <a:effectLst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0" dirty="0">
                          <a:effectLst/>
                        </a:rPr>
                        <a:t>                              -  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0" dirty="0">
                          <a:effectLst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500" b="0" dirty="0">
                          <a:effectLst/>
                        </a:rPr>
                        <a:t>                            -  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46796915"/>
                  </a:ext>
                </a:extLst>
              </a:tr>
              <a:tr h="266132">
                <a:tc>
                  <a:txBody>
                    <a:bodyPr/>
                    <a:lstStyle/>
                    <a:p>
                      <a:pPr algn="ctr"/>
                      <a:r>
                        <a:rPr lang="cs-CZ" sz="1500" b="1">
                          <a:effectLst/>
                        </a:rPr>
                        <a:t>Jihomoravský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0" dirty="0">
                          <a:effectLst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500" b="0" dirty="0">
                          <a:effectLst/>
                        </a:rPr>
                        <a:t>                               -  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0">
                          <a:effectLst/>
                        </a:rPr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0" dirty="0">
                          <a:effectLst/>
                        </a:rPr>
                        <a:t>          296 505 680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0" dirty="0">
                          <a:effectLst/>
                        </a:rPr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500" b="0" dirty="0">
                          <a:effectLst/>
                        </a:rPr>
                        <a:t>         296 505 680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901172730"/>
                  </a:ext>
                </a:extLst>
              </a:tr>
              <a:tr h="266132">
                <a:tc>
                  <a:txBody>
                    <a:bodyPr/>
                    <a:lstStyle/>
                    <a:p>
                      <a:pPr algn="ctr"/>
                      <a:r>
                        <a:rPr lang="cs-CZ" sz="1500" b="1">
                          <a:effectLst/>
                        </a:rPr>
                        <a:t>Karlovarský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0" dirty="0">
                          <a:effectLst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500" b="0" dirty="0">
                          <a:effectLst/>
                        </a:rPr>
                        <a:t>                               -  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0">
                          <a:effectLst/>
                        </a:rPr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0" dirty="0">
                          <a:effectLst/>
                        </a:rPr>
                        <a:t>             53 255 732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0" dirty="0">
                          <a:effectLst/>
                        </a:rPr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500" b="0">
                          <a:effectLst/>
                        </a:rPr>
                        <a:t>           53 255 732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067159573"/>
                  </a:ext>
                </a:extLst>
              </a:tr>
              <a:tr h="266132">
                <a:tc>
                  <a:txBody>
                    <a:bodyPr/>
                    <a:lstStyle/>
                    <a:p>
                      <a:pPr algn="ctr"/>
                      <a:r>
                        <a:rPr lang="cs-CZ" sz="1500" b="1">
                          <a:effectLst/>
                        </a:rPr>
                        <a:t>Královéhradecký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0" dirty="0">
                          <a:effectLst/>
                        </a:rPr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500" b="0" dirty="0">
                          <a:effectLst/>
                        </a:rPr>
                        <a:t>            230 289 581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0">
                          <a:effectLst/>
                        </a:rPr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0" dirty="0">
                          <a:effectLst/>
                        </a:rPr>
                        <a:t>          371 285 245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0" dirty="0">
                          <a:effectLst/>
                        </a:rPr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500" b="0" dirty="0">
                          <a:effectLst/>
                        </a:rPr>
                        <a:t>         601 574 827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26401129"/>
                  </a:ext>
                </a:extLst>
              </a:tr>
              <a:tr h="257815">
                <a:tc>
                  <a:txBody>
                    <a:bodyPr/>
                    <a:lstStyle/>
                    <a:p>
                      <a:pPr algn="ctr"/>
                      <a:r>
                        <a:rPr lang="cs-CZ" sz="1500" b="1">
                          <a:effectLst/>
                        </a:rPr>
                        <a:t>Liberecký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0" dirty="0">
                          <a:effectLst/>
                        </a:rPr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500" b="0" dirty="0">
                          <a:effectLst/>
                        </a:rPr>
                        <a:t>            363 258 930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0">
                          <a:effectLst/>
                        </a:rPr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0" dirty="0">
                          <a:effectLst/>
                        </a:rPr>
                        <a:t>          172 483 605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0">
                          <a:effectLst/>
                        </a:rPr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500" b="0">
                          <a:effectLst/>
                        </a:rPr>
                        <a:t>         535 742 535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24278820"/>
                  </a:ext>
                </a:extLst>
              </a:tr>
              <a:tr h="266132">
                <a:tc>
                  <a:txBody>
                    <a:bodyPr/>
                    <a:lstStyle/>
                    <a:p>
                      <a:pPr algn="ctr"/>
                      <a:r>
                        <a:rPr lang="cs-CZ" sz="1500" b="1">
                          <a:effectLst/>
                        </a:rPr>
                        <a:t>Moravskoslezský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0" dirty="0">
                          <a:effectLst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500" b="0" dirty="0">
                          <a:effectLst/>
                        </a:rPr>
                        <a:t>                               -  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0">
                          <a:effectLst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0">
                          <a:effectLst/>
                        </a:rPr>
                        <a:t>                              -  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0" dirty="0">
                          <a:effectLst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500" b="0" dirty="0">
                          <a:effectLst/>
                        </a:rPr>
                        <a:t>                            -  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514057351"/>
                  </a:ext>
                </a:extLst>
              </a:tr>
              <a:tr h="266132">
                <a:tc>
                  <a:txBody>
                    <a:bodyPr/>
                    <a:lstStyle/>
                    <a:p>
                      <a:pPr algn="ctr"/>
                      <a:r>
                        <a:rPr lang="cs-CZ" sz="1500" b="1">
                          <a:effectLst/>
                        </a:rPr>
                        <a:t>Olomoucký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0" dirty="0">
                          <a:effectLst/>
                        </a:rPr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500" b="0" dirty="0">
                          <a:effectLst/>
                        </a:rPr>
                        <a:t>            220 734 000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0">
                          <a:effectLst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0" dirty="0">
                          <a:effectLst/>
                        </a:rPr>
                        <a:t>                              -  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0" dirty="0">
                          <a:effectLst/>
                        </a:rPr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500" b="0">
                          <a:effectLst/>
                        </a:rPr>
                        <a:t>         220 734 000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49871551"/>
                  </a:ext>
                </a:extLst>
              </a:tr>
              <a:tr h="257815">
                <a:tc>
                  <a:txBody>
                    <a:bodyPr/>
                    <a:lstStyle/>
                    <a:p>
                      <a:pPr algn="ctr"/>
                      <a:r>
                        <a:rPr lang="cs-CZ" sz="1500" b="1">
                          <a:effectLst/>
                        </a:rPr>
                        <a:t>Pardubický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0" dirty="0">
                          <a:effectLst/>
                        </a:rPr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500" b="0" dirty="0">
                          <a:effectLst/>
                        </a:rPr>
                        <a:t>              45 840 514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0">
                          <a:effectLst/>
                        </a:rPr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0" dirty="0">
                          <a:effectLst/>
                        </a:rPr>
                        <a:t>          195 288 913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0">
                          <a:effectLst/>
                        </a:rPr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500" b="0">
                          <a:effectLst/>
                        </a:rPr>
                        <a:t>         241 129 427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960212589"/>
                  </a:ext>
                </a:extLst>
              </a:tr>
              <a:tr h="232865">
                <a:tc>
                  <a:txBody>
                    <a:bodyPr/>
                    <a:lstStyle/>
                    <a:p>
                      <a:pPr algn="ctr"/>
                      <a:r>
                        <a:rPr lang="cs-CZ" sz="1500" b="1">
                          <a:effectLst/>
                        </a:rPr>
                        <a:t>Plzeňský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0" dirty="0">
                          <a:effectLst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500" b="0" dirty="0">
                          <a:effectLst/>
                        </a:rPr>
                        <a:t>                               -  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0">
                          <a:effectLst/>
                        </a:rPr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0" dirty="0">
                          <a:effectLst/>
                        </a:rPr>
                        <a:t>             48 384 884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0" dirty="0">
                          <a:effectLst/>
                        </a:rPr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500" b="0">
                          <a:effectLst/>
                        </a:rPr>
                        <a:t>           48 384 884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03417899"/>
                  </a:ext>
                </a:extLst>
              </a:tr>
              <a:tr h="232865">
                <a:tc>
                  <a:txBody>
                    <a:bodyPr/>
                    <a:lstStyle/>
                    <a:p>
                      <a:pPr algn="ctr"/>
                      <a:r>
                        <a:rPr lang="cs-CZ" sz="1500" b="1">
                          <a:effectLst/>
                        </a:rPr>
                        <a:t>Středočeský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0" dirty="0">
                          <a:effectLst/>
                        </a:rPr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500" b="0" dirty="0">
                          <a:effectLst/>
                        </a:rPr>
                        <a:t>              71 660 468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0">
                          <a:effectLst/>
                        </a:rPr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0" dirty="0">
                          <a:effectLst/>
                        </a:rPr>
                        <a:t>             37 795 646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0" dirty="0">
                          <a:effectLst/>
                        </a:rPr>
                        <a:t>2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500" b="0" dirty="0">
                          <a:effectLst/>
                        </a:rPr>
                        <a:t>         109 456 114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237201480"/>
                  </a:ext>
                </a:extLst>
              </a:tr>
              <a:tr h="232865">
                <a:tc>
                  <a:txBody>
                    <a:bodyPr/>
                    <a:lstStyle/>
                    <a:p>
                      <a:pPr algn="ctr"/>
                      <a:r>
                        <a:rPr lang="cs-CZ" sz="1500" b="1">
                          <a:effectLst/>
                        </a:rPr>
                        <a:t>Ústecký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0" dirty="0">
                          <a:effectLst/>
                        </a:rPr>
                        <a:t>3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500" b="0" dirty="0">
                          <a:effectLst/>
                        </a:rPr>
                        <a:t>            628 422 907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0">
                          <a:effectLst/>
                        </a:rPr>
                        <a:t>1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0" dirty="0">
                          <a:effectLst/>
                        </a:rPr>
                        <a:t>             49 919 440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0" dirty="0">
                          <a:effectLst/>
                        </a:rPr>
                        <a:t>4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500" b="0">
                          <a:effectLst/>
                        </a:rPr>
                        <a:t>         678 342 347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922264391"/>
                  </a:ext>
                </a:extLst>
              </a:tr>
              <a:tr h="232865">
                <a:tc>
                  <a:txBody>
                    <a:bodyPr/>
                    <a:lstStyle/>
                    <a:p>
                      <a:pPr algn="ctr"/>
                      <a:r>
                        <a:rPr lang="cs-CZ" sz="1500" b="1">
                          <a:effectLst/>
                        </a:rPr>
                        <a:t>Vysočina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0" dirty="0">
                          <a:effectLst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500" b="0" dirty="0">
                          <a:effectLst/>
                        </a:rPr>
                        <a:t>                               -  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0">
                          <a:effectLst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0" dirty="0">
                          <a:effectLst/>
                        </a:rPr>
                        <a:t>                              -  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0" dirty="0">
                          <a:effectLst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500" b="0">
                          <a:effectLst/>
                        </a:rPr>
                        <a:t>                            -  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643574932"/>
                  </a:ext>
                </a:extLst>
              </a:tr>
              <a:tr h="291082">
                <a:tc>
                  <a:txBody>
                    <a:bodyPr/>
                    <a:lstStyle/>
                    <a:p>
                      <a:pPr algn="ctr"/>
                      <a:r>
                        <a:rPr lang="cs-CZ" sz="1500" b="1" dirty="0">
                          <a:effectLst/>
                        </a:rPr>
                        <a:t>Zlínský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0" dirty="0">
                          <a:effectLst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500" b="0" dirty="0">
                          <a:effectLst/>
                        </a:rPr>
                        <a:t>                               -  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0" dirty="0">
                          <a:effectLst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0" dirty="0">
                          <a:effectLst/>
                        </a:rPr>
                        <a:t>                              -   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0" dirty="0">
                          <a:effectLst/>
                        </a:rPr>
                        <a:t>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500" b="0" dirty="0">
                          <a:effectLst/>
                        </a:rPr>
                        <a:t>                            -   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870991202"/>
                  </a:ext>
                </a:extLst>
              </a:tr>
              <a:tr h="382564">
                <a:tc>
                  <a:txBody>
                    <a:bodyPr/>
                    <a:lstStyle/>
                    <a:p>
                      <a:pPr algn="ctr"/>
                      <a:r>
                        <a:rPr lang="cs-CZ" sz="1500" b="1" dirty="0">
                          <a:effectLst/>
                        </a:rPr>
                        <a:t>Celkem</a:t>
                      </a: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1" dirty="0">
                          <a:effectLst/>
                        </a:rPr>
                        <a:t>12</a:t>
                      </a: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500" b="1" dirty="0">
                          <a:effectLst/>
                        </a:rPr>
                        <a:t>         1 591 877 603 </a:t>
                      </a: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1" dirty="0">
                          <a:effectLst/>
                        </a:rPr>
                        <a:t>10</a:t>
                      </a: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1" dirty="0">
                          <a:effectLst/>
                        </a:rPr>
                        <a:t>       1 224 919 146 </a:t>
                      </a: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cs-CZ" sz="1500" b="1" dirty="0">
                          <a:effectLst/>
                        </a:rPr>
                        <a:t>22</a:t>
                      </a: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cs-CZ" sz="1500" b="1" dirty="0">
                          <a:effectLst/>
                        </a:rPr>
                        <a:t>     2 816 796 749 </a:t>
                      </a: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33386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35092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86D1DA2-77A0-CEC5-A0F5-6124C948EB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3620" tIns="46810" rIns="93620" bIns="46810" anchor="t">
            <a:normAutofit/>
          </a:bodyPr>
          <a:lstStyle/>
          <a:p>
            <a:r>
              <a:rPr lang="cs-CZ" sz="3686" dirty="0"/>
              <a:t>Národní plán obnovy - velké projekty (30 - 500 mil. Kč)</a:t>
            </a:r>
            <a:endParaRPr lang="cs-CZ" dirty="0"/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id="{694E60EE-2EDC-DE35-F4F0-CCD96E42358E}"/>
              </a:ext>
            </a:extLst>
          </p:cNvPr>
          <p:cNvSpPr/>
          <p:nvPr/>
        </p:nvSpPr>
        <p:spPr>
          <a:xfrm>
            <a:off x="1076125" y="4785030"/>
            <a:ext cx="10090174" cy="2236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pic>
        <p:nvPicPr>
          <p:cNvPr id="5" name="Obrázek 5" descr="Obsah obrázku mapa&#10;&#10;Popis se vygeneroval automaticky.">
            <a:extLst>
              <a:ext uri="{FF2B5EF4-FFF2-40B4-BE49-F238E27FC236}">
                <a16:creationId xmlns:a16="http://schemas.microsoft.com/office/drawing/2014/main" id="{F79484C2-5238-D3BF-C5F4-2CBF50FFAF5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211540" y="1397289"/>
            <a:ext cx="7951686" cy="5624224"/>
          </a:xfrm>
        </p:spPr>
      </p:pic>
    </p:spTree>
    <p:extLst>
      <p:ext uri="{BB962C8B-B14F-4D97-AF65-F5344CB8AC3E}">
        <p14:creationId xmlns:p14="http://schemas.microsoft.com/office/powerpoint/2010/main" val="37541695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86D1DA2-77A0-CEC5-A0F5-6124C948EB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3620" tIns="46810" rIns="93620" bIns="46810" anchor="t">
            <a:normAutofit/>
          </a:bodyPr>
          <a:lstStyle/>
          <a:p>
            <a:r>
              <a:rPr lang="cs-CZ" sz="3686" dirty="0"/>
              <a:t>Národní plán obnovy - malé projekty (3 - 30 mil. Kč)</a:t>
            </a:r>
            <a:endParaRPr lang="cs-CZ" dirty="0"/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id="{A368905E-35CA-7A63-CD54-51EDA722062C}"/>
              </a:ext>
            </a:extLst>
          </p:cNvPr>
          <p:cNvSpPr/>
          <p:nvPr/>
        </p:nvSpPr>
        <p:spPr>
          <a:xfrm>
            <a:off x="1076125" y="4785030"/>
            <a:ext cx="10090174" cy="22364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pic>
        <p:nvPicPr>
          <p:cNvPr id="7" name="Obrázek 7" descr="Obsah obrázku mapa&#10;&#10;Popis se vygeneroval automaticky.">
            <a:extLst>
              <a:ext uri="{FF2B5EF4-FFF2-40B4-BE49-F238E27FC236}">
                <a16:creationId xmlns:a16="http://schemas.microsoft.com/office/drawing/2014/main" id="{051E95E6-6E46-6E9C-E762-12C9B4431D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0788" y="1376394"/>
            <a:ext cx="7995250" cy="5645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9263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86D1DA2-77A0-CEC5-A0F5-6124C948EB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6823" y="191737"/>
            <a:ext cx="9127966" cy="925313"/>
          </a:xfrm>
        </p:spPr>
        <p:txBody>
          <a:bodyPr lIns="93620" tIns="46810" rIns="93620" bIns="46810">
            <a:normAutofit/>
          </a:bodyPr>
          <a:lstStyle/>
          <a:p>
            <a:r>
              <a:rPr lang="cs-CZ" sz="3686" dirty="0"/>
              <a:t>Národní plán obnovy - výběr projektů</a:t>
            </a:r>
          </a:p>
        </p:txBody>
      </p:sp>
      <p:graphicFrame>
        <p:nvGraphicFramePr>
          <p:cNvPr id="6" name="Zástupný obsah 2">
            <a:extLst>
              <a:ext uri="{FF2B5EF4-FFF2-40B4-BE49-F238E27FC236}">
                <a16:creationId xmlns:a16="http://schemas.microsoft.com/office/drawing/2014/main" id="{BFF9EDEA-459D-6C6F-C8A0-97E2462B0755}"/>
              </a:ext>
            </a:extLst>
          </p:cNvPr>
          <p:cNvGraphicFramePr>
            <a:graphicFrameLocks noGrp="1"/>
          </p:cNvGraphicFramePr>
          <p:nvPr>
            <p:ph type="chart" sz="quarter" idx="13"/>
            <p:extLst>
              <p:ext uri="{D42A27DB-BD31-4B8C-83A1-F6EECF244321}">
                <p14:modId xmlns:p14="http://schemas.microsoft.com/office/powerpoint/2010/main" val="125467600"/>
              </p:ext>
            </p:extLst>
          </p:nvPr>
        </p:nvGraphicFramePr>
        <p:xfrm>
          <a:off x="1280013" y="1616475"/>
          <a:ext cx="9630385" cy="43926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9726095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69BCEEF-BFF1-4C13-9A75-3A2EB75C40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8240" y="286629"/>
            <a:ext cx="11338639" cy="925313"/>
          </a:xfrm>
        </p:spPr>
        <p:txBody>
          <a:bodyPr>
            <a:normAutofit/>
          </a:bodyPr>
          <a:lstStyle/>
          <a:p>
            <a:r>
              <a:rPr lang="cs-CZ" dirty="0"/>
              <a:t>Národní plán obnovy – </a:t>
            </a:r>
            <a:r>
              <a:rPr lang="cs-CZ" sz="3600" b="1" dirty="0">
                <a:solidFill>
                  <a:schemeClr val="accent5">
                    <a:lumMod val="50000"/>
                  </a:schemeClr>
                </a:solidFill>
                <a:latin typeface="Bahnschrift SemiBold" panose="020B0502040204020203" pitchFamily="34" charset="0"/>
              </a:rPr>
              <a:t> </a:t>
            </a:r>
            <a:r>
              <a:rPr lang="cs-CZ" dirty="0"/>
              <a:t>Reforma dostupného bydlení v ČR 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5EECCFD-5550-4048-A06F-A87D04441B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8163" indent="0">
              <a:buNone/>
            </a:pPr>
            <a:r>
              <a:rPr lang="cs-CZ" sz="2400" b="1" u="sng" dirty="0">
                <a:ea typeface="Roboto Condensed"/>
                <a:cs typeface="Arial" panose="020B0604020202020204" pitchFamily="34" charset="0"/>
                <a:sym typeface="Roboto Condensed"/>
              </a:rPr>
              <a:t>Reformy a investice:</a:t>
            </a:r>
          </a:p>
          <a:p>
            <a:pPr lvl="1" indent="-342900"/>
            <a:r>
              <a:rPr lang="cs-CZ" sz="2400" dirty="0">
                <a:ea typeface="Roboto Condensed"/>
                <a:cs typeface="Arial" panose="020B0604020202020204" pitchFamily="34" charset="0"/>
                <a:sym typeface="Roboto Condensed"/>
              </a:rPr>
              <a:t>Zákon o podpoře v bydlení</a:t>
            </a:r>
          </a:p>
          <a:p>
            <a:pPr lvl="1" indent="-342900"/>
            <a:r>
              <a:rPr lang="cs-CZ" sz="2400" dirty="0">
                <a:ea typeface="Roboto Condensed"/>
                <a:cs typeface="Arial" panose="020B0604020202020204" pitchFamily="34" charset="0"/>
                <a:sym typeface="Roboto Condensed"/>
              </a:rPr>
              <a:t>Vytvoření podpůrných kapacit k realizaci investic: </a:t>
            </a:r>
            <a:r>
              <a:rPr lang="cs-CZ" sz="2400" dirty="0" err="1">
                <a:ea typeface="Roboto Condensed"/>
                <a:cs typeface="Arial" panose="020B0604020202020204" pitchFamily="34" charset="0"/>
                <a:sym typeface="Roboto Condensed"/>
              </a:rPr>
              <a:t>Housing</a:t>
            </a:r>
            <a:r>
              <a:rPr lang="cs-CZ" sz="2400" dirty="0">
                <a:ea typeface="Roboto Condensed"/>
                <a:cs typeface="Arial" panose="020B0604020202020204" pitchFamily="34" charset="0"/>
                <a:sym typeface="Roboto Condensed"/>
              </a:rPr>
              <a:t> </a:t>
            </a:r>
            <a:r>
              <a:rPr lang="cs-CZ" sz="2400" dirty="0" err="1">
                <a:ea typeface="Roboto Condensed"/>
                <a:cs typeface="Arial" panose="020B0604020202020204" pitchFamily="34" charset="0"/>
                <a:sym typeface="Roboto Condensed"/>
              </a:rPr>
              <a:t>Investment</a:t>
            </a:r>
            <a:r>
              <a:rPr lang="cs-CZ" sz="2400" dirty="0">
                <a:ea typeface="Roboto Condensed"/>
                <a:cs typeface="Arial" panose="020B0604020202020204" pitchFamily="34" charset="0"/>
                <a:sym typeface="Roboto Condensed"/>
              </a:rPr>
              <a:t> Advisory Hub včetně centrální koordinační jednotky a regionálních center pro podporu investic do bydlení</a:t>
            </a:r>
          </a:p>
          <a:p>
            <a:pPr lvl="1" indent="-342900"/>
            <a:r>
              <a:rPr lang="cs-CZ" sz="2400" dirty="0">
                <a:ea typeface="Roboto Condensed"/>
                <a:cs typeface="Arial" panose="020B0604020202020204" pitchFamily="34" charset="0"/>
                <a:sym typeface="Roboto Condensed"/>
              </a:rPr>
              <a:t>Investiční program pro zvýšení dostupnosti bydlení</a:t>
            </a:r>
          </a:p>
          <a:p>
            <a:pPr indent="-342900">
              <a:buAutoNum type="arabicParenR"/>
            </a:pPr>
            <a:endParaRPr lang="cs-CZ" sz="2400" dirty="0">
              <a:ea typeface="Roboto Condensed"/>
              <a:cs typeface="Arial" panose="020B0604020202020204" pitchFamily="34" charset="0"/>
              <a:sym typeface="Roboto Condensed"/>
            </a:endParaRPr>
          </a:p>
          <a:p>
            <a:pPr indent="-342900"/>
            <a:r>
              <a:rPr lang="cs-CZ" sz="2400" dirty="0">
                <a:ea typeface="Roboto Condensed"/>
                <a:cs typeface="Arial" panose="020B0604020202020204" pitchFamily="34" charset="0"/>
                <a:sym typeface="Roboto Condensed"/>
              </a:rPr>
              <a:t>Rozpočet:  8,5 mld. Kč z NPO (z toho investiční program 8 mld. Kč)</a:t>
            </a:r>
          </a:p>
          <a:p>
            <a:pPr indent="-342900"/>
            <a:r>
              <a:rPr lang="cs-CZ" sz="2400" dirty="0">
                <a:ea typeface="Roboto Condensed"/>
                <a:cs typeface="Arial" panose="020B0604020202020204" pitchFamily="34" charset="0"/>
                <a:sym typeface="Roboto Condensed"/>
              </a:rPr>
              <a:t>Pákový efekt NPO - soukromé zdroje</a:t>
            </a:r>
          </a:p>
          <a:p>
            <a:pPr marL="118163" indent="0">
              <a:buNone/>
            </a:pPr>
            <a:endParaRPr lang="cs-CZ" sz="2400" dirty="0">
              <a:ea typeface="Roboto Condensed"/>
              <a:cs typeface="Arial" panose="020B0604020202020204" pitchFamily="34" charset="0"/>
              <a:sym typeface="Roboto Condensed"/>
            </a:endParaRPr>
          </a:p>
          <a:p>
            <a:pPr marL="0" indent="0">
              <a:buNone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889783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9E6BAD0-7E43-46E5-BB84-2373E52CA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>
                <a:solidFill>
                  <a:srgbClr val="FFCA08"/>
                </a:solidFill>
              </a:rPr>
              <a:t>4.1 | </a:t>
            </a:r>
            <a:r>
              <a:rPr lang="cs-CZ"/>
              <a:t>Systémová podpora veřejných investic</a:t>
            </a:r>
            <a:endParaRPr lang="en-GB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89EE159-CCA8-4BC2-94BC-ACEEF53200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21" y="1638353"/>
            <a:ext cx="10310221" cy="2232443"/>
          </a:xfrm>
        </p:spPr>
        <p:txBody>
          <a:bodyPr/>
          <a:lstStyle/>
          <a:p>
            <a:pPr>
              <a:buFont typeface="Symbol" panose="05050102010706020507" pitchFamily="18" charset="2"/>
              <a:buChar char="&gt;"/>
            </a:pPr>
            <a:r>
              <a:rPr lang="en-GB" sz="2800" b="1" dirty="0" err="1"/>
              <a:t>Metodická</a:t>
            </a:r>
            <a:r>
              <a:rPr lang="en-GB" sz="2800" b="1" dirty="0"/>
              <a:t> </a:t>
            </a:r>
            <a:r>
              <a:rPr lang="en-GB" sz="2800" b="1" dirty="0" err="1"/>
              <a:t>podpora</a:t>
            </a:r>
            <a:r>
              <a:rPr lang="en-GB" sz="2800" b="1" dirty="0"/>
              <a:t> </a:t>
            </a:r>
            <a:r>
              <a:rPr lang="en-GB" sz="2800" b="1" dirty="0" err="1"/>
              <a:t>přípravy</a:t>
            </a:r>
            <a:r>
              <a:rPr lang="en-GB" sz="2800" b="1" dirty="0"/>
              <a:t> </a:t>
            </a:r>
            <a:r>
              <a:rPr lang="en-GB" sz="2800" b="1" dirty="0" err="1"/>
              <a:t>projektů</a:t>
            </a:r>
            <a:r>
              <a:rPr lang="en-GB" sz="2800" b="1" dirty="0"/>
              <a:t> </a:t>
            </a:r>
            <a:r>
              <a:rPr lang="en-GB" sz="2800" b="1" dirty="0" err="1"/>
              <a:t>souladných</a:t>
            </a:r>
            <a:r>
              <a:rPr lang="en-GB" sz="2800" b="1" dirty="0"/>
              <a:t> s </a:t>
            </a:r>
            <a:r>
              <a:rPr lang="en-GB" sz="2800" b="1" dirty="0" err="1"/>
              <a:t>cíli</a:t>
            </a:r>
            <a:r>
              <a:rPr lang="en-GB" sz="2800" b="1" dirty="0"/>
              <a:t> EU </a:t>
            </a:r>
            <a:r>
              <a:rPr lang="en-GB" sz="2800" dirty="0">
                <a:solidFill>
                  <a:srgbClr val="FFCA08"/>
                </a:solidFill>
              </a:rPr>
              <a:t>(4.1.1)</a:t>
            </a:r>
          </a:p>
          <a:p>
            <a:pPr>
              <a:buFont typeface="Symbol" panose="05050102010706020507" pitchFamily="18" charset="2"/>
              <a:buChar char="&gt;"/>
            </a:pPr>
            <a:r>
              <a:rPr lang="en-GB" sz="2800" b="1" dirty="0" err="1"/>
              <a:t>Metodická</a:t>
            </a:r>
            <a:r>
              <a:rPr lang="en-GB" sz="2800" b="1" dirty="0"/>
              <a:t> </a:t>
            </a:r>
            <a:r>
              <a:rPr lang="en-GB" sz="2800" b="1" dirty="0" err="1"/>
              <a:t>podpora</a:t>
            </a:r>
            <a:r>
              <a:rPr lang="en-GB" sz="2800" b="1" dirty="0"/>
              <a:t> a </a:t>
            </a:r>
            <a:r>
              <a:rPr lang="en-GB" sz="2800" b="1" dirty="0" err="1"/>
              <a:t>modernizace</a:t>
            </a:r>
            <a:r>
              <a:rPr lang="en-GB" sz="2800" b="1" dirty="0"/>
              <a:t> </a:t>
            </a:r>
            <a:r>
              <a:rPr lang="en-GB" sz="2800" b="1" dirty="0" err="1"/>
              <a:t>veřejného</a:t>
            </a:r>
            <a:r>
              <a:rPr lang="en-GB" sz="2800" b="1" dirty="0"/>
              <a:t> </a:t>
            </a:r>
            <a:r>
              <a:rPr lang="en-GB" sz="2800" b="1" dirty="0" err="1"/>
              <a:t>zadávání</a:t>
            </a:r>
            <a:r>
              <a:rPr lang="en-GB" sz="2800" b="1" dirty="0"/>
              <a:t> </a:t>
            </a:r>
            <a:r>
              <a:rPr lang="en-GB" sz="2800" dirty="0">
                <a:solidFill>
                  <a:srgbClr val="FFCA08"/>
                </a:solidFill>
              </a:rPr>
              <a:t>(4.1.2)</a:t>
            </a:r>
          </a:p>
          <a:p>
            <a:pPr>
              <a:buFont typeface="Symbol" panose="05050102010706020507" pitchFamily="18" charset="2"/>
              <a:buChar char="&gt;"/>
            </a:pPr>
            <a:r>
              <a:rPr lang="en-GB" sz="2800" b="1" dirty="0" err="1"/>
              <a:t>Finanční</a:t>
            </a:r>
            <a:r>
              <a:rPr lang="en-GB" sz="2800" b="1" dirty="0"/>
              <a:t> </a:t>
            </a:r>
            <a:r>
              <a:rPr lang="en-GB" sz="2800" b="1" dirty="0" err="1"/>
              <a:t>podpora</a:t>
            </a:r>
            <a:r>
              <a:rPr lang="en-GB" sz="2800" b="1" dirty="0"/>
              <a:t> </a:t>
            </a:r>
            <a:r>
              <a:rPr lang="en-GB" sz="2800" b="1" dirty="0" err="1"/>
              <a:t>přípravy</a:t>
            </a:r>
            <a:r>
              <a:rPr lang="en-GB" sz="2800" b="1" dirty="0"/>
              <a:t> </a:t>
            </a:r>
            <a:r>
              <a:rPr lang="en-GB" sz="2800" b="1" dirty="0" err="1"/>
              <a:t>projektů</a:t>
            </a:r>
            <a:r>
              <a:rPr lang="en-GB" sz="2800" b="1" dirty="0"/>
              <a:t> </a:t>
            </a:r>
            <a:r>
              <a:rPr lang="en-GB" sz="2800" b="1" dirty="0" err="1"/>
              <a:t>souladných</a:t>
            </a:r>
            <a:r>
              <a:rPr lang="en-GB" sz="2800" b="1" dirty="0"/>
              <a:t> s </a:t>
            </a:r>
            <a:r>
              <a:rPr lang="en-GB" sz="2800" b="1" dirty="0" err="1"/>
              <a:t>cíli</a:t>
            </a:r>
            <a:r>
              <a:rPr lang="en-GB" sz="2800" b="1" dirty="0"/>
              <a:t> EU</a:t>
            </a:r>
            <a:r>
              <a:rPr lang="en-GB" sz="2800" b="1" dirty="0">
                <a:solidFill>
                  <a:srgbClr val="034EA2"/>
                </a:solidFill>
              </a:rPr>
              <a:t> </a:t>
            </a:r>
            <a:r>
              <a:rPr lang="en-GB" sz="2800" dirty="0">
                <a:solidFill>
                  <a:srgbClr val="FFCA08"/>
                </a:solidFill>
              </a:rPr>
              <a:t>(4.1.3)</a:t>
            </a:r>
          </a:p>
          <a:p>
            <a:pPr>
              <a:buFont typeface="Symbol" panose="05050102010706020507" pitchFamily="18" charset="2"/>
              <a:buChar char="&gt;"/>
            </a:pPr>
            <a:r>
              <a:rPr lang="en-GB" sz="2800" b="1" dirty="0" err="1"/>
              <a:t>Zefektivnění</a:t>
            </a:r>
            <a:r>
              <a:rPr lang="en-GB" sz="2800" b="1" dirty="0"/>
              <a:t> a </a:t>
            </a:r>
            <a:r>
              <a:rPr lang="en-GB" sz="2800" b="1" dirty="0" err="1"/>
              <a:t>posílení</a:t>
            </a:r>
            <a:r>
              <a:rPr lang="en-GB" sz="2800" b="1" dirty="0"/>
              <a:t> </a:t>
            </a:r>
            <a:r>
              <a:rPr lang="en-GB" sz="2800" b="1" dirty="0" err="1"/>
              <a:t>implementace</a:t>
            </a:r>
            <a:r>
              <a:rPr lang="en-GB" sz="2800" b="1" dirty="0"/>
              <a:t> </a:t>
            </a:r>
            <a:r>
              <a:rPr lang="cs-CZ" sz="2800" b="1" dirty="0"/>
              <a:t>NPO </a:t>
            </a:r>
            <a:r>
              <a:rPr lang="en-GB" sz="2800" dirty="0">
                <a:solidFill>
                  <a:srgbClr val="FFCA08"/>
                </a:solidFill>
              </a:rPr>
              <a:t>(4.1.4)</a:t>
            </a:r>
          </a:p>
        </p:txBody>
      </p:sp>
      <p:pic>
        <p:nvPicPr>
          <p:cNvPr id="4" name="Picture 6">
            <a:extLst>
              <a:ext uri="{FF2B5EF4-FFF2-40B4-BE49-F238E27FC236}">
                <a16:creationId xmlns:a16="http://schemas.microsoft.com/office/drawing/2014/main" id="{883219E7-CA65-4364-82EA-BD50BD4891BB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342716" y="236172"/>
            <a:ext cx="738291" cy="890713"/>
          </a:xfrm>
          <a:prstGeom prst="rect">
            <a:avLst/>
          </a:prstGeom>
        </p:spPr>
      </p:pic>
      <p:sp>
        <p:nvSpPr>
          <p:cNvPr id="5" name="TextovéPole 4">
            <a:extLst>
              <a:ext uri="{FF2B5EF4-FFF2-40B4-BE49-F238E27FC236}">
                <a16:creationId xmlns:a16="http://schemas.microsoft.com/office/drawing/2014/main" id="{2DE1242E-8304-48BA-8CA7-46C1D2F50578}"/>
              </a:ext>
            </a:extLst>
          </p:cNvPr>
          <p:cNvSpPr txBox="1"/>
          <p:nvPr/>
        </p:nvSpPr>
        <p:spPr>
          <a:xfrm>
            <a:off x="10618684" y="1529683"/>
            <a:ext cx="1462323" cy="48515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800" b="0" i="0" u="none" strike="noStrike" kern="1200" cap="all" spc="0" normalizeH="0" baseline="0" noProof="0" dirty="0">
              <a:ln>
                <a:noFill/>
              </a:ln>
              <a:solidFill>
                <a:srgbClr val="0C4CA3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all" spc="0" normalizeH="0" baseline="0" noProof="0" dirty="0">
                <a:ln>
                  <a:noFill/>
                </a:ln>
                <a:solidFill>
                  <a:srgbClr val="0C4CA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Institutions, </a:t>
            </a:r>
            <a:endParaRPr kumimoji="0" lang="cs-CZ" sz="800" b="0" i="0" u="none" strike="noStrike" kern="1200" cap="all" spc="0" normalizeH="0" baseline="0" noProof="0" dirty="0">
              <a:ln>
                <a:noFill/>
              </a:ln>
              <a:solidFill>
                <a:srgbClr val="0C4CA3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all" spc="0" normalizeH="0" baseline="0" noProof="0" dirty="0">
                <a:ln>
                  <a:noFill/>
                </a:ln>
                <a:solidFill>
                  <a:srgbClr val="0C4CA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regulation and </a:t>
            </a:r>
            <a:endParaRPr kumimoji="0" lang="cs-CZ" sz="800" b="0" i="0" u="none" strike="noStrike" kern="1200" cap="all" spc="0" normalizeH="0" baseline="0" noProof="0" dirty="0">
              <a:ln>
                <a:noFill/>
              </a:ln>
              <a:solidFill>
                <a:srgbClr val="0C4CA3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all" spc="0" normalizeH="0" baseline="0" noProof="0" dirty="0">
                <a:ln>
                  <a:noFill/>
                </a:ln>
                <a:solidFill>
                  <a:srgbClr val="0C4CA3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business support</a:t>
            </a:r>
            <a:endParaRPr kumimoji="0" lang="cs-CZ" sz="800" b="0" i="0" u="none" strike="noStrike" kern="1200" cap="all" spc="0" normalizeH="0" baseline="0" noProof="0" dirty="0">
              <a:ln>
                <a:noFill/>
              </a:ln>
              <a:solidFill>
                <a:srgbClr val="0C4CA3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800" b="1" i="0" u="none" strike="noStrike" kern="1200" cap="all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br>
              <a:rPr kumimoji="0" lang="cs-CZ" sz="800" b="0" i="0" u="none" strike="noStrike" kern="1200" cap="all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endParaRPr kumimoji="0" lang="cs-CZ" sz="800" b="0" i="0" u="none" strike="noStrike" kern="1200" cap="all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800" b="0" i="0" u="none" strike="noStrike" kern="1200" cap="all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800" b="0" i="0" u="none" strike="noStrike" kern="1200" cap="all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800" b="0" i="0" u="none" strike="noStrike" kern="1200" cap="all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800" b="0" i="0" u="none" strike="noStrike" kern="1200" cap="all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800" b="0" i="0" u="none" strike="noStrike" kern="1200" cap="all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800" b="0" i="0" u="none" strike="noStrike" kern="1200" cap="all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800" b="0" i="0" u="none" strike="noStrike" kern="1200" cap="all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800" b="0" i="0" u="none" strike="noStrike" kern="1200" cap="all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800" b="0" i="0" u="none" strike="noStrike" kern="1200" cap="all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800" b="0" i="0" u="none" strike="noStrike" kern="1200" cap="all" spc="0" normalizeH="0" baseline="0" noProof="0" dirty="0">
              <a:ln>
                <a:noFill/>
              </a:ln>
              <a:solidFill>
                <a:srgbClr val="7EBDE8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800" b="0" i="0" u="none" strike="noStrike" kern="1200" cap="all" spc="0" normalizeH="0" baseline="0" noProof="0" dirty="0">
              <a:ln>
                <a:noFill/>
              </a:ln>
              <a:solidFill>
                <a:srgbClr val="7EBDE8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800" b="0" i="0" u="none" strike="noStrike" kern="1200" cap="all" spc="0" normalizeH="0" baseline="0" noProof="0" dirty="0">
              <a:ln>
                <a:noFill/>
              </a:ln>
              <a:solidFill>
                <a:srgbClr val="7EBDE8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800" b="0" i="0" u="none" strike="noStrike" kern="1200" cap="all" spc="0" normalizeH="0" baseline="0" noProof="0" dirty="0">
              <a:ln>
                <a:noFill/>
              </a:ln>
              <a:solidFill>
                <a:srgbClr val="7EBDE8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800" b="0" i="0" u="none" strike="noStrike" kern="1200" cap="all" spc="0" normalizeH="0" baseline="0" noProof="0" dirty="0">
              <a:ln>
                <a:noFill/>
              </a:ln>
              <a:solidFill>
                <a:srgbClr val="7EBDE8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800" b="0" i="0" u="none" strike="noStrike" kern="1200" cap="all" spc="0" normalizeH="0" baseline="0" noProof="0" dirty="0">
              <a:ln>
                <a:noFill/>
              </a:ln>
              <a:solidFill>
                <a:srgbClr val="7EBDE8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800" b="0" i="0" u="none" strike="noStrike" kern="1200" cap="all" spc="0" normalizeH="0" baseline="0" noProof="0" dirty="0">
                <a:ln>
                  <a:noFill/>
                </a:ln>
                <a:solidFill>
                  <a:srgbClr val="7EBDE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Green </a:t>
            </a:r>
            <a:r>
              <a:rPr kumimoji="0" lang="cs-CZ" sz="800" b="0" i="0" u="none" strike="noStrike" kern="1200" cap="all" spc="0" normalizeH="0" baseline="0" noProof="0" dirty="0" err="1">
                <a:ln>
                  <a:noFill/>
                </a:ln>
                <a:solidFill>
                  <a:srgbClr val="7EBDE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transition</a:t>
            </a:r>
            <a:r>
              <a:rPr kumimoji="0" lang="cs-CZ" sz="800" b="0" i="0" u="none" strike="noStrike" kern="1200" cap="all" spc="0" normalizeH="0" baseline="0" noProof="0" dirty="0">
                <a:ln>
                  <a:noFill/>
                </a:ln>
                <a:solidFill>
                  <a:srgbClr val="7EBDE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; </a:t>
            </a: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800" b="0" i="0" u="none" strike="noStrike" kern="1200" cap="all" spc="0" normalizeH="0" baseline="0" noProof="0" dirty="0">
                <a:ln>
                  <a:noFill/>
                </a:ln>
                <a:solidFill>
                  <a:srgbClr val="7EBDE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Digital </a:t>
            </a:r>
            <a:r>
              <a:rPr kumimoji="0" lang="cs-CZ" sz="800" b="0" i="0" u="none" strike="noStrike" kern="1200" cap="all" spc="0" normalizeH="0" baseline="0" noProof="0" dirty="0" err="1">
                <a:ln>
                  <a:noFill/>
                </a:ln>
                <a:solidFill>
                  <a:srgbClr val="7EBDE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transformation</a:t>
            </a:r>
            <a:r>
              <a:rPr kumimoji="0" lang="cs-CZ" sz="800" b="0" i="0" u="none" strike="noStrike" kern="1200" cap="all" spc="0" normalizeH="0" baseline="0" noProof="0" dirty="0">
                <a:ln>
                  <a:noFill/>
                </a:ln>
                <a:solidFill>
                  <a:srgbClr val="7EBDE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; </a:t>
            </a: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800" b="0" i="0" u="none" strike="noStrike" kern="1200" cap="all" spc="0" normalizeH="0" baseline="0" noProof="0" dirty="0">
                <a:ln>
                  <a:noFill/>
                </a:ln>
                <a:solidFill>
                  <a:srgbClr val="7EBDE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Smart, </a:t>
            </a:r>
            <a:r>
              <a:rPr kumimoji="0" lang="cs-CZ" sz="800" b="0" i="0" u="none" strike="noStrike" kern="1200" cap="all" spc="0" normalizeH="0" baseline="0" noProof="0" dirty="0" err="1">
                <a:ln>
                  <a:noFill/>
                </a:ln>
                <a:solidFill>
                  <a:srgbClr val="7EBDE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sustainable</a:t>
            </a:r>
            <a:r>
              <a:rPr kumimoji="0" lang="cs-CZ" sz="800" b="0" i="0" u="none" strike="noStrike" kern="1200" cap="all" spc="0" normalizeH="0" baseline="0" noProof="0" dirty="0">
                <a:ln>
                  <a:noFill/>
                </a:ln>
                <a:solidFill>
                  <a:srgbClr val="7EBDE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and </a:t>
            </a: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800" b="0" i="0" u="none" strike="noStrike" kern="1200" cap="all" spc="0" normalizeH="0" baseline="0" noProof="0" dirty="0" err="1">
                <a:ln>
                  <a:noFill/>
                </a:ln>
                <a:solidFill>
                  <a:srgbClr val="7EBDE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inclusive</a:t>
            </a:r>
            <a:r>
              <a:rPr kumimoji="0" lang="cs-CZ" sz="800" b="0" i="0" u="none" strike="noStrike" kern="1200" cap="all" spc="0" normalizeH="0" baseline="0" noProof="0" dirty="0">
                <a:ln>
                  <a:noFill/>
                </a:ln>
                <a:solidFill>
                  <a:srgbClr val="7EBDE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cs-CZ" sz="800" b="0" i="0" u="none" strike="noStrike" kern="1200" cap="all" spc="0" normalizeH="0" baseline="0" noProof="0" dirty="0" err="1">
                <a:ln>
                  <a:noFill/>
                </a:ln>
                <a:solidFill>
                  <a:srgbClr val="7EBDE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growth</a:t>
            </a:r>
            <a:r>
              <a:rPr kumimoji="0" lang="cs-CZ" sz="800" b="0" i="0" u="none" strike="noStrike" kern="1200" cap="all" spc="0" normalizeH="0" baseline="0" noProof="0" dirty="0">
                <a:ln>
                  <a:noFill/>
                </a:ln>
                <a:solidFill>
                  <a:srgbClr val="7EBDE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; </a:t>
            </a: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800" b="0" i="0" u="none" strike="noStrike" kern="1200" cap="all" spc="0" normalizeH="0" baseline="0" noProof="0" dirty="0" err="1">
                <a:ln>
                  <a:noFill/>
                </a:ln>
                <a:solidFill>
                  <a:srgbClr val="7EBDE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Social</a:t>
            </a:r>
            <a:r>
              <a:rPr kumimoji="0" lang="cs-CZ" sz="800" b="0" i="0" u="none" strike="noStrike" kern="1200" cap="all" spc="0" normalizeH="0" baseline="0" noProof="0" dirty="0">
                <a:ln>
                  <a:noFill/>
                </a:ln>
                <a:solidFill>
                  <a:srgbClr val="7EBDE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and </a:t>
            </a: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800" b="0" i="0" u="none" strike="noStrike" kern="1200" cap="all" spc="0" normalizeH="0" baseline="0" noProof="0" dirty="0" err="1">
                <a:ln>
                  <a:noFill/>
                </a:ln>
                <a:solidFill>
                  <a:srgbClr val="7EBDE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territorial</a:t>
            </a:r>
            <a:r>
              <a:rPr kumimoji="0" lang="cs-CZ" sz="800" b="0" i="0" u="none" strike="noStrike" kern="1200" cap="all" spc="0" normalizeH="0" baseline="0" noProof="0" dirty="0">
                <a:ln>
                  <a:noFill/>
                </a:ln>
                <a:solidFill>
                  <a:srgbClr val="7EBDE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cs-CZ" sz="800" b="0" i="0" u="none" strike="noStrike" kern="1200" cap="all" spc="0" normalizeH="0" baseline="0" noProof="0" dirty="0" err="1">
                <a:ln>
                  <a:noFill/>
                </a:ln>
                <a:solidFill>
                  <a:srgbClr val="7EBDE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cohesion</a:t>
            </a:r>
            <a:r>
              <a:rPr kumimoji="0" lang="cs-CZ" sz="800" b="0" i="0" u="none" strike="noStrike" kern="1200" cap="all" spc="0" normalizeH="0" baseline="0" noProof="0" dirty="0">
                <a:ln>
                  <a:noFill/>
                </a:ln>
                <a:solidFill>
                  <a:srgbClr val="7EBDE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; </a:t>
            </a: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800" b="0" i="0" u="none" strike="noStrike" kern="1200" cap="all" spc="0" normalizeH="0" baseline="0" noProof="0" dirty="0" err="1">
                <a:ln>
                  <a:noFill/>
                </a:ln>
                <a:solidFill>
                  <a:srgbClr val="7EBDE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Strategic</a:t>
            </a:r>
            <a:r>
              <a:rPr kumimoji="0" lang="cs-CZ" sz="800" b="0" i="0" u="none" strike="noStrike" kern="1200" cap="all" spc="0" normalizeH="0" baseline="0" noProof="0" dirty="0">
                <a:ln>
                  <a:noFill/>
                </a:ln>
                <a:solidFill>
                  <a:srgbClr val="7EBDE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and </a:t>
            </a:r>
            <a:r>
              <a:rPr kumimoji="0" lang="cs-CZ" sz="800" b="0" i="0" u="none" strike="noStrike" kern="1200" cap="all" spc="0" normalizeH="0" baseline="0" noProof="0" dirty="0" err="1">
                <a:ln>
                  <a:noFill/>
                </a:ln>
                <a:solidFill>
                  <a:srgbClr val="7EBDE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sustainable</a:t>
            </a:r>
            <a:r>
              <a:rPr kumimoji="0" lang="cs-CZ" sz="800" b="0" i="0" u="none" strike="noStrike" kern="1200" cap="all" spc="0" normalizeH="0" baseline="0" noProof="0" dirty="0">
                <a:ln>
                  <a:noFill/>
                </a:ln>
                <a:solidFill>
                  <a:srgbClr val="7EBDE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800" b="0" i="0" u="none" strike="noStrike" kern="1200" cap="all" spc="0" normalizeH="0" baseline="0" noProof="0" dirty="0">
                <a:ln>
                  <a:noFill/>
                </a:ln>
                <a:solidFill>
                  <a:srgbClr val="7EBDE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Public </a:t>
            </a:r>
            <a:r>
              <a:rPr kumimoji="0" lang="cs-CZ" sz="800" b="0" i="0" u="none" strike="noStrike" kern="1200" cap="all" spc="0" normalizeH="0" baseline="0" noProof="0" dirty="0" err="1">
                <a:ln>
                  <a:noFill/>
                </a:ln>
                <a:solidFill>
                  <a:srgbClr val="7EBDE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procurement</a:t>
            </a:r>
            <a:r>
              <a:rPr kumimoji="0" lang="cs-CZ" sz="800" b="0" i="0" u="none" strike="noStrike" kern="1200" cap="all" spc="0" normalizeH="0" baseline="0" noProof="0" dirty="0">
                <a:ln>
                  <a:noFill/>
                </a:ln>
                <a:solidFill>
                  <a:srgbClr val="7EBDE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; </a:t>
            </a: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800" b="0" i="0" u="none" strike="noStrike" kern="1200" cap="all" spc="0" normalizeH="0" baseline="0" noProof="0" dirty="0">
                <a:ln>
                  <a:noFill/>
                </a:ln>
                <a:solidFill>
                  <a:srgbClr val="7EBDE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Public </a:t>
            </a:r>
            <a:r>
              <a:rPr kumimoji="0" lang="cs-CZ" sz="800" b="0" i="0" u="none" strike="noStrike" kern="1200" cap="all" spc="0" normalizeH="0" baseline="0" noProof="0" dirty="0" err="1">
                <a:ln>
                  <a:noFill/>
                </a:ln>
                <a:solidFill>
                  <a:srgbClr val="7EBDE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administration</a:t>
            </a:r>
            <a:endParaRPr kumimoji="0" lang="cs-CZ" sz="800" b="0" i="0" u="none" strike="noStrike" kern="1200" cap="all" spc="0" normalizeH="0" baseline="0" noProof="0" dirty="0">
              <a:ln>
                <a:noFill/>
              </a:ln>
              <a:solidFill>
                <a:srgbClr val="7EBDE8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r" defTabSz="1229502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800" b="0" i="0" u="none" strike="noStrike" kern="1200" cap="all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Volný tvar: obrazec 9">
            <a:extLst>
              <a:ext uri="{FF2B5EF4-FFF2-40B4-BE49-F238E27FC236}">
                <a16:creationId xmlns:a16="http://schemas.microsoft.com/office/drawing/2014/main" id="{751EAD74-070B-4124-B64D-70B0F829CFBE}"/>
              </a:ext>
            </a:extLst>
          </p:cNvPr>
          <p:cNvSpPr/>
          <p:nvPr/>
        </p:nvSpPr>
        <p:spPr>
          <a:xfrm rot="10800000">
            <a:off x="5080694" y="4725488"/>
            <a:ext cx="540909" cy="380063"/>
          </a:xfrm>
          <a:custGeom>
            <a:avLst/>
            <a:gdLst>
              <a:gd name="connsiteX0" fmla="*/ 0 w 540909"/>
              <a:gd name="connsiteY0" fmla="*/ 76012 h 380062"/>
              <a:gd name="connsiteX1" fmla="*/ 350878 w 540909"/>
              <a:gd name="connsiteY1" fmla="*/ 76012 h 380062"/>
              <a:gd name="connsiteX2" fmla="*/ 350878 w 540909"/>
              <a:gd name="connsiteY2" fmla="*/ 0 h 380062"/>
              <a:gd name="connsiteX3" fmla="*/ 540909 w 540909"/>
              <a:gd name="connsiteY3" fmla="*/ 190031 h 380062"/>
              <a:gd name="connsiteX4" fmla="*/ 350878 w 540909"/>
              <a:gd name="connsiteY4" fmla="*/ 380062 h 380062"/>
              <a:gd name="connsiteX5" fmla="*/ 350878 w 540909"/>
              <a:gd name="connsiteY5" fmla="*/ 304050 h 380062"/>
              <a:gd name="connsiteX6" fmla="*/ 0 w 540909"/>
              <a:gd name="connsiteY6" fmla="*/ 304050 h 380062"/>
              <a:gd name="connsiteX7" fmla="*/ 0 w 540909"/>
              <a:gd name="connsiteY7" fmla="*/ 76012 h 380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0909" h="380062">
                <a:moveTo>
                  <a:pt x="540909" y="76012"/>
                </a:moveTo>
                <a:lnTo>
                  <a:pt x="190031" y="76012"/>
                </a:lnTo>
                <a:lnTo>
                  <a:pt x="190031" y="0"/>
                </a:lnTo>
                <a:lnTo>
                  <a:pt x="0" y="190031"/>
                </a:lnTo>
                <a:lnTo>
                  <a:pt x="190031" y="380062"/>
                </a:lnTo>
                <a:lnTo>
                  <a:pt x="190031" y="304050"/>
                </a:lnTo>
                <a:lnTo>
                  <a:pt x="540909" y="304050"/>
                </a:lnTo>
                <a:lnTo>
                  <a:pt x="540909" y="76012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018" tIns="76010" rIns="1" bIns="76014" numCol="1" spcCol="1270" anchor="ctr" anchorCtr="0">
            <a:no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Volný tvar: obrazec 10">
            <a:extLst>
              <a:ext uri="{FF2B5EF4-FFF2-40B4-BE49-F238E27FC236}">
                <a16:creationId xmlns:a16="http://schemas.microsoft.com/office/drawing/2014/main" id="{ABCACCF0-0504-4D65-AAB1-AB1F425A2EC3}"/>
              </a:ext>
            </a:extLst>
          </p:cNvPr>
          <p:cNvSpPr/>
          <p:nvPr/>
        </p:nvSpPr>
        <p:spPr>
          <a:xfrm>
            <a:off x="5764631" y="3913997"/>
            <a:ext cx="4222208" cy="2232444"/>
          </a:xfrm>
          <a:custGeom>
            <a:avLst/>
            <a:gdLst>
              <a:gd name="connsiteX0" fmla="*/ 0 w 4078859"/>
              <a:gd name="connsiteY0" fmla="*/ 223347 h 2233466"/>
              <a:gd name="connsiteX1" fmla="*/ 223347 w 4078859"/>
              <a:gd name="connsiteY1" fmla="*/ 0 h 2233466"/>
              <a:gd name="connsiteX2" fmla="*/ 3855512 w 4078859"/>
              <a:gd name="connsiteY2" fmla="*/ 0 h 2233466"/>
              <a:gd name="connsiteX3" fmla="*/ 4078859 w 4078859"/>
              <a:gd name="connsiteY3" fmla="*/ 223347 h 2233466"/>
              <a:gd name="connsiteX4" fmla="*/ 4078859 w 4078859"/>
              <a:gd name="connsiteY4" fmla="*/ 2010119 h 2233466"/>
              <a:gd name="connsiteX5" fmla="*/ 3855512 w 4078859"/>
              <a:gd name="connsiteY5" fmla="*/ 2233466 h 2233466"/>
              <a:gd name="connsiteX6" fmla="*/ 223347 w 4078859"/>
              <a:gd name="connsiteY6" fmla="*/ 2233466 h 2233466"/>
              <a:gd name="connsiteX7" fmla="*/ 0 w 4078859"/>
              <a:gd name="connsiteY7" fmla="*/ 2010119 h 2233466"/>
              <a:gd name="connsiteX8" fmla="*/ 0 w 4078859"/>
              <a:gd name="connsiteY8" fmla="*/ 223347 h 2233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78859" h="2233466">
                <a:moveTo>
                  <a:pt x="0" y="223347"/>
                </a:moveTo>
                <a:cubicBezTo>
                  <a:pt x="0" y="99996"/>
                  <a:pt x="99996" y="0"/>
                  <a:pt x="223347" y="0"/>
                </a:cubicBezTo>
                <a:lnTo>
                  <a:pt x="3855512" y="0"/>
                </a:lnTo>
                <a:cubicBezTo>
                  <a:pt x="3978863" y="0"/>
                  <a:pt x="4078859" y="99996"/>
                  <a:pt x="4078859" y="223347"/>
                </a:cubicBezTo>
                <a:lnTo>
                  <a:pt x="4078859" y="2010119"/>
                </a:lnTo>
                <a:cubicBezTo>
                  <a:pt x="4078859" y="2133470"/>
                  <a:pt x="3978863" y="2233466"/>
                  <a:pt x="3855512" y="2233466"/>
                </a:cubicBezTo>
                <a:lnTo>
                  <a:pt x="223347" y="2233466"/>
                </a:lnTo>
                <a:cubicBezTo>
                  <a:pt x="99996" y="2233466"/>
                  <a:pt x="0" y="2133470"/>
                  <a:pt x="0" y="2010119"/>
                </a:cubicBezTo>
                <a:lnTo>
                  <a:pt x="0" y="22334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8756" tIns="118756" rIns="118756" bIns="118756" numCol="1" spcCol="1270" anchor="t" anchorCtr="0">
            <a:noAutofit/>
          </a:bodyPr>
          <a:lstStyle/>
          <a:p>
            <a:pPr marL="0" marR="0" lvl="0" indent="0" algn="l" defTabSz="6223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Hlavní cíl:</a:t>
            </a:r>
          </a:p>
          <a:p>
            <a:pPr marL="0" marR="0" lvl="0" indent="0" algn="l" defTabSz="6223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500" b="1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Reforma veřejného investování </a:t>
            </a:r>
            <a:r>
              <a:rPr kumimoji="0" lang="cs-CZ" sz="15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posilující</a:t>
            </a: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cs-CZ" sz="15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schopnost veřejné správy připravovat </a:t>
            </a:r>
            <a:br>
              <a:rPr kumimoji="0" lang="cs-CZ" sz="15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cs-CZ" sz="15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 implementovat investiční programy</a:t>
            </a: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cs-CZ" sz="15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financované</a:t>
            </a: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br>
              <a:rPr kumimoji="0" lang="cs-CZ" sz="15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z </a:t>
            </a:r>
            <a:r>
              <a:rPr kumimoji="0" lang="cs-CZ" sz="15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veřejných</a:t>
            </a: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cs-CZ" sz="15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prostředků</a:t>
            </a: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</a:t>
            </a:r>
            <a:r>
              <a:rPr kumimoji="0" lang="cs-CZ" sz="15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cs-CZ" sz="15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zvyšující</a:t>
            </a: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cs-CZ" sz="15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efektivitu</a:t>
            </a: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cs-CZ" sz="15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veřejných investic v regionech </a:t>
            </a: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 </a:t>
            </a:r>
            <a:r>
              <a:rPr kumimoji="0" lang="cs-CZ" sz="15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ohledem na cíle EU v oblasti zelené a digitální ekonomiky</a:t>
            </a: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a </a:t>
            </a:r>
            <a:r>
              <a:rPr kumimoji="0" lang="cs-CZ" sz="15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akcelerující </a:t>
            </a:r>
            <a:r>
              <a:rPr kumimoji="0" lang="cs-CZ" sz="1500" b="1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připravenost projektů souladných</a:t>
            </a:r>
            <a:r>
              <a:rPr kumimoji="0" lang="en-GB" sz="15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s </a:t>
            </a:r>
            <a:r>
              <a:rPr kumimoji="0" lang="cs-CZ" sz="1500" b="1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cíli</a:t>
            </a:r>
            <a:r>
              <a:rPr kumimoji="0" lang="en-GB" sz="15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EU </a:t>
            </a:r>
            <a:r>
              <a:rPr kumimoji="0" lang="cs-CZ" sz="15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vč</a:t>
            </a: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 </a:t>
            </a:r>
            <a:r>
              <a:rPr kumimoji="0" lang="cs-CZ" sz="15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modernizace</a:t>
            </a: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strategi</a:t>
            </a:r>
            <a:r>
              <a:rPr kumimoji="0" lang="cs-CZ" sz="15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</a:t>
            </a:r>
            <a:r>
              <a:rPr kumimoji="0" lang="en-GB" sz="15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cs-CZ" sz="1500" b="1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veřejné</a:t>
            </a:r>
            <a:r>
              <a:rPr kumimoji="0" lang="cs-CZ" sz="15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ho</a:t>
            </a:r>
            <a:r>
              <a:rPr kumimoji="0" lang="en-GB" sz="15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cs-CZ" sz="1500" b="1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zadávání</a:t>
            </a:r>
            <a:r>
              <a:rPr kumimoji="0" lang="en-GB" sz="1500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</a:p>
        </p:txBody>
      </p:sp>
      <p:sp>
        <p:nvSpPr>
          <p:cNvPr id="12" name="Volný tvar: obrazec 11">
            <a:extLst>
              <a:ext uri="{FF2B5EF4-FFF2-40B4-BE49-F238E27FC236}">
                <a16:creationId xmlns:a16="http://schemas.microsoft.com/office/drawing/2014/main" id="{9A91A050-CCF7-470E-943F-DE7CD91C26F3}"/>
              </a:ext>
            </a:extLst>
          </p:cNvPr>
          <p:cNvSpPr/>
          <p:nvPr/>
        </p:nvSpPr>
        <p:spPr>
          <a:xfrm>
            <a:off x="685911" y="3739010"/>
            <a:ext cx="4078859" cy="2582418"/>
          </a:xfrm>
          <a:custGeom>
            <a:avLst/>
            <a:gdLst>
              <a:gd name="connsiteX0" fmla="*/ 0 w 4078859"/>
              <a:gd name="connsiteY0" fmla="*/ 223347 h 2233466"/>
              <a:gd name="connsiteX1" fmla="*/ 223347 w 4078859"/>
              <a:gd name="connsiteY1" fmla="*/ 0 h 2233466"/>
              <a:gd name="connsiteX2" fmla="*/ 3855512 w 4078859"/>
              <a:gd name="connsiteY2" fmla="*/ 0 h 2233466"/>
              <a:gd name="connsiteX3" fmla="*/ 4078859 w 4078859"/>
              <a:gd name="connsiteY3" fmla="*/ 223347 h 2233466"/>
              <a:gd name="connsiteX4" fmla="*/ 4078859 w 4078859"/>
              <a:gd name="connsiteY4" fmla="*/ 2010119 h 2233466"/>
              <a:gd name="connsiteX5" fmla="*/ 3855512 w 4078859"/>
              <a:gd name="connsiteY5" fmla="*/ 2233466 h 2233466"/>
              <a:gd name="connsiteX6" fmla="*/ 223347 w 4078859"/>
              <a:gd name="connsiteY6" fmla="*/ 2233466 h 2233466"/>
              <a:gd name="connsiteX7" fmla="*/ 0 w 4078859"/>
              <a:gd name="connsiteY7" fmla="*/ 2010119 h 2233466"/>
              <a:gd name="connsiteX8" fmla="*/ 0 w 4078859"/>
              <a:gd name="connsiteY8" fmla="*/ 223347 h 2233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78859" h="2233466">
                <a:moveTo>
                  <a:pt x="0" y="223347"/>
                </a:moveTo>
                <a:cubicBezTo>
                  <a:pt x="0" y="99996"/>
                  <a:pt x="99996" y="0"/>
                  <a:pt x="223347" y="0"/>
                </a:cubicBezTo>
                <a:lnTo>
                  <a:pt x="3855512" y="0"/>
                </a:lnTo>
                <a:cubicBezTo>
                  <a:pt x="3978863" y="0"/>
                  <a:pt x="4078859" y="99996"/>
                  <a:pt x="4078859" y="223347"/>
                </a:cubicBezTo>
                <a:lnTo>
                  <a:pt x="4078859" y="2010119"/>
                </a:lnTo>
                <a:cubicBezTo>
                  <a:pt x="4078859" y="2133470"/>
                  <a:pt x="3978863" y="2233466"/>
                  <a:pt x="3855512" y="2233466"/>
                </a:cubicBezTo>
                <a:lnTo>
                  <a:pt x="223347" y="2233466"/>
                </a:lnTo>
                <a:cubicBezTo>
                  <a:pt x="99996" y="2233466"/>
                  <a:pt x="0" y="2133470"/>
                  <a:pt x="0" y="2010119"/>
                </a:cubicBezTo>
                <a:lnTo>
                  <a:pt x="0" y="223347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8756" tIns="118756" rIns="118756" bIns="118756" numCol="1" spcCol="1270" anchor="t" anchorCtr="0">
            <a:noAutofit/>
          </a:bodyPr>
          <a:lstStyle/>
          <a:p>
            <a:pPr marR="0" lvl="0" algn="l" defTabSz="6223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Výzvy:</a:t>
            </a:r>
          </a:p>
          <a:p>
            <a:pPr marL="285750" marR="0" lvl="0" indent="-285750" algn="l" defTabSz="6223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Doporučení EU (posilovat investice s cílem podpořit růstový potenciál).</a:t>
            </a:r>
          </a:p>
          <a:p>
            <a:pPr marL="285750" marR="0" lvl="0" indent="-285750" algn="l" defTabSz="6223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4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Kompetenční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a </a:t>
            </a:r>
            <a:r>
              <a:rPr kumimoji="0" lang="cs-CZ" sz="14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informační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deficit</a:t>
            </a: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veřejné správy.</a:t>
            </a:r>
          </a:p>
          <a:p>
            <a:pPr marL="285750" marR="0" lvl="0" indent="-285750" algn="l" defTabSz="6223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Nedostatek prostředků na přípravu projektů.</a:t>
            </a:r>
          </a:p>
          <a:p>
            <a:pPr marL="285750" marR="0" lvl="0" indent="-285750" algn="l" defTabSz="6223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Nedostupnost bydlení. Deficit HR a admin. kapacit.</a:t>
            </a:r>
          </a:p>
          <a:p>
            <a:pPr marL="285750" marR="0" lvl="0" indent="-285750" algn="l" defTabSz="6223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Nutná reforma veřejného zadávání.</a:t>
            </a:r>
          </a:p>
          <a:p>
            <a:pPr marL="285750" marR="0" lvl="0" indent="-285750" algn="l" defTabSz="6223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Potřeba připravenosti projektů.</a:t>
            </a:r>
          </a:p>
          <a:p>
            <a:pPr marL="285750" marR="0" lvl="0" indent="-285750" algn="l" defTabSz="6223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Lepší využití IFI. </a:t>
            </a:r>
            <a:r>
              <a:rPr kumimoji="0" lang="cs-CZ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REPowerEU</a:t>
            </a: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a půjčka z RRF.</a:t>
            </a:r>
          </a:p>
          <a:p>
            <a:pPr marL="285750" marR="0" lvl="0" indent="-285750" algn="l" defTabSz="6223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Nové výzvy zelené a digitální tranzice.</a:t>
            </a:r>
          </a:p>
          <a:p>
            <a:pPr marL="0" marR="0" lvl="0" indent="0" algn="l" defTabSz="6223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63825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46222BA-126E-4963-BBB8-A51F118CDA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26" y="54372"/>
            <a:ext cx="11462349" cy="1008112"/>
          </a:xfrm>
        </p:spPr>
        <p:txBody>
          <a:bodyPr>
            <a:noAutofit/>
          </a:bodyPr>
          <a:lstStyle/>
          <a:p>
            <a:r>
              <a:rPr lang="cs-CZ" sz="3200" dirty="0"/>
              <a:t>Metodická</a:t>
            </a:r>
            <a:r>
              <a:rPr lang="en-GB" sz="3200" dirty="0"/>
              <a:t> </a:t>
            </a:r>
            <a:r>
              <a:rPr lang="cs-CZ" sz="3200" dirty="0"/>
              <a:t>podpora</a:t>
            </a:r>
            <a:r>
              <a:rPr lang="en-GB" sz="3200" dirty="0"/>
              <a:t> </a:t>
            </a:r>
            <a:r>
              <a:rPr lang="en-GB" sz="3200" b="0" dirty="0">
                <a:solidFill>
                  <a:srgbClr val="FFCA08"/>
                </a:solidFill>
              </a:rPr>
              <a:t>(4.1.1)</a:t>
            </a:r>
            <a:r>
              <a:rPr lang="cs-CZ" sz="3200" b="0" dirty="0">
                <a:solidFill>
                  <a:srgbClr val="FFCA08"/>
                </a:solidFill>
              </a:rPr>
              <a:t> </a:t>
            </a:r>
            <a:r>
              <a:rPr lang="cs-CZ" sz="3200" dirty="0"/>
              <a:t>a finanční podpora </a:t>
            </a:r>
            <a:r>
              <a:rPr lang="en-GB" sz="3200" b="0" dirty="0">
                <a:solidFill>
                  <a:srgbClr val="FFCA08"/>
                </a:solidFill>
              </a:rPr>
              <a:t>(4.1.</a:t>
            </a:r>
            <a:r>
              <a:rPr lang="cs-CZ" sz="3200" b="0" dirty="0">
                <a:solidFill>
                  <a:srgbClr val="FFCA08"/>
                </a:solidFill>
              </a:rPr>
              <a:t>3</a:t>
            </a:r>
            <a:r>
              <a:rPr lang="en-GB" sz="3200" b="0" dirty="0">
                <a:solidFill>
                  <a:srgbClr val="FFCA08"/>
                </a:solidFill>
              </a:rPr>
              <a:t>) </a:t>
            </a:r>
            <a:br>
              <a:rPr lang="cs-CZ" sz="3200" b="0" dirty="0">
                <a:solidFill>
                  <a:srgbClr val="FFCA08"/>
                </a:solidFill>
              </a:rPr>
            </a:br>
            <a:r>
              <a:rPr lang="cs-CZ" sz="3200" dirty="0"/>
              <a:t>přípravy projektů souladných s cíli EU</a:t>
            </a:r>
            <a:br>
              <a:rPr lang="en-GB" b="0" dirty="0">
                <a:solidFill>
                  <a:srgbClr val="FFCA08"/>
                </a:solidFill>
              </a:rPr>
            </a:br>
            <a:r>
              <a:rPr lang="cs-CZ" dirty="0"/>
              <a:t> </a:t>
            </a:r>
            <a:endParaRPr lang="en-GB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352B0E6-840E-4D91-AC3B-4570CFE854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21" y="1638353"/>
            <a:ext cx="9695434" cy="2097455"/>
          </a:xfrm>
        </p:spPr>
        <p:txBody>
          <a:bodyPr/>
          <a:lstStyle/>
          <a:p>
            <a:pPr>
              <a:buFont typeface="Symbol" panose="05050102010706020507" pitchFamily="18" charset="2"/>
              <a:buChar char="&gt;"/>
            </a:pPr>
            <a:r>
              <a:rPr lang="cs-CZ" sz="2800" dirty="0"/>
              <a:t>Vytvoření</a:t>
            </a:r>
            <a:r>
              <a:rPr lang="en-GB" sz="2800" dirty="0"/>
              <a:t> </a:t>
            </a:r>
            <a:r>
              <a:rPr lang="en-GB" sz="2800" u="sng" dirty="0"/>
              <a:t>centra</a:t>
            </a:r>
            <a:r>
              <a:rPr lang="en-GB" sz="2800" dirty="0"/>
              <a:t> </a:t>
            </a:r>
            <a:r>
              <a:rPr lang="cs-CZ" sz="2800" dirty="0"/>
              <a:t>kompetence</a:t>
            </a:r>
            <a:r>
              <a:rPr lang="en-GB" sz="2800" dirty="0"/>
              <a:t> a </a:t>
            </a:r>
            <a:r>
              <a:rPr lang="cs-CZ" sz="2800" dirty="0"/>
              <a:t>koordinace (SFPI).</a:t>
            </a:r>
            <a:endParaRPr lang="en-GB" sz="2800" dirty="0"/>
          </a:p>
          <a:p>
            <a:pPr>
              <a:buFont typeface="Symbol" panose="05050102010706020507" pitchFamily="18" charset="2"/>
              <a:buChar char="&gt;"/>
            </a:pPr>
            <a:r>
              <a:rPr lang="cs-CZ" sz="2800" dirty="0"/>
              <a:t>Zajištění</a:t>
            </a:r>
            <a:r>
              <a:rPr lang="en-GB" sz="2800" dirty="0"/>
              <a:t> </a:t>
            </a:r>
            <a:r>
              <a:rPr lang="en-GB" sz="2800" u="sng" dirty="0"/>
              <a:t>capacity building</a:t>
            </a:r>
            <a:r>
              <a:rPr lang="cs-CZ" sz="2800" u="sng" dirty="0"/>
              <a:t> </a:t>
            </a:r>
            <a:r>
              <a:rPr lang="cs-CZ" sz="2800" dirty="0"/>
              <a:t>a </a:t>
            </a:r>
            <a:r>
              <a:rPr lang="cs-CZ" sz="2800" u="sng" dirty="0"/>
              <a:t>metodické/informační</a:t>
            </a:r>
            <a:r>
              <a:rPr lang="en-GB" sz="2800" u="sng" dirty="0"/>
              <a:t> </a:t>
            </a:r>
            <a:r>
              <a:rPr lang="cs-CZ" sz="2800" u="sng" dirty="0"/>
              <a:t>podpory</a:t>
            </a:r>
            <a:r>
              <a:rPr lang="en-GB" sz="2800" dirty="0"/>
              <a:t>.</a:t>
            </a:r>
            <a:endParaRPr lang="cs-CZ" sz="2800" dirty="0"/>
          </a:p>
          <a:p>
            <a:pPr>
              <a:buFont typeface="Symbol" panose="05050102010706020507" pitchFamily="18" charset="2"/>
              <a:buChar char="&gt;"/>
            </a:pPr>
            <a:r>
              <a:rPr lang="cs-CZ" sz="2800" u="sng" dirty="0"/>
              <a:t>Finanční podpora</a:t>
            </a:r>
            <a:r>
              <a:rPr lang="cs-CZ" sz="2800" dirty="0"/>
              <a:t> přípravy projektů </a:t>
            </a:r>
            <a:br>
              <a:rPr lang="cs-CZ" sz="2800" dirty="0">
                <a:solidFill>
                  <a:srgbClr val="034EA2"/>
                </a:solidFill>
              </a:rPr>
            </a:br>
            <a:r>
              <a:rPr lang="cs-CZ" sz="2800" dirty="0"/>
              <a:t>(</a:t>
            </a:r>
            <a:r>
              <a:rPr lang="cs-CZ" sz="2800" dirty="0" err="1"/>
              <a:t>housing</a:t>
            </a:r>
            <a:r>
              <a:rPr lang="cs-CZ" sz="2800" dirty="0"/>
              <a:t>, BIM, Smart city, D&amp;B, PPP – EU taxonomy)</a:t>
            </a:r>
            <a:endParaRPr lang="en-GB" sz="2800" dirty="0"/>
          </a:p>
        </p:txBody>
      </p:sp>
      <p:sp>
        <p:nvSpPr>
          <p:cNvPr id="4" name="Volný tvar: obrazec 3">
            <a:extLst>
              <a:ext uri="{FF2B5EF4-FFF2-40B4-BE49-F238E27FC236}">
                <a16:creationId xmlns:a16="http://schemas.microsoft.com/office/drawing/2014/main" id="{5955A057-DFB5-4727-92BF-6B2172FAE29B}"/>
              </a:ext>
            </a:extLst>
          </p:cNvPr>
          <p:cNvSpPr/>
          <p:nvPr/>
        </p:nvSpPr>
        <p:spPr>
          <a:xfrm rot="10800000">
            <a:off x="5080694" y="4725488"/>
            <a:ext cx="540909" cy="380063"/>
          </a:xfrm>
          <a:custGeom>
            <a:avLst/>
            <a:gdLst>
              <a:gd name="connsiteX0" fmla="*/ 0 w 540909"/>
              <a:gd name="connsiteY0" fmla="*/ 76012 h 380062"/>
              <a:gd name="connsiteX1" fmla="*/ 350878 w 540909"/>
              <a:gd name="connsiteY1" fmla="*/ 76012 h 380062"/>
              <a:gd name="connsiteX2" fmla="*/ 350878 w 540909"/>
              <a:gd name="connsiteY2" fmla="*/ 0 h 380062"/>
              <a:gd name="connsiteX3" fmla="*/ 540909 w 540909"/>
              <a:gd name="connsiteY3" fmla="*/ 190031 h 380062"/>
              <a:gd name="connsiteX4" fmla="*/ 350878 w 540909"/>
              <a:gd name="connsiteY4" fmla="*/ 380062 h 380062"/>
              <a:gd name="connsiteX5" fmla="*/ 350878 w 540909"/>
              <a:gd name="connsiteY5" fmla="*/ 304050 h 380062"/>
              <a:gd name="connsiteX6" fmla="*/ 0 w 540909"/>
              <a:gd name="connsiteY6" fmla="*/ 304050 h 380062"/>
              <a:gd name="connsiteX7" fmla="*/ 0 w 540909"/>
              <a:gd name="connsiteY7" fmla="*/ 76012 h 380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0909" h="380062">
                <a:moveTo>
                  <a:pt x="540909" y="76012"/>
                </a:moveTo>
                <a:lnTo>
                  <a:pt x="190031" y="76012"/>
                </a:lnTo>
                <a:lnTo>
                  <a:pt x="190031" y="0"/>
                </a:lnTo>
                <a:lnTo>
                  <a:pt x="0" y="190031"/>
                </a:lnTo>
                <a:lnTo>
                  <a:pt x="190031" y="380062"/>
                </a:lnTo>
                <a:lnTo>
                  <a:pt x="190031" y="304050"/>
                </a:lnTo>
                <a:lnTo>
                  <a:pt x="540909" y="304050"/>
                </a:lnTo>
                <a:lnTo>
                  <a:pt x="540909" y="76012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018" tIns="76010" rIns="1" bIns="76014" numCol="1" spcCol="1270" anchor="ctr" anchorCtr="0">
            <a:no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Volný tvar: obrazec 4">
            <a:extLst>
              <a:ext uri="{FF2B5EF4-FFF2-40B4-BE49-F238E27FC236}">
                <a16:creationId xmlns:a16="http://schemas.microsoft.com/office/drawing/2014/main" id="{ACD1C736-6EF5-48B0-A1E8-7E3991B33956}"/>
              </a:ext>
            </a:extLst>
          </p:cNvPr>
          <p:cNvSpPr/>
          <p:nvPr/>
        </p:nvSpPr>
        <p:spPr>
          <a:xfrm>
            <a:off x="5846131" y="3798787"/>
            <a:ext cx="4458824" cy="2492683"/>
          </a:xfrm>
          <a:custGeom>
            <a:avLst/>
            <a:gdLst>
              <a:gd name="connsiteX0" fmla="*/ 0 w 4078859"/>
              <a:gd name="connsiteY0" fmla="*/ 223347 h 2233466"/>
              <a:gd name="connsiteX1" fmla="*/ 223347 w 4078859"/>
              <a:gd name="connsiteY1" fmla="*/ 0 h 2233466"/>
              <a:gd name="connsiteX2" fmla="*/ 3855512 w 4078859"/>
              <a:gd name="connsiteY2" fmla="*/ 0 h 2233466"/>
              <a:gd name="connsiteX3" fmla="*/ 4078859 w 4078859"/>
              <a:gd name="connsiteY3" fmla="*/ 223347 h 2233466"/>
              <a:gd name="connsiteX4" fmla="*/ 4078859 w 4078859"/>
              <a:gd name="connsiteY4" fmla="*/ 2010119 h 2233466"/>
              <a:gd name="connsiteX5" fmla="*/ 3855512 w 4078859"/>
              <a:gd name="connsiteY5" fmla="*/ 2233466 h 2233466"/>
              <a:gd name="connsiteX6" fmla="*/ 223347 w 4078859"/>
              <a:gd name="connsiteY6" fmla="*/ 2233466 h 2233466"/>
              <a:gd name="connsiteX7" fmla="*/ 0 w 4078859"/>
              <a:gd name="connsiteY7" fmla="*/ 2010119 h 2233466"/>
              <a:gd name="connsiteX8" fmla="*/ 0 w 4078859"/>
              <a:gd name="connsiteY8" fmla="*/ 223347 h 2233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78859" h="2233466">
                <a:moveTo>
                  <a:pt x="0" y="223347"/>
                </a:moveTo>
                <a:cubicBezTo>
                  <a:pt x="0" y="99996"/>
                  <a:pt x="99996" y="0"/>
                  <a:pt x="223347" y="0"/>
                </a:cubicBezTo>
                <a:lnTo>
                  <a:pt x="3855512" y="0"/>
                </a:lnTo>
                <a:cubicBezTo>
                  <a:pt x="3978863" y="0"/>
                  <a:pt x="4078859" y="99996"/>
                  <a:pt x="4078859" y="223347"/>
                </a:cubicBezTo>
                <a:lnTo>
                  <a:pt x="4078859" y="2010119"/>
                </a:lnTo>
                <a:cubicBezTo>
                  <a:pt x="4078859" y="2133470"/>
                  <a:pt x="3978863" y="2233466"/>
                  <a:pt x="3855512" y="2233466"/>
                </a:cubicBezTo>
                <a:lnTo>
                  <a:pt x="223347" y="2233466"/>
                </a:lnTo>
                <a:cubicBezTo>
                  <a:pt x="99996" y="2233466"/>
                  <a:pt x="0" y="2133470"/>
                  <a:pt x="0" y="2010119"/>
                </a:cubicBezTo>
                <a:lnTo>
                  <a:pt x="0" y="22334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8756" tIns="118756" rIns="118756" bIns="118756" numCol="1" spcCol="1270" anchor="t" anchorCtr="0">
            <a:noAutofit/>
          </a:bodyPr>
          <a:lstStyle/>
          <a:p>
            <a:pPr marL="0" marR="0" lvl="0" indent="0" algn="l" defTabSz="6223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Hlavní cíle:</a:t>
            </a:r>
          </a:p>
          <a:p>
            <a:pPr marL="285750" marR="0" lvl="0" indent="-285750" algn="l" defTabSz="6223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4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Podpořit znalostní základnu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 HR </a:t>
            </a:r>
            <a:r>
              <a:rPr kumimoji="0" lang="cs-CZ" sz="14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veřejných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cs-CZ" sz="14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investorů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k </a:t>
            </a:r>
            <a:r>
              <a:rPr kumimoji="0" lang="cs-CZ" sz="14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přechodu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cs-CZ" sz="14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na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cs-CZ" sz="14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zelenou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a </a:t>
            </a:r>
            <a:r>
              <a:rPr kumimoji="0" lang="cs-CZ" sz="14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digitální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cs-CZ" sz="14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ekonomiku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</a:t>
            </a:r>
          </a:p>
          <a:p>
            <a:pPr marL="285750" marR="0" lvl="0" indent="-285750" algn="l" defTabSz="6223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4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Integrovat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a </a:t>
            </a:r>
            <a:r>
              <a:rPr kumimoji="0" lang="cs-CZ" sz="14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interpretovat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cs-CZ" sz="14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informace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o </a:t>
            </a:r>
            <a:r>
              <a:rPr kumimoji="0" lang="cs-CZ" sz="14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investičním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cs-CZ" sz="14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prostředí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v ČR</a:t>
            </a: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6223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4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Vytvořit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cs-CZ" sz="14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kompetenční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a </a:t>
            </a:r>
            <a:r>
              <a:rPr kumimoji="0" lang="cs-CZ" sz="14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koordinační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cs-CZ" sz="14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jednotku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pro </a:t>
            </a:r>
            <a:r>
              <a:rPr kumimoji="0" lang="cs-CZ" sz="14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veřejné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cs-CZ" sz="14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investování</a:t>
            </a: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</a:p>
          <a:p>
            <a:pPr marL="285750" marR="0" lvl="0" indent="-285750" algn="l" defTabSz="6223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Podpořit konkrétní </a:t>
            </a:r>
            <a:r>
              <a:rPr kumimoji="0" lang="cs-CZ" sz="14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projekty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(investiční připravenost, využití IFI, naplnění EU taxonomy, zapoj. s. kapitálu).</a:t>
            </a:r>
          </a:p>
          <a:p>
            <a:pPr marL="285750" marR="0" lvl="0" indent="-285750" algn="l" defTabSz="6223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Podpořit komplexní a sofistikované projekty (mj. SC).</a:t>
            </a:r>
          </a:p>
          <a:p>
            <a:pPr marL="0" marR="0" lvl="0" indent="0" algn="l" defTabSz="6223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4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6223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4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6223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Volný tvar: obrazec 5">
            <a:extLst>
              <a:ext uri="{FF2B5EF4-FFF2-40B4-BE49-F238E27FC236}">
                <a16:creationId xmlns:a16="http://schemas.microsoft.com/office/drawing/2014/main" id="{B38B712C-8555-49C3-AA71-80607C20BAB6}"/>
              </a:ext>
            </a:extLst>
          </p:cNvPr>
          <p:cNvSpPr/>
          <p:nvPr/>
        </p:nvSpPr>
        <p:spPr>
          <a:xfrm>
            <a:off x="694606" y="3798786"/>
            <a:ext cx="4078859" cy="2492684"/>
          </a:xfrm>
          <a:custGeom>
            <a:avLst/>
            <a:gdLst>
              <a:gd name="connsiteX0" fmla="*/ 0 w 4078859"/>
              <a:gd name="connsiteY0" fmla="*/ 223347 h 2233466"/>
              <a:gd name="connsiteX1" fmla="*/ 223347 w 4078859"/>
              <a:gd name="connsiteY1" fmla="*/ 0 h 2233466"/>
              <a:gd name="connsiteX2" fmla="*/ 3855512 w 4078859"/>
              <a:gd name="connsiteY2" fmla="*/ 0 h 2233466"/>
              <a:gd name="connsiteX3" fmla="*/ 4078859 w 4078859"/>
              <a:gd name="connsiteY3" fmla="*/ 223347 h 2233466"/>
              <a:gd name="connsiteX4" fmla="*/ 4078859 w 4078859"/>
              <a:gd name="connsiteY4" fmla="*/ 2010119 h 2233466"/>
              <a:gd name="connsiteX5" fmla="*/ 3855512 w 4078859"/>
              <a:gd name="connsiteY5" fmla="*/ 2233466 h 2233466"/>
              <a:gd name="connsiteX6" fmla="*/ 223347 w 4078859"/>
              <a:gd name="connsiteY6" fmla="*/ 2233466 h 2233466"/>
              <a:gd name="connsiteX7" fmla="*/ 0 w 4078859"/>
              <a:gd name="connsiteY7" fmla="*/ 2010119 h 2233466"/>
              <a:gd name="connsiteX8" fmla="*/ 0 w 4078859"/>
              <a:gd name="connsiteY8" fmla="*/ 223347 h 2233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78859" h="2233466">
                <a:moveTo>
                  <a:pt x="0" y="223347"/>
                </a:moveTo>
                <a:cubicBezTo>
                  <a:pt x="0" y="99996"/>
                  <a:pt x="99996" y="0"/>
                  <a:pt x="223347" y="0"/>
                </a:cubicBezTo>
                <a:lnTo>
                  <a:pt x="3855512" y="0"/>
                </a:lnTo>
                <a:cubicBezTo>
                  <a:pt x="3978863" y="0"/>
                  <a:pt x="4078859" y="99996"/>
                  <a:pt x="4078859" y="223347"/>
                </a:cubicBezTo>
                <a:lnTo>
                  <a:pt x="4078859" y="2010119"/>
                </a:lnTo>
                <a:cubicBezTo>
                  <a:pt x="4078859" y="2133470"/>
                  <a:pt x="3978863" y="2233466"/>
                  <a:pt x="3855512" y="2233466"/>
                </a:cubicBezTo>
                <a:lnTo>
                  <a:pt x="223347" y="2233466"/>
                </a:lnTo>
                <a:cubicBezTo>
                  <a:pt x="99996" y="2233466"/>
                  <a:pt x="0" y="2133470"/>
                  <a:pt x="0" y="2010119"/>
                </a:cubicBezTo>
                <a:lnTo>
                  <a:pt x="0" y="223347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8756" tIns="118756" rIns="118756" bIns="118756" numCol="1" spcCol="1270" anchor="t" anchorCtr="0">
            <a:noAutofit/>
          </a:bodyPr>
          <a:lstStyle/>
          <a:p>
            <a:pPr marR="0" lvl="0" algn="l" defTabSz="6223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Výzvy:</a:t>
            </a:r>
          </a:p>
          <a:p>
            <a:pPr marL="285750" marR="0" lvl="0" indent="-285750" algn="l" defTabSz="6223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Nízký počet projektů souladných s cíli EU.</a:t>
            </a:r>
          </a:p>
          <a:p>
            <a:pPr marL="285750" marR="0" lvl="0" indent="-285750" algn="l" defTabSz="6223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Deficit přípravy bytových projektů.</a:t>
            </a:r>
          </a:p>
          <a:p>
            <a:pPr marL="285750" marR="0" lvl="0" indent="-285750" algn="l" defTabSz="6223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Nedostatek prostředků (i know-how) na přípravu vysoce inovativních a komplexních projektů </a:t>
            </a:r>
            <a:b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(i IFI).</a:t>
            </a:r>
          </a:p>
          <a:p>
            <a:pPr marL="285750" marR="0" lvl="0" indent="-285750" algn="l" defTabSz="6223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400" b="0" i="0" u="none" strike="noStrike" kern="1200" cap="none" spc="0" normalizeH="0" baseline="0" dirty="0" err="1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Disharmonizace</a:t>
            </a: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/</a:t>
            </a:r>
            <a:r>
              <a:rPr kumimoji="0" lang="cs-CZ" sz="1400" b="0" i="0" u="none" strike="noStrike" kern="1200" cap="none" spc="0" normalizeH="0" baseline="0" dirty="0" err="1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nekoordinace</a:t>
            </a: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plánovacích procesů.</a:t>
            </a:r>
          </a:p>
          <a:p>
            <a:pPr marL="285750" marR="0" lvl="0" indent="-285750" algn="l" defTabSz="6223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Deficit využití příkladů dobré praxe, </a:t>
            </a:r>
          </a:p>
          <a:p>
            <a:pPr marR="0" lvl="0" algn="l" defTabSz="6223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      regionálních a oborových dat. </a:t>
            </a:r>
          </a:p>
          <a:p>
            <a:pPr marL="285750" marR="0" lvl="0" indent="-285750" algn="l" defTabSz="6223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</a:t>
            </a: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ompetenčníma kapacitní</a:t>
            </a: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pt-BR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deficit investorů</a:t>
            </a: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</a:p>
          <a:p>
            <a:pPr marL="0" marR="0" lvl="0" indent="0" algn="l" defTabSz="6223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Obdélník: ohnutý roh 6">
            <a:extLst>
              <a:ext uri="{FF2B5EF4-FFF2-40B4-BE49-F238E27FC236}">
                <a16:creationId xmlns:a16="http://schemas.microsoft.com/office/drawing/2014/main" id="{D3BD640E-624D-487E-A0E7-02079F824F3F}"/>
              </a:ext>
            </a:extLst>
          </p:cNvPr>
          <p:cNvSpPr/>
          <p:nvPr/>
        </p:nvSpPr>
        <p:spPr>
          <a:xfrm rot="-420000">
            <a:off x="10033780" y="1608862"/>
            <a:ext cx="1838009" cy="1796592"/>
          </a:xfrm>
          <a:prstGeom prst="foldedCorner">
            <a:avLst/>
          </a:prstGeom>
          <a:solidFill>
            <a:srgbClr val="FFE389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l" defTabSz="1229502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1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Máme finanční nástroje k realizaci projektů, těch ale není dost nebo nesplňují cíle EU. Pomůžeme </a:t>
            </a:r>
            <a:br>
              <a:rPr kumimoji="0" lang="cs-CZ" sz="1400" b="0" i="1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cs-CZ" sz="1400" b="0" i="1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 jejich přípravou </a:t>
            </a:r>
            <a:br>
              <a:rPr kumimoji="0" lang="cs-CZ" sz="1400" b="0" i="1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r>
              <a:rPr kumimoji="0" lang="cs-CZ" sz="1400" b="0" i="1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 financováním. </a:t>
            </a:r>
            <a:r>
              <a:rPr kumimoji="0" lang="cs-CZ" sz="1400" b="0" i="1" u="none" strike="noStrike" kern="1200" cap="none" spc="0" normalizeH="0" baseline="0" noProof="0" dirty="0" err="1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Housing</a:t>
            </a:r>
            <a:r>
              <a:rPr kumimoji="0" lang="cs-CZ" sz="1400" b="0" i="1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! </a:t>
            </a:r>
            <a:endParaRPr kumimoji="0" lang="en-GB" sz="1400" b="0" i="1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32180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>
            <a:extLst>
              <a:ext uri="{FF2B5EF4-FFF2-40B4-BE49-F238E27FC236}">
                <a16:creationId xmlns:a16="http://schemas.microsoft.com/office/drawing/2014/main" id="{C1AA6449-39FF-4E71-9F5A-AE56A46897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26" y="54372"/>
            <a:ext cx="11566587" cy="1008112"/>
          </a:xfrm>
        </p:spPr>
        <p:txBody>
          <a:bodyPr anchor="ctr">
            <a:noAutofit/>
          </a:bodyPr>
          <a:lstStyle/>
          <a:p>
            <a:r>
              <a:rPr lang="cs-CZ" sz="3600" b="1" spc="-50" dirty="0">
                <a:solidFill>
                  <a:srgbClr val="034EA2"/>
                </a:solidFill>
              </a:rPr>
              <a:t>Metodická podpora </a:t>
            </a:r>
            <a:r>
              <a:rPr lang="en-GB" sz="3600" b="1" spc="-50" dirty="0">
                <a:solidFill>
                  <a:srgbClr val="034EA2"/>
                </a:solidFill>
              </a:rPr>
              <a:t>a </a:t>
            </a:r>
            <a:r>
              <a:rPr lang="cs-CZ" sz="3600" b="1" spc="-50" dirty="0">
                <a:solidFill>
                  <a:srgbClr val="034EA2"/>
                </a:solidFill>
              </a:rPr>
              <a:t>modernizace</a:t>
            </a:r>
            <a:r>
              <a:rPr lang="en-GB" sz="3600" b="1" spc="-50" dirty="0">
                <a:solidFill>
                  <a:srgbClr val="034EA2"/>
                </a:solidFill>
              </a:rPr>
              <a:t> </a:t>
            </a:r>
            <a:r>
              <a:rPr lang="cs-CZ" sz="3600" b="1" spc="-50" dirty="0">
                <a:solidFill>
                  <a:srgbClr val="034EA2"/>
                </a:solidFill>
              </a:rPr>
              <a:t>veřejného</a:t>
            </a:r>
            <a:r>
              <a:rPr lang="en-GB" sz="3600" b="1" spc="-50" dirty="0">
                <a:solidFill>
                  <a:srgbClr val="034EA2"/>
                </a:solidFill>
              </a:rPr>
              <a:t> </a:t>
            </a:r>
            <a:r>
              <a:rPr lang="cs-CZ" sz="3600" b="1" spc="-50" dirty="0">
                <a:solidFill>
                  <a:srgbClr val="034EA2"/>
                </a:solidFill>
              </a:rPr>
              <a:t>zadávání </a:t>
            </a:r>
            <a:r>
              <a:rPr lang="en-GB" b="0" spc="-140" dirty="0">
                <a:solidFill>
                  <a:srgbClr val="FFCA08"/>
                </a:solidFill>
              </a:rPr>
              <a:t>(4.1.</a:t>
            </a:r>
            <a:r>
              <a:rPr lang="cs-CZ" b="0" spc="-140" dirty="0">
                <a:solidFill>
                  <a:srgbClr val="FFCA08"/>
                </a:solidFill>
              </a:rPr>
              <a:t>2</a:t>
            </a:r>
            <a:r>
              <a:rPr lang="en-GB" b="0" spc="-140" dirty="0">
                <a:solidFill>
                  <a:srgbClr val="FFCA08"/>
                </a:solidFill>
              </a:rPr>
              <a:t>)</a:t>
            </a:r>
            <a:r>
              <a:rPr lang="cs-CZ" b="0" spc="-140" dirty="0">
                <a:solidFill>
                  <a:srgbClr val="FFCA08"/>
                </a:solidFill>
              </a:rPr>
              <a:t> </a:t>
            </a:r>
            <a:endParaRPr lang="en-GB" spc="-140" dirty="0"/>
          </a:p>
        </p:txBody>
      </p:sp>
      <p:sp>
        <p:nvSpPr>
          <p:cNvPr id="6" name="Volný tvar: obrazec 5">
            <a:extLst>
              <a:ext uri="{FF2B5EF4-FFF2-40B4-BE49-F238E27FC236}">
                <a16:creationId xmlns:a16="http://schemas.microsoft.com/office/drawing/2014/main" id="{9DBC63EA-7226-41FC-9733-C374859FA844}"/>
              </a:ext>
            </a:extLst>
          </p:cNvPr>
          <p:cNvSpPr/>
          <p:nvPr/>
        </p:nvSpPr>
        <p:spPr>
          <a:xfrm>
            <a:off x="5774123" y="3870796"/>
            <a:ext cx="4224642" cy="2376263"/>
          </a:xfrm>
          <a:custGeom>
            <a:avLst/>
            <a:gdLst>
              <a:gd name="connsiteX0" fmla="*/ 0 w 4078859"/>
              <a:gd name="connsiteY0" fmla="*/ 223347 h 2233466"/>
              <a:gd name="connsiteX1" fmla="*/ 223347 w 4078859"/>
              <a:gd name="connsiteY1" fmla="*/ 0 h 2233466"/>
              <a:gd name="connsiteX2" fmla="*/ 3855512 w 4078859"/>
              <a:gd name="connsiteY2" fmla="*/ 0 h 2233466"/>
              <a:gd name="connsiteX3" fmla="*/ 4078859 w 4078859"/>
              <a:gd name="connsiteY3" fmla="*/ 223347 h 2233466"/>
              <a:gd name="connsiteX4" fmla="*/ 4078859 w 4078859"/>
              <a:gd name="connsiteY4" fmla="*/ 2010119 h 2233466"/>
              <a:gd name="connsiteX5" fmla="*/ 3855512 w 4078859"/>
              <a:gd name="connsiteY5" fmla="*/ 2233466 h 2233466"/>
              <a:gd name="connsiteX6" fmla="*/ 223347 w 4078859"/>
              <a:gd name="connsiteY6" fmla="*/ 2233466 h 2233466"/>
              <a:gd name="connsiteX7" fmla="*/ 0 w 4078859"/>
              <a:gd name="connsiteY7" fmla="*/ 2010119 h 2233466"/>
              <a:gd name="connsiteX8" fmla="*/ 0 w 4078859"/>
              <a:gd name="connsiteY8" fmla="*/ 223347 h 2233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78859" h="2233466">
                <a:moveTo>
                  <a:pt x="0" y="223347"/>
                </a:moveTo>
                <a:cubicBezTo>
                  <a:pt x="0" y="99996"/>
                  <a:pt x="99996" y="0"/>
                  <a:pt x="223347" y="0"/>
                </a:cubicBezTo>
                <a:lnTo>
                  <a:pt x="3855512" y="0"/>
                </a:lnTo>
                <a:cubicBezTo>
                  <a:pt x="3978863" y="0"/>
                  <a:pt x="4078859" y="99996"/>
                  <a:pt x="4078859" y="223347"/>
                </a:cubicBezTo>
                <a:lnTo>
                  <a:pt x="4078859" y="2010119"/>
                </a:lnTo>
                <a:cubicBezTo>
                  <a:pt x="4078859" y="2133470"/>
                  <a:pt x="3978863" y="2233466"/>
                  <a:pt x="3855512" y="2233466"/>
                </a:cubicBezTo>
                <a:lnTo>
                  <a:pt x="223347" y="2233466"/>
                </a:lnTo>
                <a:cubicBezTo>
                  <a:pt x="99996" y="2233466"/>
                  <a:pt x="0" y="2133470"/>
                  <a:pt x="0" y="2010119"/>
                </a:cubicBezTo>
                <a:lnTo>
                  <a:pt x="0" y="223347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8756" tIns="118756" rIns="118756" bIns="118756" numCol="1" spcCol="1270" anchor="t" anchorCtr="0">
            <a:noAutofit/>
          </a:bodyPr>
          <a:lstStyle/>
          <a:p>
            <a:pPr marL="0" marR="0" lvl="0" indent="0" algn="l" defTabSz="6223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Hlavní cíle:</a:t>
            </a:r>
          </a:p>
          <a:p>
            <a:pPr marL="285750" marR="0" lvl="0" indent="-285750" algn="l" defTabSz="6223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4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Nastavení</a:t>
            </a: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strategi</a:t>
            </a: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cs-CZ" sz="14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veřejných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cs-CZ" sz="14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nákupů</a:t>
            </a: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zahrnující </a:t>
            </a:r>
            <a:r>
              <a:rPr kumimoji="0" lang="cs-CZ" sz="14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jasné, na datech postavené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a </a:t>
            </a:r>
            <a:r>
              <a:rPr kumimoji="0" lang="cs-CZ" sz="14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měřitelné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priority</a:t>
            </a: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</a:p>
          <a:p>
            <a:pPr marL="285750" marR="0" lvl="0" indent="-285750" algn="l" defTabSz="6223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Zajištění </a:t>
            </a:r>
            <a:r>
              <a:rPr kumimoji="0" lang="cs-CZ" sz="14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kvalit</a:t>
            </a: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y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a </a:t>
            </a:r>
            <a:r>
              <a:rPr kumimoji="0" lang="cs-CZ" sz="14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inovací</a:t>
            </a: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  <a:p>
            <a:pPr marL="285750" marR="0" lvl="0" indent="-285750" algn="l" defTabSz="6223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4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Národní akční plán udržitelného nakupování</a:t>
            </a: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  <a:p>
            <a:pPr marL="285750" marR="0" lvl="0" indent="-285750" algn="l" defTabSz="6223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4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Profesionalizace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v </a:t>
            </a:r>
            <a:r>
              <a:rPr kumimoji="0" lang="cs-CZ" sz="14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oblasti veřejných nákupů</a:t>
            </a: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</a:p>
          <a:p>
            <a:pPr marL="285750" marR="0" lvl="0" indent="-285750" algn="l" defTabSz="6223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4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Data a digitalizace 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– evidence a </a:t>
            </a:r>
            <a:r>
              <a:rPr kumimoji="0" lang="cs-CZ" sz="14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sběr dat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cs-CZ" sz="14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uveřejňování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cs-CZ" sz="14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sdílení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monitoring a </a:t>
            </a:r>
            <a:r>
              <a:rPr kumimoji="0" lang="cs-CZ" sz="14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vyhodnocování</a:t>
            </a: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  <a:p>
            <a:pPr marL="285750" marR="0" lvl="0" indent="-285750" algn="l" defTabSz="6223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4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Centralizace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cs-CZ" sz="14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veřejných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cs-CZ" sz="14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nákupů</a:t>
            </a: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cs-CZ" sz="14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podpora malých zadavatelů</a:t>
            </a: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i </a:t>
            </a:r>
            <a:r>
              <a:rPr kumimoji="0" lang="cs-CZ" sz="14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strategicky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cs-CZ" sz="14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významných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cs-CZ" sz="14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investic</a:t>
            </a: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	</a:t>
            </a:r>
          </a:p>
          <a:p>
            <a:pPr marL="0" marR="0" lvl="0" indent="0" algn="l" defTabSz="6223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4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6223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4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6223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14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l" defTabSz="6223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Volný tvar: obrazec 6">
            <a:extLst>
              <a:ext uri="{FF2B5EF4-FFF2-40B4-BE49-F238E27FC236}">
                <a16:creationId xmlns:a16="http://schemas.microsoft.com/office/drawing/2014/main" id="{7E65406B-610C-4DBE-AE93-C02858032CDE}"/>
              </a:ext>
            </a:extLst>
          </p:cNvPr>
          <p:cNvSpPr/>
          <p:nvPr/>
        </p:nvSpPr>
        <p:spPr>
          <a:xfrm>
            <a:off x="622598" y="3870795"/>
            <a:ext cx="4078859" cy="2376265"/>
          </a:xfrm>
          <a:custGeom>
            <a:avLst/>
            <a:gdLst>
              <a:gd name="connsiteX0" fmla="*/ 0 w 4078859"/>
              <a:gd name="connsiteY0" fmla="*/ 223347 h 2233466"/>
              <a:gd name="connsiteX1" fmla="*/ 223347 w 4078859"/>
              <a:gd name="connsiteY1" fmla="*/ 0 h 2233466"/>
              <a:gd name="connsiteX2" fmla="*/ 3855512 w 4078859"/>
              <a:gd name="connsiteY2" fmla="*/ 0 h 2233466"/>
              <a:gd name="connsiteX3" fmla="*/ 4078859 w 4078859"/>
              <a:gd name="connsiteY3" fmla="*/ 223347 h 2233466"/>
              <a:gd name="connsiteX4" fmla="*/ 4078859 w 4078859"/>
              <a:gd name="connsiteY4" fmla="*/ 2010119 h 2233466"/>
              <a:gd name="connsiteX5" fmla="*/ 3855512 w 4078859"/>
              <a:gd name="connsiteY5" fmla="*/ 2233466 h 2233466"/>
              <a:gd name="connsiteX6" fmla="*/ 223347 w 4078859"/>
              <a:gd name="connsiteY6" fmla="*/ 2233466 h 2233466"/>
              <a:gd name="connsiteX7" fmla="*/ 0 w 4078859"/>
              <a:gd name="connsiteY7" fmla="*/ 2010119 h 2233466"/>
              <a:gd name="connsiteX8" fmla="*/ 0 w 4078859"/>
              <a:gd name="connsiteY8" fmla="*/ 223347 h 2233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78859" h="2233466">
                <a:moveTo>
                  <a:pt x="0" y="223347"/>
                </a:moveTo>
                <a:cubicBezTo>
                  <a:pt x="0" y="99996"/>
                  <a:pt x="99996" y="0"/>
                  <a:pt x="223347" y="0"/>
                </a:cubicBezTo>
                <a:lnTo>
                  <a:pt x="3855512" y="0"/>
                </a:lnTo>
                <a:cubicBezTo>
                  <a:pt x="3978863" y="0"/>
                  <a:pt x="4078859" y="99996"/>
                  <a:pt x="4078859" y="223347"/>
                </a:cubicBezTo>
                <a:lnTo>
                  <a:pt x="4078859" y="2010119"/>
                </a:lnTo>
                <a:cubicBezTo>
                  <a:pt x="4078859" y="2133470"/>
                  <a:pt x="3978863" y="2233466"/>
                  <a:pt x="3855512" y="2233466"/>
                </a:cubicBezTo>
                <a:lnTo>
                  <a:pt x="223347" y="2233466"/>
                </a:lnTo>
                <a:cubicBezTo>
                  <a:pt x="99996" y="2233466"/>
                  <a:pt x="0" y="2133470"/>
                  <a:pt x="0" y="2010119"/>
                </a:cubicBezTo>
                <a:lnTo>
                  <a:pt x="0" y="223347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8756" tIns="118756" rIns="118756" bIns="118756" numCol="1" spcCol="1270" anchor="t" anchorCtr="0">
            <a:noAutofit/>
          </a:bodyPr>
          <a:lstStyle/>
          <a:p>
            <a:pPr marL="0" marR="0" lvl="0" indent="0" algn="l" defTabSz="6223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Výzvy:</a:t>
            </a:r>
          </a:p>
          <a:p>
            <a:pPr marL="285750" marR="0" lvl="0" indent="-285750" algn="l" defTabSz="6223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96 - 98 % veřejných zakázek soutěžených výhradně na cenu (700 mld CZK / rok).</a:t>
            </a:r>
          </a:p>
          <a:p>
            <a:pPr marL="285750" marR="0" lvl="0" indent="-285750" algn="l" defTabSz="6223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4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Extrémní</a:t>
            </a: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cs-CZ" sz="14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decentralizace</a:t>
            </a: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nákupů.</a:t>
            </a:r>
          </a:p>
          <a:p>
            <a:pPr marL="285750" marR="0" lvl="0" indent="-285750" algn="l" defTabSz="6223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Bariéry vstupu do VZ pro MSP.</a:t>
            </a:r>
          </a:p>
          <a:p>
            <a:pPr marL="285750" marR="0" lvl="0" indent="-285750" algn="l" defTabSz="6223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Tlak na procesní správnost limitující mj. podporu zelených, inovativních či sociálně odpovědných nákupů (vč. </a:t>
            </a:r>
            <a:r>
              <a:rPr kumimoji="0" lang="en-US" sz="1400" b="0" i="0" u="none" strike="noStrike" kern="1200" cap="none" spc="0" normalizeH="0" baseline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due </a:t>
            </a:r>
            <a:r>
              <a:rPr kumimoji="0" lang="en-US" sz="1400" b="0" i="0" u="none" strike="noStrike" kern="1200" cap="none" spc="0" normalizeH="0" baseline="0" dirty="0" err="1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dilligence</a:t>
            </a: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).</a:t>
            </a:r>
          </a:p>
          <a:p>
            <a:pPr marL="285750" marR="0" lvl="0" indent="-285750" algn="l" defTabSz="6223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cs-CZ" sz="1400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Trh veřejných zakázek je významně uzavřený novým inovativním podnikům i přístupům.</a:t>
            </a:r>
          </a:p>
          <a:p>
            <a:pPr marL="0" marR="0" lvl="0" indent="0" algn="l" defTabSz="6223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Volný tvar: obrazec 7">
            <a:extLst>
              <a:ext uri="{FF2B5EF4-FFF2-40B4-BE49-F238E27FC236}">
                <a16:creationId xmlns:a16="http://schemas.microsoft.com/office/drawing/2014/main" id="{0CF53A3B-1852-49C7-A55F-C52E150EC43E}"/>
              </a:ext>
            </a:extLst>
          </p:cNvPr>
          <p:cNvSpPr/>
          <p:nvPr/>
        </p:nvSpPr>
        <p:spPr>
          <a:xfrm rot="10800000">
            <a:off x="4967335" y="4868895"/>
            <a:ext cx="540909" cy="380063"/>
          </a:xfrm>
          <a:custGeom>
            <a:avLst/>
            <a:gdLst>
              <a:gd name="connsiteX0" fmla="*/ 0 w 540909"/>
              <a:gd name="connsiteY0" fmla="*/ 76012 h 380062"/>
              <a:gd name="connsiteX1" fmla="*/ 350878 w 540909"/>
              <a:gd name="connsiteY1" fmla="*/ 76012 h 380062"/>
              <a:gd name="connsiteX2" fmla="*/ 350878 w 540909"/>
              <a:gd name="connsiteY2" fmla="*/ 0 h 380062"/>
              <a:gd name="connsiteX3" fmla="*/ 540909 w 540909"/>
              <a:gd name="connsiteY3" fmla="*/ 190031 h 380062"/>
              <a:gd name="connsiteX4" fmla="*/ 350878 w 540909"/>
              <a:gd name="connsiteY4" fmla="*/ 380062 h 380062"/>
              <a:gd name="connsiteX5" fmla="*/ 350878 w 540909"/>
              <a:gd name="connsiteY5" fmla="*/ 304050 h 380062"/>
              <a:gd name="connsiteX6" fmla="*/ 0 w 540909"/>
              <a:gd name="connsiteY6" fmla="*/ 304050 h 380062"/>
              <a:gd name="connsiteX7" fmla="*/ 0 w 540909"/>
              <a:gd name="connsiteY7" fmla="*/ 76012 h 380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0909" h="380062">
                <a:moveTo>
                  <a:pt x="540909" y="76012"/>
                </a:moveTo>
                <a:lnTo>
                  <a:pt x="190031" y="76012"/>
                </a:lnTo>
                <a:lnTo>
                  <a:pt x="190031" y="0"/>
                </a:lnTo>
                <a:lnTo>
                  <a:pt x="0" y="190031"/>
                </a:lnTo>
                <a:lnTo>
                  <a:pt x="190031" y="380062"/>
                </a:lnTo>
                <a:lnTo>
                  <a:pt x="190031" y="304050"/>
                </a:lnTo>
                <a:lnTo>
                  <a:pt x="540909" y="304050"/>
                </a:lnTo>
                <a:lnTo>
                  <a:pt x="540909" y="76012"/>
                </a:lnTo>
                <a:close/>
              </a:path>
            </a:pathLst>
          </a:custGeom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4018" tIns="76010" rIns="1" bIns="76014" numCol="1" spcCol="1270" anchor="ctr" anchorCtr="0">
            <a:noAutofit/>
          </a:bodyPr>
          <a:lstStyle/>
          <a:p>
            <a:pPr marL="0" marR="0" lvl="0" indent="0" algn="ctr" defTabSz="7112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endParaRPr kumimoji="0" lang="en-GB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Zástupný obsah 2">
            <a:extLst>
              <a:ext uri="{FF2B5EF4-FFF2-40B4-BE49-F238E27FC236}">
                <a16:creationId xmlns:a16="http://schemas.microsoft.com/office/drawing/2014/main" id="{45B3F0F1-531E-42B5-B1E1-125675EAC0C4}"/>
              </a:ext>
            </a:extLst>
          </p:cNvPr>
          <p:cNvSpPr txBox="1">
            <a:spLocks/>
          </p:cNvSpPr>
          <p:nvPr/>
        </p:nvSpPr>
        <p:spPr>
          <a:xfrm>
            <a:off x="550590" y="1422524"/>
            <a:ext cx="12070797" cy="2664491"/>
          </a:xfrm>
          <a:prstGeom prst="rect">
            <a:avLst/>
          </a:prstGeom>
        </p:spPr>
        <p:txBody>
          <a:bodyPr/>
          <a:lstStyle>
            <a:lvl1pPr marL="461063" indent="-461063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8971" indent="-384219" algn="l" defTabSz="122950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36878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51629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66380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81131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95882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10633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225385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61063" marR="0" lvl="0" indent="-461063" algn="l" defTabSz="122950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&gt;"/>
              <a:tabLst/>
              <a:defRPr/>
            </a:pPr>
            <a:r>
              <a:rPr kumimoji="0" lang="cs-CZ" sz="2800" i="0" u="none" strike="noStrike" kern="1200" cap="none" spc="0" normalizeH="0" baseline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Národní strategie veřejného zadávání </a:t>
            </a:r>
          </a:p>
          <a:p>
            <a:pPr marL="461063" marR="0" lvl="0" indent="-461063" algn="l" defTabSz="122950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&gt;"/>
              <a:tabLst/>
              <a:defRPr/>
            </a:pPr>
            <a:r>
              <a:rPr kumimoji="0" lang="cs-CZ" sz="2800" i="0" u="none" strike="noStrike" kern="1200" cap="none" spc="0" normalizeH="0" baseline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Koncepce</a:t>
            </a:r>
            <a:r>
              <a:rPr kumimoji="0" lang="en-GB" sz="2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cs-CZ" sz="2800" i="0" u="none" strike="noStrike" kern="1200" cap="none" spc="0" normalizeH="0" baseline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profesionalizace</a:t>
            </a:r>
            <a:r>
              <a:rPr kumimoji="0" lang="en-GB" sz="2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cs-CZ" sz="2800" i="0" u="none" strike="noStrike" kern="1200" cap="none" spc="0" normalizeH="0" baseline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veř</a:t>
            </a:r>
            <a:r>
              <a:rPr lang="cs-CZ" sz="2800" dirty="0">
                <a:latin typeface="Calibri"/>
              </a:rPr>
              <a:t>ejných</a:t>
            </a:r>
            <a:r>
              <a:rPr kumimoji="0" lang="en-GB" sz="2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cs-CZ" sz="2800" i="0" u="none" strike="noStrike" kern="1200" cap="none" spc="0" normalizeH="0" baseline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zadavatelů</a:t>
            </a:r>
            <a:r>
              <a:rPr kumimoji="0" lang="en-GB" sz="2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cs-CZ" sz="2800" i="0" u="none" strike="noStrike" kern="1200" cap="none" spc="0" normalizeH="0" baseline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vč</a:t>
            </a:r>
            <a:r>
              <a:rPr kumimoji="0" lang="en-GB" sz="2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. </a:t>
            </a:r>
            <a:r>
              <a:rPr kumimoji="0" lang="cs-CZ" sz="2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vzdělávání.</a:t>
            </a:r>
            <a:endParaRPr kumimoji="0" lang="en-GB" sz="2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461063" marR="0" lvl="0" indent="-461063" algn="l" defTabSz="122950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&gt;"/>
              <a:tabLst/>
              <a:defRPr/>
            </a:pPr>
            <a:r>
              <a:rPr kumimoji="0" lang="cs-CZ" sz="2800" i="0" u="none" strike="noStrike" kern="1200" cap="none" spc="0" normalizeH="0" baseline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Národní akční plán udržitelného</a:t>
            </a:r>
            <a:r>
              <a:rPr kumimoji="0" lang="en-GB" sz="2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cs-CZ" sz="2800" i="0" u="none" strike="noStrike" kern="1200" cap="none" spc="0" normalizeH="0" baseline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nakupování</a:t>
            </a:r>
            <a:r>
              <a:rPr kumimoji="0" lang="en-GB" sz="2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cs-CZ" sz="2800" i="0" u="none" strike="noStrike" kern="1200" cap="none" spc="0" normalizeH="0" baseline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vč</a:t>
            </a:r>
            <a:r>
              <a:rPr kumimoji="0" lang="en-GB" sz="2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. </a:t>
            </a:r>
            <a:r>
              <a:rPr kumimoji="0" lang="cs-CZ" sz="2800" i="0" u="none" strike="noStrike" kern="1200" cap="none" spc="0" normalizeH="0" baseline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metodické podpory</a:t>
            </a:r>
            <a:r>
              <a:rPr kumimoji="0" lang="cs-CZ" sz="2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  <a:endParaRPr kumimoji="0" lang="en-GB" sz="2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461063" marR="0" lvl="0" indent="-461063" algn="l" defTabSz="122950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&gt;"/>
              <a:tabLst/>
              <a:defRPr/>
            </a:pPr>
            <a:r>
              <a:rPr kumimoji="0" lang="cs-CZ" sz="2800" i="0" u="none" strike="noStrike" kern="1200" cap="none" spc="0" normalizeH="0" baseline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Metodické a koordinační </a:t>
            </a:r>
            <a:r>
              <a:rPr kumimoji="0" lang="en-GB" sz="2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centrum</a:t>
            </a:r>
            <a:r>
              <a:rPr kumimoji="0" lang="cs-CZ" sz="2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  <a:endParaRPr kumimoji="0" lang="en-GB" sz="2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461063" marR="0" lvl="0" indent="-461063" algn="l" defTabSz="1229502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Symbol" panose="05050102010706020507" pitchFamily="18" charset="2"/>
              <a:buChar char="&gt;"/>
              <a:tabLst/>
              <a:defRPr/>
            </a:pPr>
            <a:r>
              <a:rPr kumimoji="0" lang="cs-CZ" sz="2800" i="0" u="none" strike="noStrike" kern="1200" cap="none" spc="0" normalizeH="0" baseline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Podpora centralizovaného zadávání</a:t>
            </a:r>
            <a:r>
              <a:rPr kumimoji="0" lang="cs-CZ" sz="28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+mn-ea"/>
                <a:cs typeface="+mn-cs"/>
              </a:rPr>
              <a:t>.</a:t>
            </a:r>
            <a:endParaRPr kumimoji="0" lang="en-GB" sz="28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Obdélník: ohnutý roh 6">
            <a:extLst>
              <a:ext uri="{FF2B5EF4-FFF2-40B4-BE49-F238E27FC236}">
                <a16:creationId xmlns:a16="http://schemas.microsoft.com/office/drawing/2014/main" id="{D5CF4F91-D682-4C34-BB11-0BE5C29947F2}"/>
              </a:ext>
            </a:extLst>
          </p:cNvPr>
          <p:cNvSpPr/>
          <p:nvPr/>
        </p:nvSpPr>
        <p:spPr>
          <a:xfrm rot="480000">
            <a:off x="10188605" y="2973500"/>
            <a:ext cx="1838009" cy="1590902"/>
          </a:xfrm>
          <a:prstGeom prst="foldedCorner">
            <a:avLst/>
          </a:prstGeom>
          <a:solidFill>
            <a:srgbClr val="FFE68B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1229502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sz="1400" b="0" i="1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Musíme naučit veřejný sektor využívat VZ tak, aby naplňovaly veřejný zájem. Soutěž na cenu je bariérou inovací i zapojení MSP. </a:t>
            </a:r>
            <a:endParaRPr kumimoji="0" lang="en-GB" sz="1400" b="0" i="1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2782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6773226-863E-4444-AAE3-00B7C14C9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Obsah příspěvku: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01E19B5-2BBF-449A-877D-B5EEBDF909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21" y="1576660"/>
            <a:ext cx="10971372" cy="4940968"/>
          </a:xfrm>
        </p:spPr>
        <p:txBody>
          <a:bodyPr/>
          <a:lstStyle/>
          <a:p>
            <a:pPr marL="461010" indent="-461010"/>
            <a:r>
              <a:rPr lang="cs-CZ" sz="2800" dirty="0">
                <a:cs typeface="Calibri"/>
              </a:rPr>
              <a:t>EU fondy – publikace, semináře, RAP</a:t>
            </a:r>
          </a:p>
          <a:p>
            <a:pPr defTabSz="914400">
              <a:spcBef>
                <a:spcPts val="0"/>
              </a:spcBef>
              <a:defRPr/>
            </a:pPr>
            <a:r>
              <a:rPr lang="cs-CZ" sz="2800" dirty="0">
                <a:cs typeface="Calibri"/>
              </a:rPr>
              <a:t>21. NSK – závěry z komor </a:t>
            </a:r>
          </a:p>
          <a:p>
            <a:pPr lvl="1" defTabSz="914400">
              <a:spcBef>
                <a:spcPts val="0"/>
              </a:spcBef>
              <a:defRPr/>
            </a:pPr>
            <a:r>
              <a:rPr lang="cs-CZ" sz="2400" dirty="0">
                <a:cs typeface="Calibri"/>
              </a:rPr>
              <a:t>Politika soudržnosti po roce 2027</a:t>
            </a:r>
          </a:p>
          <a:p>
            <a:pPr lvl="1" defTabSz="914400">
              <a:spcBef>
                <a:spcPts val="0"/>
              </a:spcBef>
              <a:defRPr/>
            </a:pPr>
            <a:r>
              <a:rPr lang="cs-CZ" sz="2400" dirty="0">
                <a:cs typeface="Calibri"/>
              </a:rPr>
              <a:t>Informace k NPO </a:t>
            </a:r>
          </a:p>
          <a:p>
            <a:pPr defTabSz="914400">
              <a:spcBef>
                <a:spcPts val="0"/>
              </a:spcBef>
              <a:defRPr/>
            </a:pPr>
            <a:r>
              <a:rPr lang="cs-CZ" sz="2800" dirty="0">
                <a:cs typeface="Calibri"/>
              </a:rPr>
              <a:t>SMART</a:t>
            </a:r>
          </a:p>
          <a:p>
            <a:pPr defTabSz="914400">
              <a:spcBef>
                <a:spcPts val="0"/>
              </a:spcBef>
              <a:defRPr/>
            </a:pPr>
            <a:r>
              <a:rPr lang="cs-CZ" sz="2800" dirty="0">
                <a:cs typeface="Calibri"/>
              </a:rPr>
              <a:t>Informační systém projektových záměrů</a:t>
            </a:r>
          </a:p>
          <a:p>
            <a:pPr defTabSz="914400">
              <a:spcBef>
                <a:spcPts val="0"/>
              </a:spcBef>
              <a:defRPr/>
            </a:pPr>
            <a:r>
              <a:rPr lang="cs-CZ" sz="2800" dirty="0">
                <a:cs typeface="Calibri"/>
              </a:rPr>
              <a:t>Příležitosti pro obce z národních dotačních programů pro rok 2023</a:t>
            </a:r>
          </a:p>
          <a:p>
            <a:pPr defTabSz="914400">
              <a:spcBef>
                <a:spcPts val="0"/>
              </a:spcBef>
              <a:defRPr/>
            </a:pPr>
            <a:r>
              <a:rPr lang="cs-CZ" sz="2800" dirty="0">
                <a:cs typeface="Calibri"/>
              </a:rPr>
              <a:t>Pozvánky</a:t>
            </a:r>
          </a:p>
          <a:p>
            <a:pPr marL="801688" indent="-266700" defTabSz="914400">
              <a:spcBef>
                <a:spcPts val="0"/>
              </a:spcBef>
              <a:buSzPct val="75000"/>
              <a:buFont typeface="Courier New" panose="02070309020205020404" pitchFamily="49" charset="0"/>
              <a:buChar char="o"/>
              <a:tabLst>
                <a:tab pos="801688" algn="l"/>
              </a:tabLst>
              <a:defRPr/>
            </a:pPr>
            <a:r>
              <a:rPr lang="cs-CZ" sz="2400" dirty="0">
                <a:cs typeface="Calibri"/>
              </a:rPr>
              <a:t>Pakt pro rozvoj venkova</a:t>
            </a:r>
          </a:p>
          <a:p>
            <a:pPr marL="801688" marR="0" lvl="0" indent="-2667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75000"/>
              <a:buFont typeface="Courier New" panose="02070309020205020404" pitchFamily="49" charset="0"/>
              <a:buChar char="o"/>
              <a:tabLst>
                <a:tab pos="801688" algn="l"/>
              </a:tabLst>
              <a:defRPr/>
            </a:pPr>
            <a:r>
              <a:rPr lang="cs-CZ" sz="2400" dirty="0">
                <a:cs typeface="Calibri"/>
              </a:rPr>
              <a:t>Vesnice roku</a:t>
            </a:r>
          </a:p>
          <a:p>
            <a:r>
              <a:rPr lang="cs-CZ" sz="2600" dirty="0">
                <a:cs typeface="Calibri"/>
              </a:rPr>
              <a:t> </a:t>
            </a:r>
            <a:r>
              <a:rPr lang="cs-CZ" sz="2800" dirty="0">
                <a:cs typeface="Calibri"/>
              </a:rPr>
              <a:t>Publikace MMR</a:t>
            </a:r>
            <a:endParaRPr lang="cs-CZ" sz="2800" dirty="0"/>
          </a:p>
        </p:txBody>
      </p:sp>
    </p:spTree>
    <p:extLst>
      <p:ext uri="{BB962C8B-B14F-4D97-AF65-F5344CB8AC3E}">
        <p14:creationId xmlns:p14="http://schemas.microsoft.com/office/powerpoint/2010/main" val="29060268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B56E140C-A1B2-44EC-840F-68D0949C58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7514" y="140234"/>
            <a:ext cx="8300452" cy="925313"/>
          </a:xfrm>
        </p:spPr>
        <p:txBody>
          <a:bodyPr lIns="91440" tIns="45720" rIns="91440" bIns="45720" anchor="t">
            <a:normAutofit fontScale="90000"/>
          </a:bodyPr>
          <a:lstStyle/>
          <a:p>
            <a:r>
              <a:rPr lang="cs-CZ" sz="3500"/>
              <a:t>Národní plán obnovy</a:t>
            </a:r>
            <a:br>
              <a:rPr lang="cs-CZ" sz="3500"/>
            </a:br>
            <a:r>
              <a:rPr lang="cs-CZ" sz="3500"/>
              <a:t>2. výzva demonstrativních aplikací 5G (1.4.1.6)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56848F14-C1BB-4301-9DEF-6E86551C3A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6143" y="1469912"/>
            <a:ext cx="6921169" cy="4633874"/>
          </a:xfrm>
        </p:spPr>
        <p:txBody>
          <a:bodyPr lIns="89299" tIns="44649" rIns="89299" bIns="44649" anchor="t"/>
          <a:lstStyle/>
          <a:p>
            <a:pPr marL="439681" indent="-439681"/>
            <a:endParaRPr lang="cs-CZ" sz="1953">
              <a:ea typeface="Calibri"/>
              <a:cs typeface="Calibri"/>
            </a:endParaRPr>
          </a:p>
          <a:p>
            <a:pPr marL="439681" indent="-439681"/>
            <a:endParaRPr lang="cs-CZ" sz="1953">
              <a:ea typeface="Calibri"/>
              <a:cs typeface="Calibri"/>
            </a:endParaRPr>
          </a:p>
          <a:p>
            <a:pPr marL="439681" indent="-439681"/>
            <a:endParaRPr lang="cs-CZ" sz="1953">
              <a:ea typeface="Calibri"/>
              <a:cs typeface="Calibri"/>
            </a:endParaRPr>
          </a:p>
          <a:p>
            <a:pPr marL="439681" indent="-439681"/>
            <a:endParaRPr lang="cs-CZ" sz="1953">
              <a:ea typeface="Calibri"/>
              <a:cs typeface="Calibri"/>
            </a:endParaRPr>
          </a:p>
          <a:p>
            <a:pPr marL="439681" indent="-439681"/>
            <a:endParaRPr lang="cs-CZ" sz="1953">
              <a:ea typeface="Calibri"/>
              <a:cs typeface="Calibri"/>
            </a:endParaRPr>
          </a:p>
        </p:txBody>
      </p:sp>
      <p:sp>
        <p:nvSpPr>
          <p:cNvPr id="4" name="Zástupný text 2">
            <a:extLst>
              <a:ext uri="{FF2B5EF4-FFF2-40B4-BE49-F238E27FC236}">
                <a16:creationId xmlns:a16="http://schemas.microsoft.com/office/drawing/2014/main" id="{2059214C-0645-4DBE-A6B2-DBE3054CA91C}"/>
              </a:ext>
            </a:extLst>
          </p:cNvPr>
          <p:cNvSpPr txBox="1">
            <a:spLocks/>
          </p:cNvSpPr>
          <p:nvPr/>
        </p:nvSpPr>
        <p:spPr>
          <a:xfrm>
            <a:off x="547459" y="1792817"/>
            <a:ext cx="6940309" cy="4310969"/>
          </a:xfrm>
          <a:prstGeom prst="rect">
            <a:avLst/>
          </a:prstGeom>
        </p:spPr>
        <p:txBody>
          <a:bodyPr/>
          <a:lstStyle>
            <a:lvl1pPr marL="450275" indent="-450275" algn="l" defTabSz="120073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75597" indent="-375229" algn="l" defTabSz="1200735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371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00919" indent="-300184" algn="l" defTabSz="120073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1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01286" indent="-300184" algn="l" defTabSz="1200735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6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01653" indent="-300184" algn="l" defTabSz="1200735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6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02021" indent="-300184" algn="l" defTabSz="120073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02388" indent="-300184" algn="l" defTabSz="120073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02755" indent="-300184" algn="l" defTabSz="120073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03124" indent="-300184" algn="l" defTabSz="1200735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63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600"/>
              </a:spcAft>
            </a:pPr>
            <a:r>
              <a:rPr lang="cs-CZ" sz="2489">
                <a:latin typeface="Centhury Gothic"/>
                <a:ea typeface="+mn-lt"/>
                <a:cs typeface="+mn-lt"/>
              </a:rPr>
              <a:t>V roce 2022 vyhlášena 1. výzva pro vítězná města ze soutěže 5G pro 5 měst a vybráno 8 prvních projektů 5G aplikací</a:t>
            </a:r>
          </a:p>
          <a:p>
            <a:pPr>
              <a:spcAft>
                <a:spcPts val="600"/>
              </a:spcAft>
            </a:pPr>
            <a:r>
              <a:rPr lang="cs-CZ" sz="2489" b="1">
                <a:latin typeface="Centhury Gothic"/>
                <a:ea typeface="+mn-lt"/>
                <a:cs typeface="+mn-lt"/>
              </a:rPr>
              <a:t>V závěru roku 2023 je plánována další výzva pro celou ČR</a:t>
            </a:r>
          </a:p>
          <a:p>
            <a:pPr>
              <a:spcAft>
                <a:spcPts val="600"/>
              </a:spcAft>
            </a:pPr>
            <a:r>
              <a:rPr lang="cs-CZ" sz="2489">
                <a:latin typeface="Centhury Gothic"/>
                <a:ea typeface="+mn-lt"/>
                <a:cs typeface="+mn-lt"/>
              </a:rPr>
              <a:t>Projekty mají demonstrovat využití technologie 5G v prostředí chytrých měst </a:t>
            </a:r>
          </a:p>
          <a:p>
            <a:pPr>
              <a:spcAft>
                <a:spcPts val="600"/>
              </a:spcAft>
            </a:pPr>
            <a:r>
              <a:rPr lang="cs-CZ" sz="2489">
                <a:latin typeface="Centhury Gothic"/>
                <a:ea typeface="+mn-lt"/>
                <a:cs typeface="+mn-lt"/>
              </a:rPr>
              <a:t>Oblasti </a:t>
            </a:r>
            <a:r>
              <a:rPr lang="cs-CZ" sz="2489" b="1">
                <a:latin typeface="Centhury Gothic"/>
                <a:ea typeface="+mn-lt"/>
                <a:cs typeface="+mn-lt"/>
              </a:rPr>
              <a:t>bezpečnosti</a:t>
            </a:r>
            <a:r>
              <a:rPr lang="cs-CZ" sz="2489">
                <a:latin typeface="Centhury Gothic"/>
                <a:ea typeface="+mn-lt"/>
                <a:cs typeface="+mn-lt"/>
              </a:rPr>
              <a:t>, </a:t>
            </a:r>
            <a:r>
              <a:rPr lang="cs-CZ" sz="2489" b="1">
                <a:latin typeface="Centhury Gothic"/>
                <a:ea typeface="+mn-lt"/>
                <a:cs typeface="+mn-lt"/>
              </a:rPr>
              <a:t>monitoringu</a:t>
            </a:r>
            <a:r>
              <a:rPr lang="cs-CZ" sz="2489">
                <a:latin typeface="Centhury Gothic"/>
                <a:ea typeface="+mn-lt"/>
                <a:cs typeface="+mn-lt"/>
              </a:rPr>
              <a:t>, </a:t>
            </a:r>
            <a:r>
              <a:rPr lang="cs-CZ" sz="2489" b="1">
                <a:latin typeface="Centhury Gothic"/>
                <a:ea typeface="+mn-lt"/>
                <a:cs typeface="+mn-lt"/>
              </a:rPr>
              <a:t>vzdělávání</a:t>
            </a:r>
            <a:r>
              <a:rPr lang="cs-CZ" sz="2489">
                <a:latin typeface="Centhury Gothic"/>
                <a:ea typeface="+mn-lt"/>
                <a:cs typeface="+mn-lt"/>
              </a:rPr>
              <a:t> </a:t>
            </a:r>
            <a:br>
              <a:rPr lang="cs-CZ" sz="2489">
                <a:latin typeface="Centhury Gothic"/>
                <a:ea typeface="+mn-lt"/>
                <a:cs typeface="+mn-lt"/>
              </a:rPr>
            </a:br>
            <a:r>
              <a:rPr lang="cs-CZ" sz="2489">
                <a:latin typeface="Centhury Gothic"/>
                <a:ea typeface="+mn-lt"/>
                <a:cs typeface="+mn-lt"/>
              </a:rPr>
              <a:t>i </a:t>
            </a:r>
            <a:r>
              <a:rPr lang="cs-CZ" sz="2489" b="1">
                <a:latin typeface="Centhury Gothic"/>
                <a:ea typeface="+mn-lt"/>
                <a:cs typeface="+mn-lt"/>
              </a:rPr>
              <a:t>zdravotnictví</a:t>
            </a:r>
          </a:p>
          <a:p>
            <a:pPr marL="742950" lvl="1" indent="-285750" algn="just">
              <a:spcAft>
                <a:spcPts val="600"/>
              </a:spcAft>
              <a:buFont typeface="Arial"/>
              <a:buChar char="•"/>
            </a:pPr>
            <a:endParaRPr lang="cs-CZ" sz="2000">
              <a:solidFill>
                <a:srgbClr val="595959"/>
              </a:solidFill>
              <a:latin typeface="Centhury Gothic"/>
              <a:ea typeface="+mn-lt"/>
              <a:cs typeface="+mn-lt"/>
            </a:endParaRPr>
          </a:p>
          <a:p>
            <a:endParaRPr lang="cs-CZ"/>
          </a:p>
        </p:txBody>
      </p:sp>
      <p:pic>
        <p:nvPicPr>
          <p:cNvPr id="7" name="Zástupný symbol obrázku 8" descr="Obsah obrázku text, exteriér&#10;&#10;Popis byl vytvořen automaticky">
            <a:extLst>
              <a:ext uri="{FF2B5EF4-FFF2-40B4-BE49-F238E27FC236}">
                <a16:creationId xmlns:a16="http://schemas.microsoft.com/office/drawing/2014/main" id="{BE38FCE0-3773-48CF-92E2-0421B0F54B2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869084" y="1892272"/>
            <a:ext cx="3978251" cy="3789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2859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9672EC1-8D18-51A1-4AA1-97CE6F799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19" y="335868"/>
            <a:ext cx="10971371" cy="842392"/>
          </a:xfrm>
        </p:spPr>
        <p:txBody>
          <a:bodyPr lIns="91428" tIns="45714" rIns="91428" bIns="45714" anchor="t">
            <a:normAutofit/>
          </a:bodyPr>
          <a:lstStyle/>
          <a:p>
            <a:r>
              <a:rPr lang="cs-CZ" sz="3600" dirty="0"/>
              <a:t>Nový web MMR k tématu Smart </a:t>
            </a:r>
            <a:r>
              <a:rPr lang="cs-CZ" sz="3600" dirty="0" err="1"/>
              <a:t>Cities</a:t>
            </a:r>
            <a:r>
              <a:rPr lang="cs-CZ" sz="3600" dirty="0"/>
              <a:t> 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FB66217B-2FFB-4F1D-9C2D-9F588A8DDCC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8583"/>
          <a:stretch/>
        </p:blipFill>
        <p:spPr>
          <a:xfrm>
            <a:off x="-1" y="1363494"/>
            <a:ext cx="12190413" cy="5842709"/>
          </a:xfrm>
          <a:prstGeom prst="rect">
            <a:avLst/>
          </a:prstGeom>
        </p:spPr>
      </p:pic>
      <p:sp>
        <p:nvSpPr>
          <p:cNvPr id="5" name="Nadpis 1">
            <a:extLst>
              <a:ext uri="{FF2B5EF4-FFF2-40B4-BE49-F238E27FC236}">
                <a16:creationId xmlns:a16="http://schemas.microsoft.com/office/drawing/2014/main" id="{F58B36EF-5377-4F90-ABF9-0A430CA588D4}"/>
              </a:ext>
            </a:extLst>
          </p:cNvPr>
          <p:cNvSpPr txBox="1">
            <a:spLocks/>
          </p:cNvSpPr>
          <p:nvPr/>
        </p:nvSpPr>
        <p:spPr>
          <a:xfrm flipH="1">
            <a:off x="8077200" y="335868"/>
            <a:ext cx="4113212" cy="674094"/>
          </a:xfrm>
          <a:prstGeom prst="rect">
            <a:avLst/>
          </a:prstGeom>
        </p:spPr>
        <p:txBody>
          <a:bodyPr lIns="91428" tIns="45714" rIns="91428" bIns="45714" anchor="t">
            <a:normAutofit fontScale="97500"/>
          </a:bodyPr>
          <a:lstStyle>
            <a:lvl1pPr algn="l" defTabSz="1199988" rtl="0" eaLnBrk="1" latinLnBrk="0" hangingPunct="1">
              <a:spcBef>
                <a:spcPct val="0"/>
              </a:spcBef>
              <a:buNone/>
              <a:defRPr sz="3516" b="1" kern="1200" baseline="0">
                <a:solidFill>
                  <a:srgbClr val="034EA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cs-CZ" sz="3600" dirty="0">
                <a:solidFill>
                  <a:srgbClr val="FF0000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www.budtesmart.cz</a:t>
            </a:r>
            <a:endParaRPr lang="cs-CZ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36285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ADD6958-8D73-4E34-8DDE-47B36E875E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9230" y="198154"/>
            <a:ext cx="11321588" cy="915030"/>
          </a:xfrm>
        </p:spPr>
        <p:txBody>
          <a:bodyPr>
            <a:normAutofit/>
          </a:bodyPr>
          <a:lstStyle/>
          <a:p>
            <a:r>
              <a:rPr lang="cs-CZ" sz="4400" b="0" dirty="0">
                <a:cs typeface="Calibri Light"/>
              </a:rPr>
              <a:t> </a:t>
            </a:r>
            <a:r>
              <a:rPr lang="cs-CZ" sz="3600" dirty="0">
                <a:cs typeface="Calibri Light"/>
              </a:rPr>
              <a:t>Informační systém projektových záměrů (ISPZ)</a:t>
            </a:r>
            <a:endParaRPr lang="cs-CZ" sz="3600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45605D1-D7C2-4950-8919-082E8A480D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6035" y="1541501"/>
            <a:ext cx="7635339" cy="2557887"/>
          </a:xfrm>
        </p:spPr>
        <p:txBody>
          <a:bodyPr vert="horz" lIns="91428" tIns="45714" rIns="91428" bIns="45714" rtlCol="0" anchor="t">
            <a:no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cs-CZ" sz="2400">
                <a:cs typeface="Calibri"/>
                <a:hlinkClick r:id="rId3"/>
              </a:rPr>
              <a:t>www.projektovezamery.cz</a:t>
            </a:r>
            <a:endParaRPr lang="cs-CZ" sz="2400">
              <a:cs typeface="Calibri"/>
            </a:endParaRPr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>
                <a:cs typeface="Calibri"/>
              </a:rPr>
              <a:t>Průběžný sběr a správa projektových záměrů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>
                <a:cs typeface="Calibri"/>
              </a:rPr>
              <a:t>Mapování absorpční kapacity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>
                <a:cs typeface="Calibri"/>
              </a:rPr>
              <a:t>Příprava rozvoje ISPZ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cs-CZ" sz="2400">
                <a:cs typeface="Calibri"/>
              </a:rPr>
              <a:t>Úprava datové struktury</a:t>
            </a:r>
          </a:p>
          <a:p>
            <a:pPr marL="0" indent="0">
              <a:buNone/>
            </a:pPr>
            <a:endParaRPr lang="cs-CZ" sz="2400">
              <a:cs typeface="Calibri"/>
            </a:endParaRPr>
          </a:p>
          <a:p>
            <a:pPr>
              <a:buFont typeface="Courier New" panose="02070309020205020404" pitchFamily="49" charset="0"/>
              <a:buChar char="o"/>
            </a:pPr>
            <a:endParaRPr lang="cs-CZ" sz="2400">
              <a:cs typeface="Calibri"/>
            </a:endParaRPr>
          </a:p>
          <a:p>
            <a:pPr>
              <a:buFont typeface="Courier New" panose="02070309020205020404" pitchFamily="49" charset="0"/>
              <a:buChar char="o"/>
            </a:pPr>
            <a:endParaRPr lang="cs-CZ" sz="2400">
              <a:cs typeface="Calibri"/>
            </a:endParaRPr>
          </a:p>
          <a:p>
            <a:pPr marL="0" indent="0">
              <a:buNone/>
            </a:pPr>
            <a:endParaRPr lang="cs-CZ" sz="2400">
              <a:cs typeface="Calibri"/>
            </a:endParaRPr>
          </a:p>
          <a:p>
            <a:pPr>
              <a:buFont typeface="Courier New" panose="02070309020205020404" pitchFamily="49" charset="0"/>
              <a:buChar char="o"/>
            </a:pPr>
            <a:endParaRPr lang="cs-CZ" sz="2400">
              <a:cs typeface="Calibri"/>
            </a:endParaRPr>
          </a:p>
          <a:p>
            <a:pPr>
              <a:buFont typeface="Courier New" panose="02070309020205020404" pitchFamily="49" charset="0"/>
              <a:buChar char="o"/>
            </a:pPr>
            <a:endParaRPr lang="cs-CZ" sz="2400">
              <a:cs typeface="Calibri"/>
            </a:endParaRPr>
          </a:p>
          <a:p>
            <a:pPr>
              <a:buFont typeface="Courier New" panose="02070309020205020404" pitchFamily="49" charset="0"/>
              <a:buChar char="o"/>
            </a:pPr>
            <a:endParaRPr lang="cs-CZ" sz="2400">
              <a:cs typeface="Calibri"/>
            </a:endParaRPr>
          </a:p>
        </p:txBody>
      </p:sp>
      <p:pic>
        <p:nvPicPr>
          <p:cNvPr id="6" name="Obrázek 5" descr="Obsah obrázku stůl&#10;&#10;Popis byl vytvořen automaticky">
            <a:extLst>
              <a:ext uri="{FF2B5EF4-FFF2-40B4-BE49-F238E27FC236}">
                <a16:creationId xmlns:a16="http://schemas.microsoft.com/office/drawing/2014/main" id="{E549812E-4FFF-4D52-8FD0-2915DC5ED1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104" y="2671273"/>
            <a:ext cx="6260714" cy="33832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 descr="Ministerstvo pro místní rozvoj ČR - MMR spustilo systém pro sběr  projektových záměrů">
            <a:extLst>
              <a:ext uri="{FF2B5EF4-FFF2-40B4-BE49-F238E27FC236}">
                <a16:creationId xmlns:a16="http://schemas.microsoft.com/office/drawing/2014/main" id="{335C1D31-8C01-47FF-AC5E-1326E6FF4D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230" y="4232985"/>
            <a:ext cx="3848100" cy="217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93936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12D165C-DA55-4A75-B583-0FBCFEDB0E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8400" y="270869"/>
            <a:ext cx="10971372" cy="925313"/>
          </a:xfrm>
        </p:spPr>
        <p:txBody>
          <a:bodyPr>
            <a:normAutofit/>
          </a:bodyPr>
          <a:lstStyle/>
          <a:p>
            <a:r>
              <a:rPr lang="cs-CZ" sz="3600" dirty="0"/>
              <a:t>ISPZ - Propojení na možné zdroje financování</a:t>
            </a:r>
          </a:p>
        </p:txBody>
      </p:sp>
      <p:pic>
        <p:nvPicPr>
          <p:cNvPr id="14" name="Obrázek 13">
            <a:extLst>
              <a:ext uri="{FF2B5EF4-FFF2-40B4-BE49-F238E27FC236}">
                <a16:creationId xmlns:a16="http://schemas.microsoft.com/office/drawing/2014/main" id="{831BAAB9-5668-49EB-85E7-896D7086CE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006700"/>
            <a:ext cx="9767614" cy="19724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Obdélník: se zakulacenými rohy 14">
            <a:extLst>
              <a:ext uri="{FF2B5EF4-FFF2-40B4-BE49-F238E27FC236}">
                <a16:creationId xmlns:a16="http://schemas.microsoft.com/office/drawing/2014/main" id="{927A5CF9-647E-450B-9A21-24EA596CCB39}"/>
              </a:ext>
            </a:extLst>
          </p:cNvPr>
          <p:cNvSpPr/>
          <p:nvPr/>
        </p:nvSpPr>
        <p:spPr>
          <a:xfrm>
            <a:off x="42342" y="4368446"/>
            <a:ext cx="2520280" cy="43204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>
              <a:ln>
                <a:solidFill>
                  <a:srgbClr val="FF0000"/>
                </a:solidFill>
              </a:ln>
              <a:noFill/>
            </a:endParaRPr>
          </a:p>
        </p:txBody>
      </p:sp>
      <p:pic>
        <p:nvPicPr>
          <p:cNvPr id="17" name="Obrázek 16">
            <a:extLst>
              <a:ext uri="{FF2B5EF4-FFF2-40B4-BE49-F238E27FC236}">
                <a16:creationId xmlns:a16="http://schemas.microsoft.com/office/drawing/2014/main" id="{E95A74B2-CF64-4168-BEE0-11CA9E6C92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73230" y="4582016"/>
            <a:ext cx="8761223" cy="18930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2" descr="RIS - Regionální informační servis">
            <a:extLst>
              <a:ext uri="{FF2B5EF4-FFF2-40B4-BE49-F238E27FC236}">
                <a16:creationId xmlns:a16="http://schemas.microsoft.com/office/drawing/2014/main" id="{1849E9CA-E083-4F92-AF1F-A40A4B1A37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1430" y="1218128"/>
            <a:ext cx="3834503" cy="1867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ovéPole 18">
            <a:extLst>
              <a:ext uri="{FF2B5EF4-FFF2-40B4-BE49-F238E27FC236}">
                <a16:creationId xmlns:a16="http://schemas.microsoft.com/office/drawing/2014/main" id="{86B608F4-DB30-449A-B3CC-6B375DED2304}"/>
              </a:ext>
            </a:extLst>
          </p:cNvPr>
          <p:cNvSpPr txBox="1"/>
          <p:nvPr/>
        </p:nvSpPr>
        <p:spPr>
          <a:xfrm>
            <a:off x="262558" y="1691101"/>
            <a:ext cx="58326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Courier New" panose="02070309020205020404" pitchFamily="49" charset="0"/>
              <a:buChar char="o"/>
            </a:pPr>
            <a:r>
              <a:rPr lang="cs-CZ"/>
              <a:t>Aktuálně v RIS (</a:t>
            </a:r>
            <a:r>
              <a:rPr lang="cs-CZ">
                <a:hlinkClick r:id="rId6"/>
              </a:rPr>
              <a:t>www.risy.cz</a:t>
            </a:r>
            <a:r>
              <a:rPr lang="cs-CZ"/>
              <a:t>)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r>
              <a:rPr lang="cs-CZ"/>
              <a:t>V ISPZ po dokončení rozvoje</a:t>
            </a:r>
          </a:p>
        </p:txBody>
      </p:sp>
    </p:spTree>
    <p:extLst>
      <p:ext uri="{BB962C8B-B14F-4D97-AF65-F5344CB8AC3E}">
        <p14:creationId xmlns:p14="http://schemas.microsoft.com/office/powerpoint/2010/main" val="164386805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550590" y="1586753"/>
            <a:ext cx="10971372" cy="1787611"/>
          </a:xfrm>
        </p:spPr>
        <p:txBody>
          <a:bodyPr>
            <a:normAutofit fontScale="90000"/>
          </a:bodyPr>
          <a:lstStyle/>
          <a:p>
            <a:pPr algn="ctr"/>
            <a:r>
              <a:rPr lang="cs-CZ"/>
              <a:t>Příležitosti pro obce z národních dotačních programů pro rok 2023</a:t>
            </a:r>
            <a:br>
              <a:rPr lang="cs-CZ"/>
            </a:b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472279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7778094-1D8C-4C1C-9471-1C5497BF44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tabulku 2">
            <a:extLst>
              <a:ext uri="{FF2B5EF4-FFF2-40B4-BE49-F238E27FC236}">
                <a16:creationId xmlns:a16="http://schemas.microsoft.com/office/drawing/2014/main" id="{3C91D151-0DEC-4732-A68C-3F251534E1B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/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724BFC88-A7FC-476A-A78D-F94BE531B9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61147"/>
            <a:ext cx="12220219" cy="5885442"/>
          </a:xfrm>
          <a:prstGeom prst="rect">
            <a:avLst/>
          </a:prstGeom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4349D260-65F6-30CA-B622-2F6B2B0C9EE8}"/>
              </a:ext>
            </a:extLst>
          </p:cNvPr>
          <p:cNvSpPr txBox="1"/>
          <p:nvPr/>
        </p:nvSpPr>
        <p:spPr>
          <a:xfrm>
            <a:off x="0" y="50366"/>
            <a:ext cx="21692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>
                <a:hlinkClick r:id="rId4"/>
              </a:rPr>
              <a:t>Harmonogram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1121327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609520" y="171472"/>
            <a:ext cx="10971372" cy="925313"/>
          </a:xfrm>
        </p:spPr>
        <p:txBody>
          <a:bodyPr>
            <a:normAutofit/>
          </a:bodyPr>
          <a:lstStyle/>
          <a:p>
            <a:r>
              <a:rPr lang="cs-CZ" sz="3516" dirty="0">
                <a:latin typeface="+mn-lt"/>
              </a:rPr>
              <a:t>Národní dotační programy 2023 - harmonogram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8B301C3-B320-4A60-AFB1-F8CAB1459DC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65760" y="1418961"/>
            <a:ext cx="11692128" cy="4908687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cs-CZ" sz="2400" b="1" dirty="0"/>
              <a:t>Vyhlášené výzvy</a:t>
            </a:r>
            <a:endParaRPr lang="cs-CZ" sz="2400" dirty="0">
              <a:cs typeface="Calibri" panose="020F0502020204030204"/>
            </a:endParaRPr>
          </a:p>
          <a:p>
            <a:pPr marL="441325" indent="-271145">
              <a:lnSpc>
                <a:spcPct val="120000"/>
              </a:lnSpc>
              <a:spcBef>
                <a:spcPts val="600"/>
              </a:spcBef>
            </a:pPr>
            <a:r>
              <a:rPr lang="cs-CZ" sz="2400" b="1" dirty="0">
                <a:solidFill>
                  <a:srgbClr val="0C4CA3"/>
                </a:solidFill>
                <a:ea typeface="+mn-lt"/>
                <a:cs typeface="+mn-lt"/>
              </a:rPr>
              <a:t>Podpora územně plánovacích činností </a:t>
            </a:r>
            <a:r>
              <a:rPr lang="cs-CZ" sz="2400" dirty="0">
                <a:ea typeface="+mn-lt"/>
                <a:cs typeface="+mn-lt"/>
              </a:rPr>
              <a:t>(14. 3. – 31. 10. 2023) 90 mil. Kč</a:t>
            </a:r>
          </a:p>
          <a:p>
            <a:pPr marL="898479" lvl="1" indent="-271145">
              <a:lnSpc>
                <a:spcPct val="120000"/>
              </a:lnSpc>
              <a:spcBef>
                <a:spcPts val="600"/>
              </a:spcBef>
            </a:pPr>
            <a:r>
              <a:rPr lang="cs-CZ" dirty="0">
                <a:ea typeface="+mn-lt"/>
                <a:cs typeface="+mn-lt"/>
              </a:rPr>
              <a:t>Územní plány a její změny – jednotný standard (80 – 90 %)</a:t>
            </a:r>
          </a:p>
          <a:p>
            <a:pPr marL="441325" indent="-271145">
              <a:lnSpc>
                <a:spcPct val="120000"/>
              </a:lnSpc>
              <a:spcBef>
                <a:spcPts val="600"/>
              </a:spcBef>
            </a:pPr>
            <a:r>
              <a:rPr lang="cs-CZ" sz="2400" b="1" dirty="0">
                <a:solidFill>
                  <a:srgbClr val="0C4CA3"/>
                </a:solidFill>
                <a:ea typeface="+mn-lt"/>
                <a:cs typeface="+mn-lt"/>
              </a:rPr>
              <a:t>Podpora rozvoje regionů 2019+ </a:t>
            </a:r>
            <a:r>
              <a:rPr lang="cs-CZ" sz="2400" dirty="0">
                <a:ea typeface="+mn-lt"/>
                <a:cs typeface="+mn-lt"/>
              </a:rPr>
              <a:t>(2. 5 – 5. 6. 2023), 1 756 300 000 Kč</a:t>
            </a:r>
          </a:p>
          <a:p>
            <a:pPr marL="17018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cs-CZ" sz="2400" dirty="0">
                <a:solidFill>
                  <a:srgbClr val="0C4CA3"/>
                </a:solidFill>
                <a:ea typeface="+mn-lt"/>
                <a:cs typeface="+mn-lt"/>
              </a:rPr>
              <a:t>   obce do 3 tis. obyv.</a:t>
            </a:r>
          </a:p>
          <a:p>
            <a:pPr marL="898479" lvl="1" indent="-271145">
              <a:lnSpc>
                <a:spcPct val="120000"/>
              </a:lnSpc>
              <a:spcBef>
                <a:spcPts val="600"/>
              </a:spcBef>
            </a:pPr>
            <a:r>
              <a:rPr lang="cs-CZ" dirty="0">
                <a:ea typeface="+mn-lt"/>
                <a:cs typeface="+mn-lt"/>
              </a:rPr>
              <a:t>Podpora obnovy místních komunikací (50 %, možnost využití zvýhodněného úvěru)</a:t>
            </a:r>
          </a:p>
          <a:p>
            <a:pPr marL="898479" lvl="1" indent="-271145">
              <a:lnSpc>
                <a:spcPct val="120000"/>
              </a:lnSpc>
              <a:spcBef>
                <a:spcPts val="600"/>
              </a:spcBef>
            </a:pPr>
            <a:r>
              <a:rPr lang="cs-CZ" dirty="0">
                <a:ea typeface="+mn-lt"/>
                <a:cs typeface="+mn-lt"/>
              </a:rPr>
              <a:t>Rekonstrukce a přestavba veřejných budov (80 %)</a:t>
            </a:r>
          </a:p>
          <a:p>
            <a:pPr marL="17018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cs-CZ" dirty="0">
                <a:ea typeface="+mn-lt"/>
                <a:cs typeface="+mn-lt"/>
              </a:rPr>
              <a:t>  </a:t>
            </a:r>
            <a:r>
              <a:rPr lang="cs-CZ" sz="2400" dirty="0">
                <a:solidFill>
                  <a:srgbClr val="0C4CA3"/>
                </a:solidFill>
                <a:ea typeface="+mn-lt"/>
                <a:cs typeface="+mn-lt"/>
              </a:rPr>
              <a:t>obce od 3–10 tis. obyv.</a:t>
            </a:r>
          </a:p>
          <a:p>
            <a:pPr marL="898479" lvl="1" indent="-271145">
              <a:lnSpc>
                <a:spcPct val="120000"/>
              </a:lnSpc>
              <a:spcBef>
                <a:spcPts val="600"/>
              </a:spcBef>
            </a:pPr>
            <a:r>
              <a:rPr lang="cs-CZ" dirty="0">
                <a:ea typeface="+mn-lt"/>
                <a:cs typeface="+mn-lt"/>
              </a:rPr>
              <a:t>Podpora obnovy místních komunikací (50 %)</a:t>
            </a:r>
            <a:endParaRPr lang="cs-CZ" dirty="0">
              <a:cs typeface="Calibri"/>
            </a:endParaRPr>
          </a:p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endParaRPr lang="cs-CZ" sz="2100" dirty="0"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76041953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609520" y="171472"/>
            <a:ext cx="10971372" cy="925313"/>
          </a:xfrm>
        </p:spPr>
        <p:txBody>
          <a:bodyPr>
            <a:normAutofit/>
          </a:bodyPr>
          <a:lstStyle/>
          <a:p>
            <a:r>
              <a:rPr lang="cs-CZ" sz="3516" dirty="0">
                <a:latin typeface="+mn-lt"/>
              </a:rPr>
              <a:t>Národní dotační programy 2023 - harmonogram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8B301C3-B320-4A60-AFB1-F8CAB1459DC4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609520" y="1418961"/>
            <a:ext cx="11192336" cy="473799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lnSpc>
                <a:spcPct val="120000"/>
              </a:lnSpc>
              <a:spcBef>
                <a:spcPts val="600"/>
              </a:spcBef>
              <a:buNone/>
            </a:pPr>
            <a:r>
              <a:rPr lang="cs-CZ" sz="2400" b="1" dirty="0"/>
              <a:t>Nové – připravované: </a:t>
            </a:r>
            <a:endParaRPr lang="cs-CZ" sz="2400" b="1" dirty="0">
              <a:cs typeface="Calibri"/>
            </a:endParaRPr>
          </a:p>
          <a:p>
            <a:pPr marL="441325" indent="-271145">
              <a:lnSpc>
                <a:spcPct val="120000"/>
              </a:lnSpc>
              <a:spcBef>
                <a:spcPts val="600"/>
              </a:spcBef>
            </a:pPr>
            <a:r>
              <a:rPr lang="cs-CZ" sz="2400" dirty="0">
                <a:solidFill>
                  <a:srgbClr val="0C4CA3"/>
                </a:solidFill>
              </a:rPr>
              <a:t>Obnova obecního a krajského majetku po živelní pohromě 2022 </a:t>
            </a:r>
            <a:r>
              <a:rPr lang="cs-CZ" sz="2400" dirty="0"/>
              <a:t>(1. pol. 2023) </a:t>
            </a:r>
            <a:br>
              <a:rPr lang="cs-CZ" sz="2400" dirty="0"/>
            </a:br>
            <a:r>
              <a:rPr lang="cs-CZ" sz="2400" dirty="0"/>
              <a:t>100 mil. Kč</a:t>
            </a:r>
            <a:endParaRPr lang="cs-CZ" sz="2400" dirty="0">
              <a:cs typeface="Calibri" panose="020F0502020204030204"/>
            </a:endParaRPr>
          </a:p>
          <a:p>
            <a:pPr marL="441325" indent="-271145">
              <a:lnSpc>
                <a:spcPct val="120000"/>
              </a:lnSpc>
              <a:spcBef>
                <a:spcPts val="600"/>
              </a:spcBef>
            </a:pPr>
            <a:r>
              <a:rPr lang="cs-CZ" sz="2400" dirty="0">
                <a:solidFill>
                  <a:srgbClr val="0C4CA3"/>
                </a:solidFill>
              </a:rPr>
              <a:t>Podpora bydlení</a:t>
            </a:r>
            <a:r>
              <a:rPr lang="cs-CZ" sz="2400" dirty="0"/>
              <a:t> (2Q 2023) 500 mil. Kč</a:t>
            </a:r>
            <a:endParaRPr lang="cs-CZ" sz="2400" dirty="0">
              <a:cs typeface="Calibri" panose="020F0502020204030204"/>
            </a:endParaRPr>
          </a:p>
          <a:p>
            <a:pPr marL="441325" indent="-271145">
              <a:lnSpc>
                <a:spcPct val="120000"/>
              </a:lnSpc>
              <a:spcBef>
                <a:spcPts val="600"/>
              </a:spcBef>
            </a:pPr>
            <a:r>
              <a:rPr lang="cs-CZ" sz="2400" dirty="0">
                <a:solidFill>
                  <a:srgbClr val="0C4CA3"/>
                </a:solidFill>
              </a:rPr>
              <a:t>Podpora architektonických a urbanistických soutěží </a:t>
            </a:r>
            <a:r>
              <a:rPr lang="cs-CZ" sz="2400" dirty="0"/>
              <a:t>(2Q 2023) 5 mil. Kč</a:t>
            </a:r>
            <a:endParaRPr lang="cs-CZ" sz="2400" dirty="0">
              <a:cs typeface="Calibri" panose="020F0502020204030204"/>
            </a:endParaRPr>
          </a:p>
          <a:p>
            <a:pPr marL="441325" indent="-271145">
              <a:lnSpc>
                <a:spcPct val="120000"/>
              </a:lnSpc>
              <a:spcBef>
                <a:spcPts val="600"/>
              </a:spcBef>
            </a:pPr>
            <a:r>
              <a:rPr lang="cs-CZ" sz="2400" dirty="0">
                <a:solidFill>
                  <a:srgbClr val="0C4CA3"/>
                </a:solidFill>
              </a:rPr>
              <a:t>Národních program podpory cestovního ruchu v regionech </a:t>
            </a:r>
            <a:r>
              <a:rPr lang="cs-CZ" sz="2400" dirty="0"/>
              <a:t>(4Q 2023) 350 mil. Kč</a:t>
            </a:r>
            <a:endParaRPr lang="cs-CZ" sz="2400" dirty="0"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6335022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783788" y="172171"/>
            <a:ext cx="8914240" cy="1032161"/>
          </a:xfrm>
        </p:spPr>
        <p:txBody>
          <a:bodyPr>
            <a:normAutofit fontScale="90000"/>
          </a:bodyPr>
          <a:lstStyle/>
          <a:p>
            <a:r>
              <a:rPr lang="cs-CZ" sz="3600"/>
              <a:t>Pakt pro rozvoj venkova ČR</a:t>
            </a:r>
            <a:br>
              <a:rPr lang="cs-CZ" sz="3600"/>
            </a:br>
            <a:r>
              <a:rPr lang="cs-CZ" sz="3200" i="1">
                <a:latin typeface="Calibri" panose="020F0502020204030204" pitchFamily="34" charset="0"/>
                <a:cs typeface="Calibri" panose="020F0502020204030204" pitchFamily="34" charset="0"/>
              </a:rPr>
              <a:t>Spojme se pro rozvoj venkova</a:t>
            </a:r>
            <a:r>
              <a:rPr lang="cs-CZ" sz="3200" i="1"/>
              <a:t> </a:t>
            </a:r>
            <a:br>
              <a:rPr lang="cs-CZ" sz="1600">
                <a:latin typeface="Arial" panose="020B0604020202020204" pitchFamily="34" charset="0"/>
                <a:ea typeface="Times" panose="02020603050405020304" pitchFamily="18" charset="0"/>
              </a:rPr>
            </a:br>
            <a:endParaRPr lang="cs-CZ"/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865F75FF-0BAF-4270-9154-9B34AA80EF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42276" y="1445367"/>
            <a:ext cx="9158284" cy="4778906"/>
          </a:xfrm>
        </p:spPr>
        <p:txBody>
          <a:bodyPr/>
          <a:lstStyle/>
          <a:p>
            <a:pPr marL="285706" indent="-285706" defTabSz="914259">
              <a:spcBef>
                <a:spcPts val="0"/>
              </a:spcBef>
              <a:spcAft>
                <a:spcPts val="1172"/>
              </a:spcAft>
              <a:defRPr/>
            </a:pPr>
            <a:r>
              <a:rPr lang="cs-CZ" sz="2000" dirty="0">
                <a:solidFill>
                  <a:srgbClr val="262626"/>
                </a:solidFill>
                <a:latin typeface="Calibri"/>
                <a:ea typeface="+mn-lt"/>
                <a:cs typeface="Calibri"/>
              </a:rPr>
              <a:t>"</a:t>
            </a:r>
            <a:r>
              <a:rPr lang="cs-CZ" sz="2000" b="1" dirty="0">
                <a:solidFill>
                  <a:srgbClr val="262626"/>
                </a:solidFill>
                <a:latin typeface="Calibri"/>
                <a:ea typeface="+mn-lt"/>
                <a:cs typeface="Calibri"/>
              </a:rPr>
              <a:t>Národní" </a:t>
            </a:r>
            <a:r>
              <a:rPr lang="cs-CZ" sz="2000" b="1" dirty="0" err="1">
                <a:solidFill>
                  <a:srgbClr val="262626"/>
                </a:solidFill>
                <a:latin typeface="Calibri"/>
                <a:ea typeface="+mn-lt"/>
                <a:cs typeface="Calibri"/>
              </a:rPr>
              <a:t>Rural</a:t>
            </a:r>
            <a:r>
              <a:rPr lang="cs-CZ" sz="2000" b="1" dirty="0">
                <a:solidFill>
                  <a:srgbClr val="262626"/>
                </a:solidFill>
                <a:latin typeface="Calibri"/>
                <a:ea typeface="+mn-lt"/>
                <a:cs typeface="Calibri"/>
              </a:rPr>
              <a:t> </a:t>
            </a:r>
            <a:r>
              <a:rPr lang="cs-CZ" sz="2000" b="1" dirty="0" err="1">
                <a:solidFill>
                  <a:srgbClr val="262626"/>
                </a:solidFill>
                <a:latin typeface="Calibri"/>
                <a:ea typeface="+mn-lt"/>
                <a:cs typeface="Calibri"/>
              </a:rPr>
              <a:t>Pact</a:t>
            </a:r>
            <a:r>
              <a:rPr lang="cs-CZ" sz="2000" b="1" dirty="0">
                <a:solidFill>
                  <a:srgbClr val="262626"/>
                </a:solidFill>
                <a:latin typeface="Calibri"/>
                <a:ea typeface="+mn-lt"/>
                <a:cs typeface="Calibri"/>
              </a:rPr>
              <a:t> </a:t>
            </a:r>
            <a:r>
              <a:rPr lang="cs-CZ" sz="2000" dirty="0">
                <a:solidFill>
                  <a:srgbClr val="262626"/>
                </a:solidFill>
                <a:latin typeface="Calibri"/>
                <a:ea typeface="+mn-lt"/>
                <a:cs typeface="Calibri"/>
              </a:rPr>
              <a:t>(evropská iniciativa) </a:t>
            </a:r>
            <a:r>
              <a:rPr lang="cs-CZ" sz="2000" b="1" dirty="0">
                <a:solidFill>
                  <a:srgbClr val="262626"/>
                </a:solidFill>
                <a:latin typeface="Calibri"/>
                <a:ea typeface="+mn-lt"/>
                <a:cs typeface="Calibri"/>
              </a:rPr>
              <a:t>pro ČR</a:t>
            </a:r>
            <a:endParaRPr lang="cs-CZ" sz="2000" b="1" dirty="0">
              <a:solidFill>
                <a:srgbClr val="262626"/>
              </a:solidFill>
              <a:latin typeface="Calibri"/>
              <a:ea typeface="+mn-lt"/>
              <a:cs typeface="Calibri" panose="020F0502020204030204" pitchFamily="34" charset="0"/>
            </a:endParaRPr>
          </a:p>
          <a:p>
            <a:pPr marL="285706" indent="-285706" defTabSz="914259">
              <a:spcBef>
                <a:spcPts val="0"/>
              </a:spcBef>
              <a:spcAft>
                <a:spcPts val="1172"/>
              </a:spcAft>
              <a:defRPr/>
            </a:pPr>
            <a:r>
              <a:rPr lang="cs-CZ" sz="2000" b="1" dirty="0">
                <a:solidFill>
                  <a:srgbClr val="262626"/>
                </a:solidFill>
                <a:latin typeface="Calibri"/>
              </a:rPr>
              <a:t>Pakt pro rozvoj venkova ČR</a:t>
            </a:r>
            <a:r>
              <a:rPr lang="cs-CZ" sz="2000" dirty="0">
                <a:solidFill>
                  <a:srgbClr val="262626"/>
                </a:solidFill>
                <a:latin typeface="Calibri"/>
              </a:rPr>
              <a:t>:</a:t>
            </a:r>
          </a:p>
          <a:p>
            <a:pPr marL="742835" lvl="1" indent="-285706" defTabSz="914259">
              <a:spcBef>
                <a:spcPts val="0"/>
              </a:spcBef>
              <a:spcAft>
                <a:spcPts val="1172"/>
              </a:spcAft>
              <a:buFont typeface="Arial" panose="020B0604020202020204" pitchFamily="34" charset="0"/>
              <a:buChar char="•"/>
              <a:defRPr/>
            </a:pPr>
            <a:r>
              <a:rPr lang="cs-CZ" sz="1800" dirty="0">
                <a:solidFill>
                  <a:srgbClr val="262626"/>
                </a:solidFill>
                <a:latin typeface="Calibri"/>
              </a:rPr>
              <a:t>Vytvoří silný společný hlas všech aktérů rozvoje venkova (BUDEME SILNĚJŠÍ),</a:t>
            </a:r>
          </a:p>
          <a:p>
            <a:pPr marL="742835" lvl="1" indent="-285706" defTabSz="914259">
              <a:spcBef>
                <a:spcPts val="0"/>
              </a:spcBef>
              <a:spcAft>
                <a:spcPts val="1172"/>
              </a:spcAft>
              <a:buFont typeface="Arial" panose="020B0604020202020204" pitchFamily="34" charset="0"/>
              <a:buChar char="•"/>
              <a:defRPr/>
            </a:pPr>
            <a:r>
              <a:rPr lang="cs-CZ" sz="1800" dirty="0">
                <a:solidFill>
                  <a:srgbClr val="262626"/>
                </a:solidFill>
                <a:latin typeface="Calibri"/>
              </a:rPr>
              <a:t>Propojí aktéry rozvoje venkova všech úrovní (BUDEME PROPOJENĚJŠÍ),</a:t>
            </a:r>
          </a:p>
          <a:p>
            <a:pPr marL="742835" lvl="1" indent="-285706" defTabSz="914259">
              <a:spcBef>
                <a:spcPts val="0"/>
              </a:spcBef>
              <a:spcAft>
                <a:spcPts val="1172"/>
              </a:spcAft>
              <a:buFont typeface="Arial" panose="020B0604020202020204" pitchFamily="34" charset="0"/>
              <a:buChar char="•"/>
              <a:defRPr/>
            </a:pPr>
            <a:r>
              <a:rPr lang="cs-CZ" sz="1800" dirty="0">
                <a:solidFill>
                  <a:srgbClr val="262626"/>
                </a:solidFill>
                <a:latin typeface="Calibri"/>
              </a:rPr>
              <a:t>Poskytne informace ohledně možností aktérů přispět k dosažení společných </a:t>
            </a:r>
            <a:br>
              <a:rPr lang="cs-CZ" sz="1800" dirty="0">
                <a:solidFill>
                  <a:srgbClr val="262626"/>
                </a:solidFill>
                <a:latin typeface="Calibri"/>
              </a:rPr>
            </a:br>
            <a:r>
              <a:rPr lang="cs-CZ" sz="1800" dirty="0">
                <a:solidFill>
                  <a:srgbClr val="262626"/>
                </a:solidFill>
                <a:latin typeface="Calibri"/>
              </a:rPr>
              <a:t>cílů rozvoje venkova (BUDEME VĚDĚT, KDO S ČÍM MŮŽE POMOCI)</a:t>
            </a:r>
          </a:p>
          <a:p>
            <a:pPr marL="285706" indent="-285706" defTabSz="914259">
              <a:spcBef>
                <a:spcPts val="0"/>
              </a:spcBef>
              <a:spcAft>
                <a:spcPts val="1172"/>
              </a:spcAft>
              <a:defRPr/>
            </a:pPr>
            <a:r>
              <a:rPr lang="cs-CZ" sz="2000" b="1" dirty="0">
                <a:solidFill>
                  <a:srgbClr val="262626"/>
                </a:solidFill>
                <a:latin typeface="Calibri"/>
              </a:rPr>
              <a:t>Aktéři zapojení do Paktu se hlásí k společné vizi a cílům Koncepce rozvoje venkova a</a:t>
            </a:r>
            <a:r>
              <a:rPr lang="cs-CZ" sz="2000" b="1" dirty="0">
                <a:solidFill>
                  <a:srgbClr val="262626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cs-CZ" sz="2000" b="1" dirty="0">
                <a:solidFill>
                  <a:srgbClr val="262626"/>
                </a:solidFill>
                <a:latin typeface="Calibri"/>
              </a:rPr>
              <a:t>uvádějí, jak mohou pomoci s jejich naplněním</a:t>
            </a:r>
          </a:p>
          <a:p>
            <a:pPr marL="285706" indent="-285706" defTabSz="914259">
              <a:spcBef>
                <a:spcPts val="0"/>
              </a:spcBef>
              <a:spcAft>
                <a:spcPts val="1172"/>
              </a:spcAft>
              <a:defRPr/>
            </a:pPr>
            <a:r>
              <a:rPr lang="cs-CZ" sz="2000" dirty="0">
                <a:solidFill>
                  <a:srgbClr val="262626"/>
                </a:solidFill>
                <a:latin typeface="Calibri"/>
              </a:rPr>
              <a:t>Zapojte se prostřednictvím jednoduchého webového formuláře:</a:t>
            </a:r>
          </a:p>
          <a:p>
            <a:pPr marL="742835" lvl="1" indent="-285706" defTabSz="914259">
              <a:spcBef>
                <a:spcPts val="0"/>
              </a:spcBef>
              <a:spcAft>
                <a:spcPts val="1172"/>
              </a:spcAft>
              <a:buFont typeface="Arial" panose="020B0604020202020204" pitchFamily="34" charset="0"/>
              <a:buChar char="•"/>
              <a:defRPr/>
            </a:pPr>
            <a:r>
              <a:rPr lang="cs-CZ" sz="1800" dirty="0">
                <a:solidFill>
                  <a:srgbClr val="262626"/>
                </a:solidFill>
                <a:latin typeface="Calibri"/>
              </a:rPr>
              <a:t>Registrace otevřena na </a:t>
            </a:r>
            <a:r>
              <a:rPr lang="cs-CZ" sz="1800" dirty="0">
                <a:solidFill>
                  <a:srgbClr val="262626"/>
                </a:solidFill>
                <a:latin typeface="Calibri"/>
                <a:hlinkClick r:id="rId3"/>
              </a:rPr>
              <a:t>www.uzemnidimenze.cz</a:t>
            </a:r>
            <a:endParaRPr lang="cs-CZ" sz="1800" dirty="0">
              <a:solidFill>
                <a:srgbClr val="262626"/>
              </a:solidFill>
              <a:latin typeface="Calibri"/>
            </a:endParaRPr>
          </a:p>
          <a:p>
            <a:pPr marL="742835" lvl="1" indent="-285706" defTabSz="914259">
              <a:spcBef>
                <a:spcPts val="0"/>
              </a:spcBef>
              <a:spcAft>
                <a:spcPts val="1172"/>
              </a:spcAft>
              <a:buFont typeface="Arial" panose="020B0604020202020204" pitchFamily="34" charset="0"/>
              <a:buChar char="•"/>
              <a:defRPr/>
            </a:pPr>
            <a:r>
              <a:rPr lang="cs-CZ" sz="1800" dirty="0">
                <a:solidFill>
                  <a:srgbClr val="262626"/>
                </a:solidFill>
                <a:latin typeface="Calibri"/>
              </a:rPr>
              <a:t>Registrace zatím otevřena na dobu neurčitou, otevřena všem</a:t>
            </a:r>
          </a:p>
          <a:p>
            <a:pPr marL="0" indent="0">
              <a:spcAft>
                <a:spcPts val="600"/>
              </a:spcAft>
              <a:buNone/>
            </a:pPr>
            <a:endParaRPr lang="cs-CZ" dirty="0"/>
          </a:p>
        </p:txBody>
      </p:sp>
      <p:pic>
        <p:nvPicPr>
          <p:cNvPr id="3074" name="Picture 2" descr="Czech Republic - Česká Republika] - One photo per post... | Czech republic,  Beautiful places in the world, Moravia">
            <a:extLst>
              <a:ext uri="{FF2B5EF4-FFF2-40B4-BE49-F238E27FC236}">
                <a16:creationId xmlns:a16="http://schemas.microsoft.com/office/drawing/2014/main" id="{0274B996-8BAC-4335-B6A7-0BE97F393DA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91" t="1021" r="46767" b="1021"/>
          <a:stretch/>
        </p:blipFill>
        <p:spPr bwMode="auto">
          <a:xfrm>
            <a:off x="0" y="1342124"/>
            <a:ext cx="2835667" cy="4969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457125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7BF913C-39E9-4219-CA5A-383E58702F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7660" y="45317"/>
            <a:ext cx="10971372" cy="1119008"/>
          </a:xfrm>
        </p:spPr>
        <p:txBody>
          <a:bodyPr lIns="89299" tIns="44649" rIns="89299" bIns="44649" anchor="ctr">
            <a:normAutofit/>
          </a:bodyPr>
          <a:lstStyle/>
          <a:p>
            <a:r>
              <a:rPr lang="cs-CZ">
                <a:cs typeface="Calibri"/>
              </a:rPr>
              <a:t>Příležitosti pro HSOÚ na národní úrovni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CB68747-019D-62EA-0EE5-18AEB4946A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7660" y="1387476"/>
            <a:ext cx="8735060" cy="5068270"/>
          </a:xfrm>
        </p:spPr>
        <p:txBody>
          <a:bodyPr lIns="89299" tIns="44649" rIns="89299" bIns="44649" anchor="t"/>
          <a:lstStyle/>
          <a:p>
            <a:pPr marL="0" indent="0">
              <a:buNone/>
            </a:pPr>
            <a:r>
              <a:rPr lang="cs-CZ" sz="2800" b="1" dirty="0">
                <a:cs typeface="Calibri"/>
              </a:rPr>
              <a:t>Diskusní fórum pro a o HSOÚ: Zaostřeno na rozvoj ohrožených území</a:t>
            </a:r>
            <a:r>
              <a:rPr lang="cs-CZ" sz="2800" b="1" dirty="0">
                <a:ea typeface="+mn-lt"/>
                <a:cs typeface="+mn-lt"/>
              </a:rPr>
              <a:t> </a:t>
            </a:r>
          </a:p>
          <a:p>
            <a:pPr marL="0" indent="0">
              <a:buNone/>
            </a:pPr>
            <a:r>
              <a:rPr lang="cs-CZ" sz="1600" b="1" dirty="0">
                <a:ea typeface="+mn-lt"/>
                <a:cs typeface="+mn-lt"/>
              </a:rPr>
              <a:t>Kdy a kde: </a:t>
            </a:r>
            <a:r>
              <a:rPr lang="cs-CZ" sz="1600" dirty="0">
                <a:ea typeface="+mn-lt"/>
                <a:cs typeface="+mn-lt"/>
              </a:rPr>
              <a:t>22. 3. 2023 od 9:15 hodin do 16 hodin, MMR</a:t>
            </a:r>
          </a:p>
          <a:p>
            <a:pPr marL="0" indent="0">
              <a:buNone/>
            </a:pPr>
            <a:r>
              <a:rPr lang="cs-CZ" sz="1600" b="1" dirty="0">
                <a:ea typeface="+mn-lt"/>
                <a:cs typeface="+mn-lt"/>
              </a:rPr>
              <a:t>Zaměření programu na: </a:t>
            </a:r>
          </a:p>
          <a:p>
            <a:pPr marL="461010" indent="-461010"/>
            <a:r>
              <a:rPr lang="cs-CZ" sz="1800" dirty="0">
                <a:ea typeface="+mn-lt"/>
                <a:cs typeface="+mn-lt"/>
              </a:rPr>
              <a:t>Územně specifická podpora rozvoje regionů a role veřejné správy v regionálním rozvoji </a:t>
            </a:r>
          </a:p>
          <a:p>
            <a:pPr marL="461010" indent="-461010"/>
            <a:r>
              <a:rPr lang="cs-CZ" sz="1800" dirty="0">
                <a:ea typeface="+mn-lt"/>
                <a:cs typeface="+mn-lt"/>
              </a:rPr>
              <a:t>HSOÚ – co ohrožená území potřebují, závěr z pilotních studií</a:t>
            </a:r>
          </a:p>
          <a:p>
            <a:pPr marL="461010" indent="-461010"/>
            <a:r>
              <a:rPr lang="cs-CZ" sz="1800" dirty="0">
                <a:ea typeface="+mn-lt"/>
                <a:cs typeface="+mn-lt"/>
              </a:rPr>
              <a:t>Jak podpořit podnikání, jaká může být role </a:t>
            </a:r>
            <a:r>
              <a:rPr lang="cs-CZ" sz="1800" dirty="0" err="1">
                <a:ea typeface="+mn-lt"/>
                <a:cs typeface="+mn-lt"/>
              </a:rPr>
              <a:t>CzechInvestu</a:t>
            </a:r>
            <a:r>
              <a:rPr lang="cs-CZ" sz="1800" dirty="0">
                <a:cs typeface="Calibri"/>
              </a:rPr>
              <a:t> </a:t>
            </a:r>
          </a:p>
          <a:p>
            <a:pPr marL="461010" indent="-461010"/>
            <a:r>
              <a:rPr lang="cs-CZ" sz="1800" dirty="0">
                <a:cs typeface="Calibri"/>
              </a:rPr>
              <a:t>Je dostupné bydlení šance pro HSOÚ</a:t>
            </a:r>
          </a:p>
          <a:p>
            <a:pPr marL="461010" indent="-461010"/>
            <a:r>
              <a:rPr lang="cs-CZ" sz="1800" dirty="0">
                <a:cs typeface="Calibri"/>
              </a:rPr>
              <a:t>Jak podpořit život, spolupráci, iniciativu v území, jaká může být role státu, kraje obcí </a:t>
            </a:r>
          </a:p>
          <a:p>
            <a:pPr marL="461010" indent="-461010"/>
            <a:r>
              <a:rPr lang="cs-CZ" sz="1800" dirty="0">
                <a:cs typeface="Calibri"/>
              </a:rPr>
              <a:t>Zkušenosti a praxe z Ústeckého kraje s rozvojem HSOU</a:t>
            </a:r>
          </a:p>
          <a:p>
            <a:pPr marL="461010" indent="-461010"/>
            <a:r>
              <a:rPr lang="cs-CZ" sz="1800" dirty="0">
                <a:cs typeface="Calibri"/>
              </a:rPr>
              <a:t>Budování patriotismu jako stabilizačního prvku v boji s vylidňováním území</a:t>
            </a:r>
          </a:p>
          <a:p>
            <a:pPr marL="461010" indent="-461010"/>
            <a:r>
              <a:rPr lang="cs-CZ" sz="1800" dirty="0">
                <a:cs typeface="Calibri"/>
              </a:rPr>
              <a:t>Projekt Živé Milevsko</a:t>
            </a:r>
          </a:p>
          <a:p>
            <a:pPr marL="461010" indent="-461010"/>
            <a:r>
              <a:rPr lang="cs-CZ" sz="1800" dirty="0">
                <a:cs typeface="Calibri"/>
              </a:rPr>
              <a:t>Kulaté stoly – výstupy </a:t>
            </a:r>
          </a:p>
          <a:p>
            <a:pPr marL="461010" indent="-461010"/>
            <a:r>
              <a:rPr lang="cs-CZ" sz="1800" dirty="0">
                <a:cs typeface="Calibri"/>
              </a:rPr>
              <a:t>Existující zdroje, posilování interních zdrojů</a:t>
            </a:r>
          </a:p>
        </p:txBody>
      </p:sp>
      <p:pic>
        <p:nvPicPr>
          <p:cNvPr id="2050" name="Picture 2" descr="Hospodářsky a sociálně ohrožená území (HSOÚ) | Olomoucký kraj">
            <a:extLst>
              <a:ext uri="{FF2B5EF4-FFF2-40B4-BE49-F238E27FC236}">
                <a16:creationId xmlns:a16="http://schemas.microsoft.com/office/drawing/2014/main" id="{CA288257-7B30-47AB-96D2-3EA0234C6F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22527" y="3301451"/>
            <a:ext cx="3264598" cy="2246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Tool #2: Conduct healthy discussions via ApnaComplex Discussion Forum or  Mailing List | ApnaComplex Blog | Apartment Management Platform">
            <a:extLst>
              <a:ext uri="{FF2B5EF4-FFF2-40B4-BE49-F238E27FC236}">
                <a16:creationId xmlns:a16="http://schemas.microsoft.com/office/drawing/2014/main" id="{6AE18B6E-097D-4D26-A366-C8DF429CFA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0027" y="925811"/>
            <a:ext cx="3109597" cy="1937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>
            <a:extLst>
              <a:ext uri="{FF2B5EF4-FFF2-40B4-BE49-F238E27FC236}">
                <a16:creationId xmlns:a16="http://schemas.microsoft.com/office/drawing/2014/main" id="{6734D4CB-BCF9-2091-2F3B-34DDCF439D64}"/>
              </a:ext>
            </a:extLst>
          </p:cNvPr>
          <p:cNvSpPr txBox="1"/>
          <p:nvPr/>
        </p:nvSpPr>
        <p:spPr>
          <a:xfrm>
            <a:off x="8830729" y="5634037"/>
            <a:ext cx="31749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hlinkClick r:id="rId5"/>
              </a:rPr>
              <a:t>Prezentace k dispozici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6495019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B437D01-DA41-4782-8DE9-DE0F3DA809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Publikace: Abeceda fondů EU 2021-2027 – 2. vydání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ABFCC26-36C6-4F34-BDA2-6DCB6EF0C9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21" y="1638353"/>
            <a:ext cx="6781829" cy="4633874"/>
          </a:xfrm>
        </p:spPr>
        <p:txBody>
          <a:bodyPr/>
          <a:lstStyle/>
          <a:p>
            <a:pPr marL="0" indent="0">
              <a:buNone/>
            </a:pPr>
            <a:r>
              <a:rPr lang="cs-CZ" sz="3200" dirty="0"/>
              <a:t>Úspěšný průvodce pro nové období </a:t>
            </a:r>
          </a:p>
          <a:p>
            <a:pPr marL="0" indent="0">
              <a:buNone/>
            </a:pPr>
            <a:endParaRPr lang="cs-CZ" sz="3200" dirty="0"/>
          </a:p>
          <a:p>
            <a:r>
              <a:rPr lang="cs-CZ" sz="3000" b="1" dirty="0"/>
              <a:t>12 500 ks výtisků</a:t>
            </a:r>
          </a:p>
          <a:p>
            <a:r>
              <a:rPr lang="cs-CZ" sz="3000" dirty="0"/>
              <a:t>k vyzvednutí na </a:t>
            </a:r>
            <a:r>
              <a:rPr lang="cs-CZ" sz="3000" b="1" dirty="0"/>
              <a:t>MMR</a:t>
            </a:r>
            <a:r>
              <a:rPr lang="cs-CZ" sz="3000" dirty="0"/>
              <a:t> a v krajských </a:t>
            </a:r>
            <a:r>
              <a:rPr lang="cs-CZ" sz="3000" b="1" dirty="0" err="1"/>
              <a:t>Eurocentrech</a:t>
            </a:r>
            <a:r>
              <a:rPr lang="cs-CZ" sz="3000" dirty="0">
                <a:solidFill>
                  <a:srgbClr val="FF0000"/>
                </a:solidFill>
              </a:rPr>
              <a:t> </a:t>
            </a:r>
          </a:p>
          <a:p>
            <a:r>
              <a:rPr lang="cs-CZ" sz="3000" dirty="0"/>
              <a:t>dostupná </a:t>
            </a:r>
            <a:r>
              <a:rPr lang="cs-CZ" sz="3000" b="1" dirty="0"/>
              <a:t>on-line verze </a:t>
            </a:r>
            <a:r>
              <a:rPr lang="cs-CZ" sz="2400" dirty="0">
                <a:solidFill>
                  <a:srgbClr val="FF0000"/>
                </a:solidFill>
                <a:hlinkClick r:id="rId3"/>
              </a:rPr>
              <a:t>https://www.dotaceeu.cz/cs/statistiky-a-analyzy/publikace</a:t>
            </a:r>
            <a:r>
              <a:rPr lang="cs-CZ" sz="2400" dirty="0">
                <a:solidFill>
                  <a:srgbClr val="FF0000"/>
                </a:solidFill>
              </a:rPr>
              <a:t> </a:t>
            </a:r>
          </a:p>
        </p:txBody>
      </p:sp>
      <p:pic>
        <p:nvPicPr>
          <p:cNvPr id="5" name="Obrázek 4" descr="Obsah obrázku text&#10;&#10;Popis byl vytvořen automaticky">
            <a:extLst>
              <a:ext uri="{FF2B5EF4-FFF2-40B4-BE49-F238E27FC236}">
                <a16:creationId xmlns:a16="http://schemas.microsoft.com/office/drawing/2014/main" id="{02C9DA84-C31A-4024-9042-60ED14198C2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28392">
            <a:off x="7022968" y="1984209"/>
            <a:ext cx="4648968" cy="34867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202315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E0F0EF7-C3EC-46CC-971A-140BBEF558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21" y="166413"/>
            <a:ext cx="5717137" cy="903647"/>
          </a:xfrm>
        </p:spPr>
        <p:txBody>
          <a:bodyPr>
            <a:normAutofit fontScale="90000"/>
          </a:bodyPr>
          <a:lstStyle/>
          <a:p>
            <a:r>
              <a:rPr lang="cs-CZ"/>
              <a:t>27. ročník Vesnice roku</a:t>
            </a:r>
            <a:br>
              <a:rPr lang="cs-CZ"/>
            </a:br>
            <a:r>
              <a:rPr lang="cs-CZ" sz="3100" i="1"/>
              <a:t>oživení vesnických komunit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1AEB7CF-2DC0-47ED-A14F-1C826B4F25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7090" y="1609737"/>
            <a:ext cx="7510738" cy="4006272"/>
          </a:xfrm>
        </p:spPr>
        <p:txBody>
          <a:bodyPr/>
          <a:lstStyle/>
          <a:p>
            <a:pPr marL="0" indent="0">
              <a:buNone/>
            </a:pPr>
            <a:r>
              <a:rPr lang="cs-CZ" sz="2400" dirty="0"/>
              <a:t>Přihlášky za ZLK:</a:t>
            </a:r>
          </a:p>
          <a:p>
            <a:pPr lvl="1"/>
            <a:r>
              <a:rPr lang="cs-CZ" sz="2400" dirty="0"/>
              <a:t>Kudlovice</a:t>
            </a:r>
          </a:p>
          <a:p>
            <a:pPr lvl="1"/>
            <a:r>
              <a:rPr lang="cs-CZ" sz="2400" dirty="0"/>
              <a:t>Nedachlebice</a:t>
            </a:r>
          </a:p>
          <a:p>
            <a:pPr lvl="1"/>
            <a:r>
              <a:rPr lang="cs-CZ" sz="2400" dirty="0"/>
              <a:t>Ostrožská Lhota</a:t>
            </a:r>
          </a:p>
          <a:p>
            <a:pPr lvl="1"/>
            <a:r>
              <a:rPr lang="cs-CZ" sz="2400" dirty="0"/>
              <a:t>Salaš</a:t>
            </a:r>
          </a:p>
          <a:p>
            <a:pPr lvl="1"/>
            <a:r>
              <a:rPr lang="cs-CZ" sz="2400" dirty="0" err="1"/>
              <a:t>Krhová</a:t>
            </a:r>
            <a:endParaRPr lang="cs-CZ" sz="2400" dirty="0"/>
          </a:p>
          <a:p>
            <a:pPr lvl="1"/>
            <a:r>
              <a:rPr lang="cs-CZ" sz="2400" dirty="0"/>
              <a:t>Malá Bystřice</a:t>
            </a:r>
          </a:p>
          <a:p>
            <a:pPr lvl="1"/>
            <a:r>
              <a:rPr lang="cs-CZ" sz="2400" dirty="0"/>
              <a:t>Rokytnice</a:t>
            </a:r>
          </a:p>
          <a:p>
            <a:pPr lvl="1"/>
            <a:r>
              <a:rPr lang="cs-CZ" sz="2400" dirty="0"/>
              <a:t>Podhradí</a:t>
            </a:r>
          </a:p>
          <a:p>
            <a:pPr marL="0" indent="0">
              <a:buNone/>
            </a:pPr>
            <a:endParaRPr lang="cs-CZ" sz="2400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6C3087BB-B32C-4F91-AE07-4243BDCE696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000" t="24913" r="21349" b="11930"/>
          <a:stretch/>
        </p:blipFill>
        <p:spPr>
          <a:xfrm>
            <a:off x="7947828" y="1405504"/>
            <a:ext cx="3972826" cy="4904684"/>
          </a:xfrm>
          <a:prstGeom prst="rect">
            <a:avLst/>
          </a:prstGeom>
        </p:spPr>
      </p:pic>
      <p:sp>
        <p:nvSpPr>
          <p:cNvPr id="6" name="TextovéPole 5">
            <a:extLst>
              <a:ext uri="{FF2B5EF4-FFF2-40B4-BE49-F238E27FC236}">
                <a16:creationId xmlns:a16="http://schemas.microsoft.com/office/drawing/2014/main" id="{A14BA01D-A07E-4246-8019-4F260C58FA17}"/>
              </a:ext>
            </a:extLst>
          </p:cNvPr>
          <p:cNvSpPr txBox="1"/>
          <p:nvPr/>
        </p:nvSpPr>
        <p:spPr>
          <a:xfrm>
            <a:off x="469804" y="5690517"/>
            <a:ext cx="7545562" cy="46166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defTabSz="914309"/>
            <a:r>
              <a:rPr lang="cs-CZ" dirty="0">
                <a:solidFill>
                  <a:srgbClr val="262626"/>
                </a:solidFill>
                <a:latin typeface="Calibri"/>
              </a:rPr>
              <a:t>více na </a:t>
            </a:r>
            <a:r>
              <a:rPr lang="cs-CZ" dirty="0">
                <a:solidFill>
                  <a:srgbClr val="262626"/>
                </a:solidFill>
                <a:latin typeface="Calibri"/>
                <a:hlinkClick r:id="rId4"/>
              </a:rPr>
              <a:t>www.vesniceroku.cz</a:t>
            </a:r>
            <a:r>
              <a:rPr lang="cs-CZ" dirty="0">
                <a:solidFill>
                  <a:srgbClr val="262626"/>
                </a:solidFill>
                <a:latin typeface="Calibri"/>
              </a:rPr>
              <a:t> </a:t>
            </a:r>
            <a:endParaRPr lang="cs-CZ" dirty="0">
              <a:solidFill>
                <a:srgbClr val="262626"/>
              </a:solidFill>
              <a:latin typeface="Calibri"/>
              <a:cs typeface="Calibri"/>
            </a:endParaRPr>
          </a:p>
        </p:txBody>
      </p:sp>
      <p:pic>
        <p:nvPicPr>
          <p:cNvPr id="6146" name="Picture 2" descr="Vesnice roku | Prague">
            <a:extLst>
              <a:ext uri="{FF2B5EF4-FFF2-40B4-BE49-F238E27FC236}">
                <a16:creationId xmlns:a16="http://schemas.microsoft.com/office/drawing/2014/main" id="{ECEA904E-AD31-46D3-A200-D68C394465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3533" y="0"/>
            <a:ext cx="1201271" cy="1201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20347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Obrázek 11" descr="metodika_smart_governance.pdf - Mozilla Firefox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5" t="14544" r="25386" b="4414"/>
          <a:stretch/>
        </p:blipFill>
        <p:spPr>
          <a:xfrm>
            <a:off x="9463196" y="3308194"/>
            <a:ext cx="2684656" cy="2684656"/>
          </a:xfrm>
          <a:prstGeom prst="rect">
            <a:avLst/>
          </a:prstGeom>
        </p:spPr>
      </p:pic>
      <p:sp>
        <p:nvSpPr>
          <p:cNvPr id="4" name="Nadpis 3">
            <a:extLst>
              <a:ext uri="{FF2B5EF4-FFF2-40B4-BE49-F238E27FC236}">
                <a16:creationId xmlns:a16="http://schemas.microsoft.com/office/drawing/2014/main" id="{0141EE2E-7D1D-4C00-B3DB-F59A612C20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6481" y="286978"/>
            <a:ext cx="9046715" cy="925313"/>
          </a:xfrm>
        </p:spPr>
        <p:txBody>
          <a:bodyPr>
            <a:normAutofit fontScale="90000"/>
          </a:bodyPr>
          <a:lstStyle/>
          <a:p>
            <a:r>
              <a:rPr lang="cs-CZ" dirty="0"/>
              <a:t>Metodické příručky/brožury pro zástupce obcí</a:t>
            </a:r>
            <a:br>
              <a:rPr lang="cs-CZ" dirty="0"/>
            </a:br>
            <a:endParaRPr lang="cs-CZ" dirty="0"/>
          </a:p>
        </p:txBody>
      </p:sp>
      <p:pic>
        <p:nvPicPr>
          <p:cNvPr id="14" name="Obrázek 13" descr="MMR-obce-investori-web.pdf - Mozilla Firefox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6" t="14544" r="26155" b="4414"/>
          <a:stretch/>
        </p:blipFill>
        <p:spPr>
          <a:xfrm>
            <a:off x="7210328" y="1260455"/>
            <a:ext cx="2937725" cy="2984358"/>
          </a:xfrm>
          <a:prstGeom prst="rect">
            <a:avLst/>
          </a:prstGeom>
        </p:spPr>
      </p:pic>
      <p:pic>
        <p:nvPicPr>
          <p:cNvPr id="13" name="Obrázek 12" descr="MMR-voda-final-web-jednostranky.pdf - Mozilla Firefox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86" t="14544" r="26155" b="5679"/>
          <a:stretch/>
        </p:blipFill>
        <p:spPr>
          <a:xfrm>
            <a:off x="9508712" y="148872"/>
            <a:ext cx="2639140" cy="2470233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F78B280E-8486-4777-948D-56831FF0EBB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5440" t="19367" r="28351" b="8509"/>
          <a:stretch/>
        </p:blipFill>
        <p:spPr>
          <a:xfrm>
            <a:off x="2205881" y="3196861"/>
            <a:ext cx="3038196" cy="2963892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BAD5B819-A0D4-4C51-B4F4-13BF6099D050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24549" t="18636" r="29041" b="8486"/>
          <a:stretch/>
        </p:blipFill>
        <p:spPr>
          <a:xfrm>
            <a:off x="5160372" y="3158342"/>
            <a:ext cx="3059177" cy="3002411"/>
          </a:xfrm>
          <a:prstGeom prst="rect">
            <a:avLst/>
          </a:prstGeom>
        </p:spPr>
      </p:pic>
      <p:sp>
        <p:nvSpPr>
          <p:cNvPr id="7" name="TextovéPole 6">
            <a:extLst>
              <a:ext uri="{FF2B5EF4-FFF2-40B4-BE49-F238E27FC236}">
                <a16:creationId xmlns:a16="http://schemas.microsoft.com/office/drawing/2014/main" id="{8C0614B3-A751-470F-BB7E-0E67C180F8F3}"/>
              </a:ext>
            </a:extLst>
          </p:cNvPr>
          <p:cNvSpPr txBox="1"/>
          <p:nvPr/>
        </p:nvSpPr>
        <p:spPr>
          <a:xfrm>
            <a:off x="4207659" y="1902525"/>
            <a:ext cx="4276075" cy="523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800" b="1"/>
              <a:t>Nově</a:t>
            </a:r>
            <a:r>
              <a:rPr lang="cs-CZ" sz="2800"/>
              <a:t> </a:t>
            </a:r>
            <a:r>
              <a:rPr lang="cs-CZ" sz="2800" b="1"/>
              <a:t>vydáno</a:t>
            </a:r>
          </a:p>
        </p:txBody>
      </p:sp>
      <p:sp>
        <p:nvSpPr>
          <p:cNvPr id="9" name="Šipka: dolů 8">
            <a:extLst>
              <a:ext uri="{FF2B5EF4-FFF2-40B4-BE49-F238E27FC236}">
                <a16:creationId xmlns:a16="http://schemas.microsoft.com/office/drawing/2014/main" id="{F50C4396-9E04-42AD-A2C5-0A7D21334A94}"/>
              </a:ext>
            </a:extLst>
          </p:cNvPr>
          <p:cNvSpPr/>
          <p:nvPr/>
        </p:nvSpPr>
        <p:spPr>
          <a:xfrm>
            <a:off x="4932938" y="2425677"/>
            <a:ext cx="477920" cy="523152"/>
          </a:xfrm>
          <a:prstGeom prst="downArrow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66E3D167-664E-4966-8943-06A9BCDD5E86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74" y="1482300"/>
            <a:ext cx="2433911" cy="2425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08628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435923" y="1136461"/>
            <a:ext cx="10081666" cy="1225574"/>
          </a:xfrm>
        </p:spPr>
        <p:txBody>
          <a:bodyPr lIns="90000" tIns="45720" rIns="91440" bIns="45720" anchor="t">
            <a:normAutofit fontScale="90000"/>
          </a:bodyPr>
          <a:lstStyle/>
          <a:p>
            <a:r>
              <a:rPr lang="cs-CZ"/>
              <a:t>Děkujeme za pozornost</a:t>
            </a:r>
            <a:br>
              <a:rPr lang="cs-CZ" sz="2400"/>
            </a:br>
            <a:br>
              <a:rPr lang="cs-CZ" sz="3200">
                <a:cs typeface="Calibri"/>
              </a:rPr>
            </a:br>
            <a:br>
              <a:rPr lang="cs-CZ" sz="3200">
                <a:cs typeface="Calibri"/>
              </a:rPr>
            </a:br>
            <a:endParaRPr lang="cs-CZ" sz="3200">
              <a:cs typeface="Calibri"/>
            </a:endParaRPr>
          </a:p>
        </p:txBody>
      </p:sp>
      <p:sp>
        <p:nvSpPr>
          <p:cNvPr id="3" name="Obdélník 2"/>
          <p:cNvSpPr/>
          <p:nvPr/>
        </p:nvSpPr>
        <p:spPr>
          <a:xfrm>
            <a:off x="3214887" y="4756459"/>
            <a:ext cx="58326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br>
              <a:rPr lang="cs-CZ" b="1">
                <a:solidFill>
                  <a:schemeClr val="accent2"/>
                </a:solidFill>
              </a:rPr>
            </a:br>
            <a:endParaRPr lang="cs-CZ">
              <a:solidFill>
                <a:schemeClr val="accent2"/>
              </a:solidFill>
            </a:endParaRPr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id="{7C2BE384-F123-42C2-8453-023F898E14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8962" y="2863992"/>
            <a:ext cx="3811488" cy="3403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448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B34B9A16-0EA6-459D-BD57-73FEC250BD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Vyhledávač dotačních příležitostí na </a:t>
            </a:r>
            <a:r>
              <a:rPr lang="cs-CZ" dirty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DotaceEU.cz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9FECEC0F-5491-4746-8B07-BD37C51ADB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203" y="1536821"/>
            <a:ext cx="10225769" cy="4605562"/>
          </a:xfrm>
        </p:spPr>
        <p:txBody>
          <a:bodyPr/>
          <a:lstStyle/>
          <a:p>
            <a:r>
              <a:rPr lang="cs-CZ" sz="2600" dirty="0">
                <a:cs typeface="Arial" panose="020B0604020202020204" pitchFamily="34" charset="0"/>
              </a:rPr>
              <a:t>Primární zdroj informací o fondech EU je web </a:t>
            </a:r>
            <a:r>
              <a:rPr lang="cs-CZ" sz="2600" b="1" dirty="0">
                <a:cs typeface="Arial" panose="020B0604020202020204" pitchFamily="34" charset="0"/>
              </a:rPr>
              <a:t>dotaceEU.cz</a:t>
            </a:r>
          </a:p>
          <a:p>
            <a:r>
              <a:rPr lang="cs-CZ" sz="2600" dirty="0">
                <a:cs typeface="Arial" panose="020B0604020202020204" pitchFamily="34" charset="0"/>
              </a:rPr>
              <a:t>Pomoc s výběrem </a:t>
            </a:r>
            <a:r>
              <a:rPr lang="cs-CZ" sz="2600" b="1" dirty="0">
                <a:cs typeface="Arial" panose="020B0604020202020204" pitchFamily="34" charset="0"/>
              </a:rPr>
              <a:t>vhodného programu a přehled o aktuálních výzvách </a:t>
            </a:r>
            <a:r>
              <a:rPr lang="cs-CZ" sz="2600" dirty="0">
                <a:cs typeface="Arial" panose="020B0604020202020204" pitchFamily="34" charset="0"/>
              </a:rPr>
              <a:t>z nového i předchozího období = </a:t>
            </a:r>
            <a:r>
              <a:rPr lang="cs-CZ" sz="2600" b="1" dirty="0">
                <a:cs typeface="Arial" panose="020B0604020202020204" pitchFamily="34" charset="0"/>
              </a:rPr>
              <a:t>vyhledávač výzev</a:t>
            </a:r>
          </a:p>
          <a:p>
            <a:pPr marL="0" indent="0">
              <a:spcBef>
                <a:spcPts val="1172"/>
              </a:spcBef>
              <a:buNone/>
            </a:pPr>
            <a:r>
              <a:rPr lang="cs-CZ" sz="2735" dirty="0">
                <a:solidFill>
                  <a:srgbClr val="034EA2"/>
                </a:solidFill>
              </a:rPr>
              <a:t>		</a:t>
            </a:r>
            <a:r>
              <a:rPr lang="cs-CZ" sz="2539" b="1" dirty="0">
                <a:solidFill>
                  <a:srgbClr val="034EA2"/>
                </a:solidFill>
                <a:cs typeface="Arial" panose="020B0604020202020204" pitchFamily="34" charset="0"/>
              </a:rPr>
              <a:t>Dotační tituly</a:t>
            </a:r>
          </a:p>
          <a:p>
            <a:pPr marL="0" indent="0">
              <a:spcBef>
                <a:spcPts val="1172"/>
              </a:spcBef>
              <a:buNone/>
            </a:pPr>
            <a:r>
              <a:rPr lang="cs-CZ" sz="2735" b="1" dirty="0">
                <a:solidFill>
                  <a:srgbClr val="034EA2"/>
                </a:solidFill>
              </a:rPr>
              <a:t>		</a:t>
            </a:r>
            <a:r>
              <a:rPr lang="cs-CZ" sz="2539" b="1" dirty="0">
                <a:solidFill>
                  <a:srgbClr val="034EA2"/>
                </a:solidFill>
                <a:cs typeface="Arial" panose="020B0604020202020204" pitchFamily="34" charset="0"/>
              </a:rPr>
              <a:t>Finanční nástroje</a:t>
            </a:r>
          </a:p>
          <a:p>
            <a:pPr marL="0" indent="0">
              <a:spcBef>
                <a:spcPts val="1172"/>
              </a:spcBef>
              <a:buNone/>
            </a:pPr>
            <a:r>
              <a:rPr lang="cs-CZ" sz="2735" b="1" dirty="0">
                <a:solidFill>
                  <a:srgbClr val="034EA2"/>
                </a:solidFill>
              </a:rPr>
              <a:t>		</a:t>
            </a:r>
            <a:r>
              <a:rPr lang="cs-CZ" sz="2539" b="1" dirty="0">
                <a:solidFill>
                  <a:srgbClr val="034EA2"/>
                </a:solidFill>
                <a:cs typeface="Arial" panose="020B0604020202020204" pitchFamily="34" charset="0"/>
              </a:rPr>
              <a:t>Unijní programy</a:t>
            </a:r>
          </a:p>
          <a:p>
            <a:pPr marL="0" indent="0">
              <a:buNone/>
            </a:pPr>
            <a:endParaRPr lang="cs-CZ" sz="2735" dirty="0">
              <a:solidFill>
                <a:srgbClr val="034EA2"/>
              </a:solidFill>
            </a:endParaRPr>
          </a:p>
          <a:p>
            <a:pPr marL="0" indent="0">
              <a:buNone/>
            </a:pPr>
            <a:r>
              <a:rPr lang="cs-CZ" sz="2400" dirty="0">
                <a:cs typeface="Arial" panose="020B0604020202020204" pitchFamily="34" charset="0"/>
              </a:rPr>
              <a:t>Filtrace dle: </a:t>
            </a:r>
          </a:p>
          <a:p>
            <a:pPr marL="0" indent="0">
              <a:buNone/>
            </a:pPr>
            <a:r>
              <a:rPr lang="cs-CZ" sz="2400" dirty="0">
                <a:cs typeface="Arial" panose="020B0604020202020204" pitchFamily="34" charset="0"/>
              </a:rPr>
              <a:t>krajů, typu žadatele a tématu </a:t>
            </a:r>
          </a:p>
          <a:p>
            <a:pPr marL="0" indent="0">
              <a:buNone/>
            </a:pPr>
            <a:endParaRPr lang="cs-CZ" sz="2735" dirty="0">
              <a:solidFill>
                <a:srgbClr val="034EA2"/>
              </a:solidFill>
            </a:endParaRPr>
          </a:p>
          <a:p>
            <a:pPr marL="0" indent="0">
              <a:buNone/>
            </a:pPr>
            <a:endParaRPr lang="cs-CZ" sz="3125" dirty="0">
              <a:solidFill>
                <a:srgbClr val="034EA2"/>
              </a:solidFill>
            </a:endParaRPr>
          </a:p>
          <a:p>
            <a:pPr marL="0" indent="0">
              <a:buNone/>
            </a:pPr>
            <a:endParaRPr lang="cs-CZ" sz="3125" dirty="0">
              <a:solidFill>
                <a:srgbClr val="034EA2"/>
              </a:solidFill>
            </a:endParaRPr>
          </a:p>
          <a:p>
            <a:pPr marL="0" indent="0">
              <a:buNone/>
              <a:defRPr/>
            </a:pPr>
            <a:endParaRPr lang="cs-CZ" sz="1074" dirty="0">
              <a:solidFill>
                <a:srgbClr val="034EA2"/>
              </a:solidFill>
              <a:latin typeface="Roboto" panose="02000000000000000000" pitchFamily="2" charset="0"/>
            </a:endParaRPr>
          </a:p>
          <a:p>
            <a:pPr>
              <a:defRPr/>
            </a:pPr>
            <a:endParaRPr lang="cs-CZ" sz="2344" dirty="0">
              <a:solidFill>
                <a:srgbClr val="034EA2"/>
              </a:solidFill>
              <a:latin typeface="Calibri"/>
            </a:endParaRPr>
          </a:p>
          <a:p>
            <a:pPr marL="0" indent="0">
              <a:buNone/>
            </a:pPr>
            <a:endParaRPr lang="cs-CZ" sz="2344" b="1" dirty="0">
              <a:solidFill>
                <a:srgbClr val="034EA2"/>
              </a:solidFill>
            </a:endParaRPr>
          </a:p>
          <a:p>
            <a:pPr>
              <a:buFont typeface="Wingdings" panose="05000000000000000000" pitchFamily="2" charset="2"/>
              <a:buChar char="§"/>
            </a:pPr>
            <a:endParaRPr lang="cs-CZ" sz="1758" dirty="0">
              <a:solidFill>
                <a:srgbClr val="034EA2"/>
              </a:solidFill>
            </a:endParaRP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2363" y="4727669"/>
            <a:ext cx="6835077" cy="1217205"/>
          </a:xfrm>
          <a:prstGeom prst="rect">
            <a:avLst/>
          </a:prstGeom>
        </p:spPr>
      </p:pic>
      <p:sp>
        <p:nvSpPr>
          <p:cNvPr id="6" name="Šipka: doprava 5">
            <a:extLst>
              <a:ext uri="{FF2B5EF4-FFF2-40B4-BE49-F238E27FC236}">
                <a16:creationId xmlns:a16="http://schemas.microsoft.com/office/drawing/2014/main" id="{7DF34A69-A111-47E7-95BB-F014A3693E8A}"/>
              </a:ext>
            </a:extLst>
          </p:cNvPr>
          <p:cNvSpPr/>
          <p:nvPr/>
        </p:nvSpPr>
        <p:spPr>
          <a:xfrm>
            <a:off x="1540442" y="3099272"/>
            <a:ext cx="854164" cy="3254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0073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2344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Šipka: doprava 6">
            <a:extLst>
              <a:ext uri="{FF2B5EF4-FFF2-40B4-BE49-F238E27FC236}">
                <a16:creationId xmlns:a16="http://schemas.microsoft.com/office/drawing/2014/main" id="{F4F945E6-D427-4C91-9F9A-16F5DE3E0EF6}"/>
              </a:ext>
            </a:extLst>
          </p:cNvPr>
          <p:cNvSpPr/>
          <p:nvPr/>
        </p:nvSpPr>
        <p:spPr>
          <a:xfrm>
            <a:off x="1540442" y="3596743"/>
            <a:ext cx="854164" cy="3254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0073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2344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Šipka: doprava 7">
            <a:extLst>
              <a:ext uri="{FF2B5EF4-FFF2-40B4-BE49-F238E27FC236}">
                <a16:creationId xmlns:a16="http://schemas.microsoft.com/office/drawing/2014/main" id="{738A6E60-E301-41D1-AD6C-EFD3D904E703}"/>
              </a:ext>
            </a:extLst>
          </p:cNvPr>
          <p:cNvSpPr/>
          <p:nvPr/>
        </p:nvSpPr>
        <p:spPr>
          <a:xfrm>
            <a:off x="1550149" y="4094212"/>
            <a:ext cx="854164" cy="32549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0073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cs-CZ" sz="2344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ovéPole 4"/>
          <p:cNvSpPr txBox="1"/>
          <p:nvPr/>
        </p:nvSpPr>
        <p:spPr>
          <a:xfrm>
            <a:off x="6553200" y="2992849"/>
            <a:ext cx="4734240" cy="1569660"/>
          </a:xfrm>
          <a:prstGeom prst="rect">
            <a:avLst/>
          </a:prstGeom>
          <a:solidFill>
            <a:srgbClr val="00B050">
              <a:alpha val="52157"/>
            </a:srgbClr>
          </a:solidFill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120073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cs-CZ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Nově i výzvy z </a:t>
            </a:r>
            <a:r>
              <a:rPr kumimoji="0" lang="cs-CZ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Modernizačního fondu </a:t>
            </a:r>
            <a:r>
              <a:rPr kumimoji="0" lang="cs-CZ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 </a:t>
            </a:r>
            <a:r>
              <a:rPr kumimoji="0" lang="cs-CZ" b="1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Národního plánu obnovy</a:t>
            </a:r>
            <a:r>
              <a:rPr kumimoji="0" lang="cs-CZ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</a:t>
            </a:r>
            <a:r>
              <a:rPr kumimoji="0" lang="cs-CZ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všechny hlavní evropské finanční zdroje a jejich výzvy zahrnuty.</a:t>
            </a:r>
          </a:p>
        </p:txBody>
      </p:sp>
    </p:spTree>
    <p:extLst>
      <p:ext uri="{BB962C8B-B14F-4D97-AF65-F5344CB8AC3E}">
        <p14:creationId xmlns:p14="http://schemas.microsoft.com/office/powerpoint/2010/main" val="6674674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F19B795-A91B-415D-AD4F-EE15F2607C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Semináře pro žadatele a příjemce v regionech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D197726-9778-4142-9CD4-FC4250196E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9793" y="1455473"/>
            <a:ext cx="10971372" cy="4633874"/>
          </a:xfrm>
        </p:spPr>
        <p:txBody>
          <a:bodyPr/>
          <a:lstStyle/>
          <a:p>
            <a:r>
              <a:rPr lang="cs-CZ" sz="2800" b="1" dirty="0"/>
              <a:t>Dotace EU a audity</a:t>
            </a:r>
          </a:p>
          <a:p>
            <a:pPr lvl="1"/>
            <a:r>
              <a:rPr lang="cs-CZ" sz="2600" dirty="0"/>
              <a:t>V lednu a únoru 2023 probíhaly ve všech krajských městech semináře ve spolupráci s Auditním orgánem MF ČR</a:t>
            </a:r>
          </a:p>
          <a:p>
            <a:pPr lvl="1"/>
            <a:r>
              <a:rPr lang="cs-CZ" sz="2600" dirty="0"/>
              <a:t>Zaměření na nejčastější chyby v projektech a předcházení auditních zjištění</a:t>
            </a:r>
            <a:endParaRPr lang="cs-CZ" sz="2400" dirty="0"/>
          </a:p>
          <a:p>
            <a:pPr marL="461063" lvl="1" indent="-461063">
              <a:buFont typeface="Arial" pitchFamily="34" charset="0"/>
              <a:buChar char="•"/>
            </a:pPr>
            <a:r>
              <a:rPr lang="cs-CZ" sz="2800" b="1" dirty="0"/>
              <a:t>Dotace EU a </a:t>
            </a:r>
            <a:r>
              <a:rPr lang="cs-CZ" sz="2800" b="1" dirty="0" err="1"/>
              <a:t>cost</a:t>
            </a:r>
            <a:r>
              <a:rPr lang="cs-CZ" sz="2800" b="1" dirty="0"/>
              <a:t>-benefit analýza</a:t>
            </a:r>
          </a:p>
          <a:p>
            <a:pPr lvl="1"/>
            <a:r>
              <a:rPr lang="cs-CZ" sz="2600" dirty="0"/>
              <a:t>Od března do května v 7 krajských městech</a:t>
            </a:r>
          </a:p>
          <a:p>
            <a:pPr lvl="1"/>
            <a:r>
              <a:rPr lang="cs-CZ" sz="2600" dirty="0"/>
              <a:t>Praktický workshop o správném zpracování </a:t>
            </a:r>
            <a:r>
              <a:rPr lang="cs-CZ" sz="2600" dirty="0" err="1"/>
              <a:t>cost</a:t>
            </a:r>
            <a:r>
              <a:rPr lang="cs-CZ" sz="2600" dirty="0"/>
              <a:t>-benefit analýzy</a:t>
            </a:r>
          </a:p>
          <a:p>
            <a:pPr marL="614752" lvl="1" indent="0">
              <a:buNone/>
            </a:pPr>
            <a:endParaRPr lang="cs-CZ" sz="2400" dirty="0"/>
          </a:p>
          <a:p>
            <a:r>
              <a:rPr lang="cs-CZ" sz="2600" dirty="0"/>
              <a:t>Všechny aktuální informace k seminářům k dispozici na webu </a:t>
            </a:r>
            <a:r>
              <a:rPr lang="cs-CZ" sz="2600" dirty="0">
                <a:hlinkClick r:id="rId3"/>
              </a:rPr>
              <a:t>DotaceEU.cz</a:t>
            </a:r>
            <a:endParaRPr lang="cs-CZ" sz="2600" dirty="0"/>
          </a:p>
        </p:txBody>
      </p:sp>
    </p:spTree>
    <p:extLst>
      <p:ext uri="{BB962C8B-B14F-4D97-AF65-F5344CB8AC3E}">
        <p14:creationId xmlns:p14="http://schemas.microsoft.com/office/powerpoint/2010/main" val="4015055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9C13593-8B57-4F9D-B80B-366A595A96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21" y="281188"/>
            <a:ext cx="10971372" cy="925313"/>
          </a:xfrm>
        </p:spPr>
        <p:txBody>
          <a:bodyPr lIns="91440" tIns="45720" rIns="91440" bIns="45720" anchor="t">
            <a:normAutofit/>
          </a:bodyPr>
          <a:lstStyle/>
          <a:p>
            <a:r>
              <a:rPr lang="cs-CZ" sz="3600" dirty="0"/>
              <a:t>IROP</a:t>
            </a:r>
            <a:r>
              <a:rPr lang="cs-CZ" sz="3500" dirty="0"/>
              <a:t> 2021–2027, výzvy na rok 2023, RAP</a:t>
            </a: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B789A76-AAB3-4D29-8591-62D1714E1D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6631" y="1431578"/>
            <a:ext cx="6233860" cy="5030182"/>
          </a:xfrm>
        </p:spPr>
        <p:txBody>
          <a:bodyPr lIns="91428" tIns="45714" rIns="91428" bIns="45714" anchor="t"/>
          <a:lstStyle/>
          <a:p>
            <a:pPr marL="450215" indent="-450215"/>
            <a:r>
              <a:rPr lang="cs-CZ" sz="2400" dirty="0">
                <a:hlinkClick r:id="rId3"/>
              </a:rPr>
              <a:t>IROP - Ministerstvo pro místní rozvoj ČR - Plánované výzvy IROP 2021–2027 (mmr.cz)</a:t>
            </a:r>
            <a:endParaRPr lang="cs-CZ" sz="2000" dirty="0">
              <a:cs typeface="Calibri"/>
            </a:endParaRPr>
          </a:p>
          <a:p>
            <a:pPr marL="450215" indent="-450215"/>
            <a:endParaRPr lang="cs-CZ" sz="2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56235" indent="-356235"/>
            <a:r>
              <a:rPr lang="cs-CZ" sz="2600" b="1" dirty="0">
                <a:cs typeface="Calibri"/>
              </a:rPr>
              <a:t>Výzvy IROP s vazbou na RAP byly vyhlášeny</a:t>
            </a:r>
          </a:p>
          <a:p>
            <a:pPr marL="975360" lvl="1" indent="-374650"/>
            <a:r>
              <a:rPr lang="cs-CZ" sz="2200" dirty="0">
                <a:cs typeface="Calibri"/>
              </a:rPr>
              <a:t>31. 8. 2022 - ZZS (výzva 12, 13)</a:t>
            </a:r>
          </a:p>
          <a:p>
            <a:pPr marL="975360" lvl="1" indent="-374650"/>
            <a:r>
              <a:rPr lang="cs-CZ" sz="2200" dirty="0">
                <a:cs typeface="Calibri"/>
              </a:rPr>
              <a:t>20. 9. 2022 - silnice II. třídy (výzva 21, 22)</a:t>
            </a:r>
          </a:p>
          <a:p>
            <a:pPr marL="975360" lvl="1" indent="-374650"/>
            <a:r>
              <a:rPr lang="cs-CZ" sz="2200" dirty="0">
                <a:cs typeface="Calibri"/>
              </a:rPr>
              <a:t>30. 11. 2022 - střední školy (výzva 42, 43, 44)</a:t>
            </a:r>
          </a:p>
          <a:p>
            <a:pPr marL="975360" lvl="1" indent="-374650"/>
            <a:r>
              <a:rPr lang="cs-CZ" sz="2200" dirty="0">
                <a:latin typeface="Calibri"/>
                <a:ea typeface="Calibri" panose="020F0502020204030204" pitchFamily="34" charset="0"/>
                <a:cs typeface="Calibri"/>
              </a:rPr>
              <a:t>v</a:t>
            </a:r>
            <a:r>
              <a:rPr lang="cs-CZ" sz="2200" dirty="0">
                <a:effectLst/>
                <a:latin typeface="Calibri"/>
                <a:ea typeface="Calibri" panose="020F0502020204030204" pitchFamily="34" charset="0"/>
                <a:cs typeface="Calibri"/>
              </a:rPr>
              <a:t>ýzvy na Deinstitucionalizaci – plán vyhlášení </a:t>
            </a:r>
            <a:r>
              <a:rPr lang="cs-CZ" sz="2200" dirty="0">
                <a:latin typeface="Calibri"/>
                <a:ea typeface="Calibri" panose="020F0502020204030204" pitchFamily="34" charset="0"/>
                <a:cs typeface="Calibri"/>
              </a:rPr>
              <a:t>25. 4.</a:t>
            </a:r>
            <a:r>
              <a:rPr lang="cs-CZ" sz="2200" dirty="0">
                <a:effectLst/>
                <a:latin typeface="Calibri"/>
                <a:ea typeface="Calibri" panose="020F0502020204030204" pitchFamily="34" charset="0"/>
                <a:cs typeface="Calibri"/>
              </a:rPr>
              <a:t> 2023 </a:t>
            </a:r>
            <a:r>
              <a:rPr lang="cs-CZ" sz="2200" dirty="0">
                <a:solidFill>
                  <a:schemeClr val="accent4">
                    <a:lumMod val="75000"/>
                  </a:schemeClr>
                </a:solidFill>
              </a:rPr>
              <a:t>(podmínka = schválený Akční plán DI vládou ČR)</a:t>
            </a:r>
            <a:r>
              <a:rPr lang="cs-CZ" sz="2200" dirty="0">
                <a:effectLst/>
                <a:latin typeface="Calibri"/>
                <a:ea typeface="Calibri" panose="020F0502020204030204" pitchFamily="34" charset="0"/>
                <a:cs typeface="Calibri"/>
              </a:rPr>
              <a:t>, </a:t>
            </a:r>
          </a:p>
          <a:p>
            <a:pPr marL="600710" lvl="1" indent="0">
              <a:buNone/>
            </a:pPr>
            <a:r>
              <a:rPr lang="cs-CZ" sz="2200" dirty="0">
                <a:latin typeface="Calibri"/>
                <a:ea typeface="Calibri" panose="020F0502020204030204" pitchFamily="34" charset="0"/>
                <a:cs typeface="Calibri"/>
              </a:rPr>
              <a:t>      </a:t>
            </a:r>
            <a:r>
              <a:rPr lang="cs-CZ" sz="2200" dirty="0">
                <a:effectLst/>
                <a:latin typeface="Calibri"/>
                <a:ea typeface="Calibri" panose="020F0502020204030204" pitchFamily="34" charset="0"/>
                <a:cs typeface="Calibri"/>
              </a:rPr>
              <a:t>příjem žádostí květen 2023, výzvy č. 58, 59</a:t>
            </a:r>
          </a:p>
          <a:p>
            <a:pPr marL="1126032" lvl="2" indent="0">
              <a:buNone/>
            </a:pPr>
            <a:endParaRPr lang="cs-CZ" sz="1609" dirty="0">
              <a:effectLst/>
              <a:latin typeface="Calibri"/>
              <a:ea typeface="Calibri" panose="020F0502020204030204" pitchFamily="34" charset="0"/>
              <a:cs typeface="Calibri"/>
            </a:endParaRPr>
          </a:p>
        </p:txBody>
      </p:sp>
      <p:pic>
        <p:nvPicPr>
          <p:cNvPr id="4" name="Picture Placeholder 8">
            <a:extLst>
              <a:ext uri="{FF2B5EF4-FFF2-40B4-BE49-F238E27FC236}">
                <a16:creationId xmlns:a16="http://schemas.microsoft.com/office/drawing/2014/main" id="{6A5982E9-D404-4EE0-A33F-5086D130CDF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689" r="-744"/>
          <a:stretch/>
        </p:blipFill>
        <p:spPr>
          <a:xfrm>
            <a:off x="7212253" y="1385228"/>
            <a:ext cx="4368639" cy="2524880"/>
          </a:xfrm>
          <a:prstGeom prst="rect">
            <a:avLst/>
          </a:prstGeom>
        </p:spPr>
      </p:pic>
      <p:sp>
        <p:nvSpPr>
          <p:cNvPr id="6" name="TextovéPole 5">
            <a:extLst>
              <a:ext uri="{FF2B5EF4-FFF2-40B4-BE49-F238E27FC236}">
                <a16:creationId xmlns:a16="http://schemas.microsoft.com/office/drawing/2014/main" id="{C4D8843B-74C0-4C4F-94B1-4448D3AAD663}"/>
              </a:ext>
            </a:extLst>
          </p:cNvPr>
          <p:cNvSpPr txBox="1"/>
          <p:nvPr/>
        </p:nvSpPr>
        <p:spPr>
          <a:xfrm>
            <a:off x="6624004" y="3921590"/>
            <a:ext cx="5566409" cy="81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defTabSz="914309">
              <a:spcBef>
                <a:spcPts val="977"/>
              </a:spcBef>
              <a:buClr>
                <a:srgbClr val="1D70B8"/>
              </a:buClr>
              <a:defRPr/>
            </a:pPr>
            <a:r>
              <a:rPr lang="cs-CZ" sz="1563" b="1">
                <a:solidFill>
                  <a:srgbClr val="17365D"/>
                </a:solidFill>
                <a:latin typeface="Calibri"/>
                <a:sym typeface="Arial"/>
              </a:rPr>
              <a:t>V ČR jsou v období 2021–2027 zastoupeny nově všechny tři kategorie regionů s odlišnou mírou spolufinancování z prostředků EU:</a:t>
            </a:r>
            <a:endParaRPr lang="cs-CZ" sz="1563" b="1">
              <a:solidFill>
                <a:srgbClr val="262626"/>
              </a:solidFill>
              <a:latin typeface="Calibri"/>
              <a:sym typeface="Arial"/>
            </a:endParaRP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FCE8173-AF16-442C-93CA-CB42EDC64B1E}"/>
              </a:ext>
            </a:extLst>
          </p:cNvPr>
          <p:cNvSpPr/>
          <p:nvPr/>
        </p:nvSpPr>
        <p:spPr>
          <a:xfrm>
            <a:off x="6676133" y="4704499"/>
            <a:ext cx="1834195" cy="463887"/>
          </a:xfrm>
          <a:prstGeom prst="rect">
            <a:avLst/>
          </a:prstGeom>
          <a:solidFill>
            <a:srgbClr val="FDC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r>
              <a:rPr lang="cs-CZ" sz="1400" b="1">
                <a:solidFill>
                  <a:prstClr val="white"/>
                </a:solidFill>
                <a:latin typeface="Calibri"/>
              </a:rPr>
              <a:t>Více rozvinuté regiony</a:t>
            </a:r>
            <a:r>
              <a:rPr lang="en-GB" sz="1400" b="1">
                <a:solidFill>
                  <a:prstClr val="white"/>
                </a:solidFill>
                <a:latin typeface="Calibri"/>
              </a:rPr>
              <a:t> </a:t>
            </a:r>
            <a:r>
              <a:rPr lang="cs-CZ" sz="1400" b="1">
                <a:solidFill>
                  <a:prstClr val="white"/>
                </a:solidFill>
                <a:latin typeface="Calibri"/>
              </a:rPr>
              <a:t>(</a:t>
            </a:r>
            <a:r>
              <a:rPr lang="en-GB" sz="1400" b="1">
                <a:solidFill>
                  <a:prstClr val="white"/>
                </a:solidFill>
                <a:latin typeface="Calibri"/>
              </a:rPr>
              <a:t>VRR</a:t>
            </a:r>
            <a:r>
              <a:rPr lang="cs-CZ" sz="1400" b="1">
                <a:solidFill>
                  <a:prstClr val="white"/>
                </a:solidFill>
                <a:latin typeface="Calibri"/>
              </a:rPr>
              <a:t>)</a:t>
            </a:r>
            <a:endParaRPr lang="en-GB" sz="1400" b="1">
              <a:solidFill>
                <a:prstClr val="white"/>
              </a:solidFill>
              <a:latin typeface="Calibri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39AA7F5-A55E-4BDA-8907-87466482F4AC}"/>
              </a:ext>
            </a:extLst>
          </p:cNvPr>
          <p:cNvSpPr/>
          <p:nvPr/>
        </p:nvSpPr>
        <p:spPr>
          <a:xfrm>
            <a:off x="6676133" y="5255115"/>
            <a:ext cx="1834194" cy="437357"/>
          </a:xfrm>
          <a:prstGeom prst="rect">
            <a:avLst/>
          </a:prstGeom>
          <a:solidFill>
            <a:srgbClr val="1A43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r>
              <a:rPr lang="cs-CZ" sz="1400" b="1">
                <a:solidFill>
                  <a:prstClr val="white"/>
                </a:solidFill>
                <a:latin typeface="Calibri"/>
              </a:rPr>
              <a:t>Přechodové </a:t>
            </a:r>
            <a:br>
              <a:rPr lang="cs-CZ" sz="1400" b="1">
                <a:solidFill>
                  <a:prstClr val="white"/>
                </a:solidFill>
                <a:latin typeface="Calibri"/>
              </a:rPr>
            </a:br>
            <a:r>
              <a:rPr lang="cs-CZ" sz="1400" b="1">
                <a:solidFill>
                  <a:prstClr val="white"/>
                </a:solidFill>
                <a:latin typeface="Calibri"/>
              </a:rPr>
              <a:t>regiony</a:t>
            </a:r>
            <a:r>
              <a:rPr lang="en-GB" sz="1400" b="1">
                <a:solidFill>
                  <a:prstClr val="white"/>
                </a:solidFill>
                <a:latin typeface="Calibri"/>
              </a:rPr>
              <a:t> </a:t>
            </a:r>
            <a:r>
              <a:rPr lang="cs-CZ" sz="1400" b="1">
                <a:solidFill>
                  <a:prstClr val="white"/>
                </a:solidFill>
                <a:latin typeface="Calibri"/>
              </a:rPr>
              <a:t>(</a:t>
            </a:r>
            <a:r>
              <a:rPr lang="en-GB" sz="1400" b="1">
                <a:solidFill>
                  <a:prstClr val="white"/>
                </a:solidFill>
                <a:latin typeface="Calibri"/>
              </a:rPr>
              <a:t>PR</a:t>
            </a:r>
            <a:r>
              <a:rPr lang="cs-CZ" sz="1400" b="1">
                <a:solidFill>
                  <a:prstClr val="white"/>
                </a:solidFill>
                <a:latin typeface="Calibri"/>
              </a:rPr>
              <a:t>)</a:t>
            </a:r>
            <a:endParaRPr lang="en-GB" sz="1400" b="1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270B7A0F-337B-4994-B10E-579F5A22A772}"/>
              </a:ext>
            </a:extLst>
          </p:cNvPr>
          <p:cNvSpPr/>
          <p:nvPr/>
        </p:nvSpPr>
        <p:spPr>
          <a:xfrm>
            <a:off x="6676133" y="5765167"/>
            <a:ext cx="1834194" cy="437357"/>
          </a:xfrm>
          <a:prstGeom prst="rect">
            <a:avLst/>
          </a:prstGeom>
          <a:solidFill>
            <a:srgbClr val="A3B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r>
              <a:rPr lang="cs-CZ" sz="1400" b="1">
                <a:solidFill>
                  <a:prstClr val="white"/>
                </a:solidFill>
                <a:latin typeface="Calibri"/>
              </a:rPr>
              <a:t>Méně rozvinuté regiony</a:t>
            </a:r>
            <a:r>
              <a:rPr lang="en-GB" sz="1400" b="1">
                <a:solidFill>
                  <a:prstClr val="white"/>
                </a:solidFill>
                <a:latin typeface="Calibri"/>
              </a:rPr>
              <a:t> </a:t>
            </a:r>
            <a:r>
              <a:rPr lang="cs-CZ" sz="1400" b="1">
                <a:solidFill>
                  <a:prstClr val="white"/>
                </a:solidFill>
                <a:latin typeface="Calibri"/>
              </a:rPr>
              <a:t>(</a:t>
            </a:r>
            <a:r>
              <a:rPr lang="en-GB" sz="1400" b="1">
                <a:solidFill>
                  <a:prstClr val="white"/>
                </a:solidFill>
                <a:latin typeface="Calibri"/>
              </a:rPr>
              <a:t>MRR</a:t>
            </a:r>
            <a:r>
              <a:rPr lang="cs-CZ" sz="1400" b="1">
                <a:solidFill>
                  <a:prstClr val="white"/>
                </a:solidFill>
                <a:latin typeface="Calibri"/>
              </a:rPr>
              <a:t>)</a:t>
            </a:r>
            <a:endParaRPr lang="en-GB" sz="1400" b="1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Rectangle 10">
            <a:extLst>
              <a:ext uri="{FF2B5EF4-FFF2-40B4-BE49-F238E27FC236}">
                <a16:creationId xmlns:a16="http://schemas.microsoft.com/office/drawing/2014/main" id="{55B388AB-D7EE-483C-9127-C65572689F9D}"/>
              </a:ext>
            </a:extLst>
          </p:cNvPr>
          <p:cNvSpPr/>
          <p:nvPr/>
        </p:nvSpPr>
        <p:spPr>
          <a:xfrm>
            <a:off x="8645969" y="4719395"/>
            <a:ext cx="3271358" cy="460363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r>
              <a:rPr lang="en-GB" sz="1600">
                <a:solidFill>
                  <a:srgbClr val="17365D"/>
                </a:solidFill>
                <a:latin typeface="Calibri"/>
              </a:rPr>
              <a:t>40 %</a:t>
            </a:r>
          </a:p>
        </p:txBody>
      </p:sp>
      <p:sp>
        <p:nvSpPr>
          <p:cNvPr id="11" name="Rectangle 11">
            <a:extLst>
              <a:ext uri="{FF2B5EF4-FFF2-40B4-BE49-F238E27FC236}">
                <a16:creationId xmlns:a16="http://schemas.microsoft.com/office/drawing/2014/main" id="{2F3588D9-7999-4F27-AF7D-AE9F58886B00}"/>
              </a:ext>
            </a:extLst>
          </p:cNvPr>
          <p:cNvSpPr/>
          <p:nvPr/>
        </p:nvSpPr>
        <p:spPr>
          <a:xfrm>
            <a:off x="8645969" y="5255115"/>
            <a:ext cx="3271358" cy="437357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r>
              <a:rPr lang="en-GB" sz="1600">
                <a:solidFill>
                  <a:srgbClr val="17365D"/>
                </a:solidFill>
                <a:latin typeface="Calibri"/>
              </a:rPr>
              <a:t>70 %</a:t>
            </a:r>
          </a:p>
        </p:txBody>
      </p:sp>
      <p:sp>
        <p:nvSpPr>
          <p:cNvPr id="12" name="Rectangle 12">
            <a:extLst>
              <a:ext uri="{FF2B5EF4-FFF2-40B4-BE49-F238E27FC236}">
                <a16:creationId xmlns:a16="http://schemas.microsoft.com/office/drawing/2014/main" id="{FAC7B8B9-3157-49FF-B084-10FBD58A2717}"/>
              </a:ext>
            </a:extLst>
          </p:cNvPr>
          <p:cNvSpPr/>
          <p:nvPr/>
        </p:nvSpPr>
        <p:spPr>
          <a:xfrm>
            <a:off x="8645969" y="5773170"/>
            <a:ext cx="3271358" cy="437356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r>
              <a:rPr lang="en-GB" sz="1600">
                <a:solidFill>
                  <a:srgbClr val="17365D"/>
                </a:solidFill>
                <a:latin typeface="Calibri"/>
              </a:rPr>
              <a:t>85 %</a:t>
            </a:r>
          </a:p>
        </p:txBody>
      </p:sp>
      <p:pic>
        <p:nvPicPr>
          <p:cNvPr id="14" name="Picture 2">
            <a:extLst>
              <a:ext uri="{FF2B5EF4-FFF2-40B4-BE49-F238E27FC236}">
                <a16:creationId xmlns:a16="http://schemas.microsoft.com/office/drawing/2014/main" id="{145EC26B-D072-40AE-A3E9-F543E6D2C6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3623" y="56111"/>
            <a:ext cx="1737269" cy="1063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82245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547BEF1-9570-2CF4-C0C9-C8D2DA8FB0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Aktuality RAP v IROP 2021–2027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91ABD41-8010-62B0-16E1-E8D9B136FD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21" y="1428705"/>
            <a:ext cx="11265487" cy="4789215"/>
          </a:xfrm>
        </p:spPr>
        <p:txBody>
          <a:bodyPr/>
          <a:lstStyle/>
          <a:p>
            <a:r>
              <a:rPr lang="cs-CZ" sz="2400" b="1" dirty="0">
                <a:solidFill>
                  <a:srgbClr val="00B050"/>
                </a:solidFill>
              </a:rPr>
              <a:t>Obecně:</a:t>
            </a:r>
            <a:r>
              <a:rPr lang="cs-CZ" sz="2400" dirty="0">
                <a:solidFill>
                  <a:srgbClr val="00B050"/>
                </a:solidFill>
              </a:rPr>
              <a:t> </a:t>
            </a:r>
            <a:r>
              <a:rPr lang="cs-CZ" sz="2400" dirty="0">
                <a:solidFill>
                  <a:srgbClr val="212529"/>
                </a:solidFill>
              </a:rPr>
              <a:t>dojde k revizím všech výzev tak, aby bylo možné podávat projekty až do konce roku 2027, a realizovat projekty až do konce roku 2029 (</a:t>
            </a:r>
            <a:r>
              <a:rPr lang="cs-CZ" sz="2400" b="1" dirty="0">
                <a:solidFill>
                  <a:srgbClr val="212529"/>
                </a:solidFill>
              </a:rPr>
              <a:t>po projednání na NSK</a:t>
            </a:r>
            <a:r>
              <a:rPr lang="cs-CZ" sz="2400" dirty="0">
                <a:solidFill>
                  <a:srgbClr val="212529"/>
                </a:solidFill>
              </a:rPr>
              <a:t>)</a:t>
            </a:r>
          </a:p>
          <a:p>
            <a:endParaRPr lang="cs-CZ" sz="2400" b="1" dirty="0">
              <a:solidFill>
                <a:srgbClr val="212529"/>
              </a:solidFill>
            </a:endParaRPr>
          </a:p>
          <a:p>
            <a:r>
              <a:rPr lang="cs-CZ" sz="2400" b="1" dirty="0">
                <a:solidFill>
                  <a:srgbClr val="00B050"/>
                </a:solidFill>
              </a:rPr>
              <a:t>Zdravotnická záchranná služba:</a:t>
            </a:r>
            <a:r>
              <a:rPr lang="cs-CZ" sz="2400" dirty="0">
                <a:solidFill>
                  <a:srgbClr val="00B050"/>
                </a:solidFill>
              </a:rPr>
              <a:t> </a:t>
            </a:r>
            <a:r>
              <a:rPr lang="cs-CZ" sz="2400" dirty="0">
                <a:solidFill>
                  <a:srgbClr val="212529"/>
                </a:solidFill>
              </a:rPr>
              <a:t>úprava klíče RAP tak, aby zohlednil požadavek některých krajů na realizaci tzv. „městeček bezpečí“ – nutná následná revize (navýšení z alokace pro Ministerstva vnitra) výzvy pro MRR regiony. </a:t>
            </a:r>
          </a:p>
          <a:p>
            <a:pPr lvl="1" algn="just"/>
            <a:r>
              <a:rPr lang="cs-CZ" sz="2200" b="1" dirty="0">
                <a:solidFill>
                  <a:srgbClr val="212529"/>
                </a:solidFill>
              </a:rPr>
              <a:t>Očekáváme reakci AKČR, že všechny kraje souhlasí s navýšením alokace pro MSK a OLK</a:t>
            </a:r>
          </a:p>
          <a:p>
            <a:pPr algn="just"/>
            <a:endParaRPr lang="cs-CZ" sz="2400" b="1" dirty="0">
              <a:solidFill>
                <a:srgbClr val="00B050"/>
              </a:solidFill>
            </a:endParaRPr>
          </a:p>
          <a:p>
            <a:pPr algn="just"/>
            <a:r>
              <a:rPr lang="cs-CZ" sz="2400" b="1" dirty="0">
                <a:solidFill>
                  <a:srgbClr val="00B050"/>
                </a:solidFill>
              </a:rPr>
              <a:t>Deinstitucionalizace sociálních služeb:</a:t>
            </a:r>
            <a:r>
              <a:rPr lang="cs-CZ" sz="2400" dirty="0">
                <a:solidFill>
                  <a:srgbClr val="00B050"/>
                </a:solidFill>
              </a:rPr>
              <a:t> </a:t>
            </a:r>
            <a:r>
              <a:rPr lang="cs-CZ" sz="2400" dirty="0">
                <a:solidFill>
                  <a:srgbClr val="212529"/>
                </a:solidFill>
              </a:rPr>
              <a:t>úprava klíče RAP zohledňující vzdání se alokace ze strany PLZ a JHČ kraje. </a:t>
            </a:r>
          </a:p>
          <a:p>
            <a:pPr lvl="1" algn="just"/>
            <a:r>
              <a:rPr lang="cs-CZ" sz="2200" b="1" dirty="0">
                <a:solidFill>
                  <a:srgbClr val="212529"/>
                </a:solidFill>
              </a:rPr>
              <a:t>Čekáme na rozhodnutí sociální komise AKČR</a:t>
            </a:r>
            <a:r>
              <a:rPr lang="cs-CZ" sz="2200" dirty="0">
                <a:solidFill>
                  <a:srgbClr val="212529"/>
                </a:solidFill>
              </a:rPr>
              <a:t>, kam tyto prostředky poputují (a) jiným PR krajům v DI (b) náhradníkům v 15. výzvě IROP pro sociální infrastrukturu v PR</a:t>
            </a:r>
            <a:endParaRPr lang="cs-CZ" sz="2200" dirty="0">
              <a:solidFill>
                <a:schemeClr val="accent4">
                  <a:lumMod val="75000"/>
                </a:schemeClr>
              </a:solidFill>
            </a:endParaRP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68185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ED10870-1533-F31A-F4F3-DFA1339459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20" y="183651"/>
            <a:ext cx="10971372" cy="925313"/>
          </a:xfrm>
        </p:spPr>
        <p:txBody>
          <a:bodyPr>
            <a:normAutofit fontScale="90000"/>
          </a:bodyPr>
          <a:lstStyle/>
          <a:p>
            <a:r>
              <a:rPr lang="cs-CZ" dirty="0"/>
              <a:t>21. Národní stálá konference, Plzeň, 13. – 14. 4. 2023</a:t>
            </a:r>
            <a:br>
              <a:rPr lang="cs-CZ" dirty="0"/>
            </a:br>
            <a:r>
              <a:rPr lang="cs-CZ" dirty="0"/>
              <a:t>Komora regionální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57A1170-1CC6-51E3-4ABA-09B1F96CDA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21" y="1412110"/>
            <a:ext cx="11098571" cy="4866142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cs-CZ" sz="2400" b="1" dirty="0"/>
              <a:t>Reakce na usnesení RSK </a:t>
            </a:r>
            <a:r>
              <a:rPr lang="cs-CZ" sz="2400" dirty="0"/>
              <a:t>z období listopad 2022 až duben 2023</a:t>
            </a:r>
          </a:p>
          <a:p>
            <a:pPr lvl="1">
              <a:spcBef>
                <a:spcPts val="300"/>
              </a:spcBef>
            </a:pPr>
            <a:r>
              <a:rPr lang="cs-CZ" sz="2800" dirty="0"/>
              <a:t>zodpovězeny ŘO, MK se vyjádří na plenárním zasedání</a:t>
            </a:r>
          </a:p>
          <a:p>
            <a:pPr>
              <a:spcBef>
                <a:spcPts val="300"/>
              </a:spcBef>
            </a:pPr>
            <a:r>
              <a:rPr lang="cs-CZ" sz="2400" dirty="0"/>
              <a:t>Aktuality z oblasti </a:t>
            </a:r>
            <a:r>
              <a:rPr lang="cs-CZ" sz="2400" b="1" dirty="0"/>
              <a:t>územní dimenze</a:t>
            </a:r>
            <a:r>
              <a:rPr lang="cs-CZ" sz="2400" dirty="0"/>
              <a:t> – účastníci byli seznámeni  s aktualitami</a:t>
            </a:r>
          </a:p>
          <a:p>
            <a:pPr lvl="1">
              <a:spcBef>
                <a:spcPts val="300"/>
              </a:spcBef>
            </a:pPr>
            <a:r>
              <a:rPr lang="cs-CZ" sz="2200" i="1" dirty="0"/>
              <a:t>HSOÚ, ISPZ, Národní plán obnovy, Vládní výbor pro regionální politiku, Pevnostní města, Zásady urbánní politiky, Vesnice roku, mezinárodní aktivity</a:t>
            </a:r>
          </a:p>
          <a:p>
            <a:pPr>
              <a:spcBef>
                <a:spcPts val="300"/>
              </a:spcBef>
            </a:pPr>
            <a:r>
              <a:rPr lang="cs-CZ" sz="2400" dirty="0"/>
              <a:t>Představeny průběžné závěry </a:t>
            </a:r>
            <a:r>
              <a:rPr lang="cs-CZ" sz="2400" b="1" dirty="0"/>
              <a:t>výsledkové evaluace</a:t>
            </a:r>
            <a:r>
              <a:rPr lang="cs-CZ" sz="2400" dirty="0"/>
              <a:t> programového období  </a:t>
            </a:r>
            <a:br>
              <a:rPr lang="cs-CZ" sz="2400" dirty="0"/>
            </a:br>
            <a:r>
              <a:rPr lang="cs-CZ" sz="2400" dirty="0"/>
              <a:t>2014–2020</a:t>
            </a:r>
          </a:p>
          <a:p>
            <a:pPr>
              <a:spcBef>
                <a:spcPts val="300"/>
              </a:spcBef>
            </a:pPr>
            <a:r>
              <a:rPr lang="cs-CZ" sz="2400" dirty="0"/>
              <a:t>Diskutovány </a:t>
            </a:r>
            <a:r>
              <a:rPr lang="cs-CZ" sz="2400" b="1" dirty="0"/>
              <a:t>činnosti RSK a jejich sekretariátů</a:t>
            </a:r>
          </a:p>
          <a:p>
            <a:pPr>
              <a:spcBef>
                <a:spcPts val="300"/>
              </a:spcBef>
            </a:pPr>
            <a:r>
              <a:rPr lang="cs-CZ" sz="2400" dirty="0"/>
              <a:t>Implementace</a:t>
            </a:r>
            <a:r>
              <a:rPr lang="cs-CZ" sz="2400" b="1" dirty="0"/>
              <a:t> RAP v IROP</a:t>
            </a:r>
            <a:endParaRPr lang="cs-CZ" sz="2400" dirty="0"/>
          </a:p>
          <a:p>
            <a:pPr>
              <a:spcBef>
                <a:spcPts val="300"/>
              </a:spcBef>
            </a:pPr>
            <a:r>
              <a:rPr lang="cs-CZ" sz="2400" dirty="0"/>
              <a:t>Informace z </a:t>
            </a:r>
            <a:r>
              <a:rPr lang="cs-CZ" sz="2400" b="1" dirty="0"/>
              <a:t>Odboru sociálního začleňování </a:t>
            </a:r>
            <a:r>
              <a:rPr lang="cs-CZ" sz="2400" dirty="0"/>
              <a:t>související s územní dimenzí</a:t>
            </a:r>
          </a:p>
          <a:p>
            <a:pPr>
              <a:spcBef>
                <a:spcPts val="300"/>
              </a:spcBef>
            </a:pPr>
            <a:r>
              <a:rPr lang="cs-CZ" sz="2400" dirty="0"/>
              <a:t>Představení </a:t>
            </a:r>
            <a:r>
              <a:rPr lang="cs-CZ" sz="2400" b="1" dirty="0"/>
              <a:t>usnesení</a:t>
            </a:r>
            <a:r>
              <a:rPr lang="cs-CZ" sz="2400" dirty="0"/>
              <a:t> </a:t>
            </a:r>
            <a:r>
              <a:rPr lang="cs-CZ" sz="2400" b="1" dirty="0"/>
              <a:t>územních partnerů</a:t>
            </a:r>
          </a:p>
          <a:p>
            <a:pPr>
              <a:spcBef>
                <a:spcPts val="300"/>
              </a:spcBef>
            </a:pPr>
            <a:r>
              <a:rPr lang="cs-CZ" sz="2400" dirty="0"/>
              <a:t>Novinky z </a:t>
            </a:r>
            <a:r>
              <a:rPr lang="cs-CZ" sz="2400" b="1" dirty="0"/>
              <a:t>transformace uhelných regionů</a:t>
            </a:r>
          </a:p>
        </p:txBody>
      </p:sp>
    </p:spTree>
    <p:extLst>
      <p:ext uri="{BB962C8B-B14F-4D97-AF65-F5344CB8AC3E}">
        <p14:creationId xmlns:p14="http://schemas.microsoft.com/office/powerpoint/2010/main" val="1321027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B975FED-F2BD-8906-326A-9722F3D0BF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521" y="195843"/>
            <a:ext cx="10971372" cy="925313"/>
          </a:xfrm>
        </p:spPr>
        <p:txBody>
          <a:bodyPr>
            <a:normAutofit fontScale="90000"/>
          </a:bodyPr>
          <a:lstStyle/>
          <a:p>
            <a:r>
              <a:rPr lang="cs-CZ" dirty="0"/>
              <a:t>21. Národní stálá konference, Plzeň, 13. – 14. 4. 2023</a:t>
            </a:r>
            <a:br>
              <a:rPr lang="cs-CZ" dirty="0"/>
            </a:br>
            <a:r>
              <a:rPr lang="cs-CZ" dirty="0"/>
              <a:t>Komora urbánní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BAE5FD8-9826-7580-75E9-72930B55F2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21" y="1515802"/>
            <a:ext cx="10971372" cy="4633874"/>
          </a:xfrm>
        </p:spPr>
        <p:txBody>
          <a:bodyPr lIns="91440" tIns="45720" rIns="91440" bIns="45720" anchor="t"/>
          <a:lstStyle/>
          <a:p>
            <a:pPr marL="461010" indent="-461010"/>
            <a:r>
              <a:rPr lang="cs-CZ" sz="2800" dirty="0">
                <a:cs typeface="Calibri"/>
              </a:rPr>
              <a:t>Představena </a:t>
            </a:r>
            <a:r>
              <a:rPr lang="cs-CZ" sz="2800" b="1" dirty="0" err="1">
                <a:cs typeface="Calibri"/>
              </a:rPr>
              <a:t>European</a:t>
            </a:r>
            <a:r>
              <a:rPr lang="cs-CZ" sz="2800" b="1" dirty="0">
                <a:cs typeface="Calibri"/>
              </a:rPr>
              <a:t> Urban </a:t>
            </a:r>
            <a:r>
              <a:rPr lang="cs-CZ" sz="2800" b="1" dirty="0" err="1">
                <a:cs typeface="Calibri"/>
              </a:rPr>
              <a:t>Initiative</a:t>
            </a:r>
            <a:r>
              <a:rPr lang="cs-CZ" sz="2800" b="1" dirty="0">
                <a:cs typeface="Calibri"/>
              </a:rPr>
              <a:t> </a:t>
            </a:r>
            <a:r>
              <a:rPr lang="cs-CZ" sz="2800" dirty="0">
                <a:cs typeface="Calibri"/>
              </a:rPr>
              <a:t>(EUI) a podpora aglomerací ze strany MMR</a:t>
            </a:r>
          </a:p>
          <a:p>
            <a:pPr marL="461010" indent="-461010"/>
            <a:r>
              <a:rPr lang="cs-CZ" sz="2800" dirty="0">
                <a:cs typeface="Calibri"/>
              </a:rPr>
              <a:t>Zástupci aglomerací vyjádřili silnou podporu budování </a:t>
            </a:r>
            <a:r>
              <a:rPr lang="cs-CZ" sz="2800" b="1" dirty="0">
                <a:cs typeface="Calibri"/>
              </a:rPr>
              <a:t>datové základny </a:t>
            </a:r>
            <a:r>
              <a:rPr lang="cs-CZ" sz="2800" dirty="0">
                <a:cs typeface="Calibri"/>
              </a:rPr>
              <a:t>na úrovni funkčních městských oblastí (ČSÚ)</a:t>
            </a:r>
          </a:p>
          <a:p>
            <a:pPr marL="461010" indent="-461010"/>
            <a:r>
              <a:rPr lang="cs-CZ" sz="2800" dirty="0">
                <a:cs typeface="Calibri"/>
              </a:rPr>
              <a:t>Revize pravidel </a:t>
            </a:r>
            <a:r>
              <a:rPr lang="cs-CZ" sz="2800" b="1" dirty="0">
                <a:cs typeface="Calibri"/>
              </a:rPr>
              <a:t>GBER</a:t>
            </a:r>
            <a:r>
              <a:rPr lang="cs-CZ" sz="2800" dirty="0">
                <a:cs typeface="Calibri"/>
              </a:rPr>
              <a:t> a upřesnění výkladu </a:t>
            </a:r>
            <a:r>
              <a:rPr lang="cs-CZ" sz="2800" b="1" dirty="0">
                <a:cs typeface="Calibri"/>
              </a:rPr>
              <a:t>veřejné podpory </a:t>
            </a:r>
            <a:r>
              <a:rPr lang="cs-CZ" sz="2800" dirty="0">
                <a:cs typeface="Calibri"/>
              </a:rPr>
              <a:t>budou mít dopad na absorpční kapacitu v OP TAK </a:t>
            </a:r>
          </a:p>
          <a:p>
            <a:pPr marL="461010" indent="-461010"/>
            <a:r>
              <a:rPr lang="cs-CZ" sz="2800" dirty="0">
                <a:cs typeface="Calibri"/>
              </a:rPr>
              <a:t>Apel územních partnerů na </a:t>
            </a:r>
            <a:r>
              <a:rPr lang="cs-CZ" sz="2800" b="1" dirty="0" err="1">
                <a:cs typeface="Calibri"/>
              </a:rPr>
              <a:t>provazbu</a:t>
            </a:r>
            <a:r>
              <a:rPr lang="cs-CZ" sz="2800" dirty="0">
                <a:cs typeface="Calibri"/>
              </a:rPr>
              <a:t> nástroje ITI a Modernizačního fondu</a:t>
            </a:r>
          </a:p>
          <a:p>
            <a:pPr marL="461010" indent="-461010"/>
            <a:r>
              <a:rPr lang="cs-CZ" sz="2800" dirty="0">
                <a:cs typeface="Calibri"/>
              </a:rPr>
              <a:t>Aglomerace deklarují ochotu spolupracovat při nastavování budoucí podoby politiky soudržnosti a metropolitní spolupráce </a:t>
            </a:r>
          </a:p>
        </p:txBody>
      </p:sp>
    </p:spTree>
    <p:extLst>
      <p:ext uri="{BB962C8B-B14F-4D97-AF65-F5344CB8AC3E}">
        <p14:creationId xmlns:p14="http://schemas.microsoft.com/office/powerpoint/2010/main" val="1815662084"/>
      </p:ext>
    </p:extLst>
  </p:cSld>
  <p:clrMapOvr>
    <a:masterClrMapping/>
  </p:clrMapOvr>
</p:sld>
</file>

<file path=ppt/theme/theme1.xml><?xml version="1.0" encoding="utf-8"?>
<a:theme xmlns:a="http://schemas.openxmlformats.org/drawingml/2006/main" name="Šablona final">
  <a:themeElements>
    <a:clrScheme name="NOK">
      <a:dk1>
        <a:srgbClr val="262626"/>
      </a:dk1>
      <a:lt1>
        <a:sysClr val="window" lastClr="FFFFFF"/>
      </a:lt1>
      <a:dk2>
        <a:srgbClr val="1F497D"/>
      </a:dk2>
      <a:lt2>
        <a:srgbClr val="EEECE1"/>
      </a:lt2>
      <a:accent1>
        <a:srgbClr val="17365D"/>
      </a:accent1>
      <a:accent2>
        <a:srgbClr val="548DD4"/>
      </a:accent2>
      <a:accent3>
        <a:srgbClr val="8DB3E2"/>
      </a:accent3>
      <a:accent4>
        <a:srgbClr val="C6D9F0"/>
      </a:accent4>
      <a:accent5>
        <a:srgbClr val="C6D9F0"/>
      </a:accent5>
      <a:accent6>
        <a:srgbClr val="C6D9F0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2_SMO_ppt_sablona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/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11.xml><?xml version="1.0" encoding="utf-8"?>
<a:theme xmlns:a="http://schemas.openxmlformats.org/drawingml/2006/main" name="4_Vlastní návrh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MMR_klas">
  <a:themeElements>
    <a:clrScheme name="Barvy MMR">
      <a:dk1>
        <a:sysClr val="windowText" lastClr="000000"/>
      </a:dk1>
      <a:lt1>
        <a:sysClr val="window" lastClr="FFFFFF"/>
      </a:lt1>
      <a:dk2>
        <a:srgbClr val="262626"/>
      </a:dk2>
      <a:lt2>
        <a:srgbClr val="EEECE1"/>
      </a:lt2>
      <a:accent1>
        <a:srgbClr val="000099"/>
      </a:accent1>
      <a:accent2>
        <a:srgbClr val="00AF3F"/>
      </a:accent2>
      <a:accent3>
        <a:srgbClr val="F9E300"/>
      </a:accent3>
      <a:accent4>
        <a:srgbClr val="E21C18"/>
      </a:accent4>
      <a:accent5>
        <a:srgbClr val="24A7AF"/>
      </a:accent5>
      <a:accent6>
        <a:srgbClr val="868686"/>
      </a:accent6>
      <a:hlink>
        <a:srgbClr val="00AF3F"/>
      </a:hlink>
      <a:folHlink>
        <a:srgbClr val="868686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auto">
        <a:solidFill>
          <a:schemeClr val="bg1"/>
        </a:solidFill>
        <a:ln w="9525">
          <a:noFill/>
          <a:miter lim="800000"/>
          <a:headEnd/>
          <a:tailEnd/>
        </a:ln>
      </a:spPr>
      <a:bodyPr wrap="square">
        <a:spAutoFit/>
      </a:bodyPr>
      <a:lstStyle>
        <a:defPPr>
          <a:defRPr sz="1100" dirty="0"/>
        </a:defPPr>
      </a:lstStyle>
    </a:txDef>
  </a:objectDefaults>
  <a:extraClrSchemeLst/>
</a:theme>
</file>

<file path=ppt/theme/theme13.xml><?xml version="1.0" encoding="utf-8"?>
<a:theme xmlns:a="http://schemas.openxmlformats.org/drawingml/2006/main" name="Prezentace bílá A">
  <a:themeElements>
    <a:clrScheme name="MPO">
      <a:dk1>
        <a:sysClr val="windowText" lastClr="000000"/>
      </a:dk1>
      <a:lt1>
        <a:srgbClr val="FFFFFF"/>
      </a:lt1>
      <a:dk2>
        <a:srgbClr val="004B8D"/>
      </a:dk2>
      <a:lt2>
        <a:srgbClr val="FFFFFF"/>
      </a:lt2>
      <a:accent1>
        <a:srgbClr val="FFFFFF"/>
      </a:accent1>
      <a:accent2>
        <a:srgbClr val="B9E0F7"/>
      </a:accent2>
      <a:accent3>
        <a:srgbClr val="13B5F4"/>
      </a:accent3>
      <a:accent4>
        <a:srgbClr val="0096D6"/>
      </a:accent4>
      <a:accent5>
        <a:srgbClr val="E31B23"/>
      </a:accent5>
      <a:accent6>
        <a:srgbClr val="B5121B"/>
      </a:accent6>
      <a:hlink>
        <a:srgbClr val="B9E0F7"/>
      </a:hlink>
      <a:folHlink>
        <a:srgbClr val="13B5F4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2_Vlastní návrh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1_MMR_klas">
  <a:themeElements>
    <a:clrScheme name="Barvy MMR">
      <a:dk1>
        <a:sysClr val="windowText" lastClr="000000"/>
      </a:dk1>
      <a:lt1>
        <a:sysClr val="window" lastClr="FFFFFF"/>
      </a:lt1>
      <a:dk2>
        <a:srgbClr val="262626"/>
      </a:dk2>
      <a:lt2>
        <a:srgbClr val="EEECE1"/>
      </a:lt2>
      <a:accent1>
        <a:srgbClr val="000099"/>
      </a:accent1>
      <a:accent2>
        <a:srgbClr val="00AF3F"/>
      </a:accent2>
      <a:accent3>
        <a:srgbClr val="F9E300"/>
      </a:accent3>
      <a:accent4>
        <a:srgbClr val="E21C18"/>
      </a:accent4>
      <a:accent5>
        <a:srgbClr val="24A7AF"/>
      </a:accent5>
      <a:accent6>
        <a:srgbClr val="868686"/>
      </a:accent6>
      <a:hlink>
        <a:srgbClr val="00AF3F"/>
      </a:hlink>
      <a:folHlink>
        <a:srgbClr val="868686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MMR_sir">
  <a:themeElements>
    <a:clrScheme name="Barvy MMR">
      <a:dk1>
        <a:sysClr val="windowText" lastClr="000000"/>
      </a:dk1>
      <a:lt1>
        <a:sysClr val="window" lastClr="FFFFFF"/>
      </a:lt1>
      <a:dk2>
        <a:srgbClr val="262626"/>
      </a:dk2>
      <a:lt2>
        <a:srgbClr val="EEECE1"/>
      </a:lt2>
      <a:accent1>
        <a:srgbClr val="000099"/>
      </a:accent1>
      <a:accent2>
        <a:srgbClr val="00AF3F"/>
      </a:accent2>
      <a:accent3>
        <a:srgbClr val="F9E300"/>
      </a:accent3>
      <a:accent4>
        <a:srgbClr val="E21C18"/>
      </a:accent4>
      <a:accent5>
        <a:srgbClr val="24A7AF"/>
      </a:accent5>
      <a:accent6>
        <a:srgbClr val="868686"/>
      </a:accent6>
      <a:hlink>
        <a:srgbClr val="00AF3F"/>
      </a:hlink>
      <a:folHlink>
        <a:srgbClr val="868686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_Šablona final">
  <a:themeElements>
    <a:clrScheme name="NOK">
      <a:dk1>
        <a:srgbClr val="262626"/>
      </a:dk1>
      <a:lt1>
        <a:sysClr val="window" lastClr="FFFFFF"/>
      </a:lt1>
      <a:dk2>
        <a:srgbClr val="1F497D"/>
      </a:dk2>
      <a:lt2>
        <a:srgbClr val="EEECE1"/>
      </a:lt2>
      <a:accent1>
        <a:srgbClr val="17365D"/>
      </a:accent1>
      <a:accent2>
        <a:srgbClr val="548DD4"/>
      </a:accent2>
      <a:accent3>
        <a:srgbClr val="8DB3E2"/>
      </a:accent3>
      <a:accent4>
        <a:srgbClr val="C6D9F0"/>
      </a:accent4>
      <a:accent5>
        <a:srgbClr val="C6D9F0"/>
      </a:accent5>
      <a:accent6>
        <a:srgbClr val="C6D9F0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2_Šablona final">
  <a:themeElements>
    <a:clrScheme name="NOK">
      <a:dk1>
        <a:srgbClr val="262626"/>
      </a:dk1>
      <a:lt1>
        <a:sysClr val="window" lastClr="FFFFFF"/>
      </a:lt1>
      <a:dk2>
        <a:srgbClr val="1F497D"/>
      </a:dk2>
      <a:lt2>
        <a:srgbClr val="EEECE1"/>
      </a:lt2>
      <a:accent1>
        <a:srgbClr val="17365D"/>
      </a:accent1>
      <a:accent2>
        <a:srgbClr val="548DD4"/>
      </a:accent2>
      <a:accent3>
        <a:srgbClr val="8DB3E2"/>
      </a:accent3>
      <a:accent4>
        <a:srgbClr val="C6D9F0"/>
      </a:accent4>
      <a:accent5>
        <a:srgbClr val="C6D9F0"/>
      </a:accent5>
      <a:accent6>
        <a:srgbClr val="C6D9F0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3_Šablona final">
  <a:themeElements>
    <a:clrScheme name="NOK">
      <a:dk1>
        <a:srgbClr val="262626"/>
      </a:dk1>
      <a:lt1>
        <a:sysClr val="window" lastClr="FFFFFF"/>
      </a:lt1>
      <a:dk2>
        <a:srgbClr val="1F497D"/>
      </a:dk2>
      <a:lt2>
        <a:srgbClr val="EEECE1"/>
      </a:lt2>
      <a:accent1>
        <a:srgbClr val="17365D"/>
      </a:accent1>
      <a:accent2>
        <a:srgbClr val="548DD4"/>
      </a:accent2>
      <a:accent3>
        <a:srgbClr val="8DB3E2"/>
      </a:accent3>
      <a:accent4>
        <a:srgbClr val="C6D9F0"/>
      </a:accent4>
      <a:accent5>
        <a:srgbClr val="C6D9F0"/>
      </a:accent5>
      <a:accent6>
        <a:srgbClr val="C6D9F0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MO_ppt_sablona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/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0.xml><?xml version="1.0" encoding="utf-8"?>
<a:theme xmlns:a="http://schemas.openxmlformats.org/drawingml/2006/main" name="4_Šablona final">
  <a:themeElements>
    <a:clrScheme name="NOK">
      <a:dk1>
        <a:srgbClr val="262626"/>
      </a:dk1>
      <a:lt1>
        <a:sysClr val="window" lastClr="FFFFFF"/>
      </a:lt1>
      <a:dk2>
        <a:srgbClr val="1F497D"/>
      </a:dk2>
      <a:lt2>
        <a:srgbClr val="EEECE1"/>
      </a:lt2>
      <a:accent1>
        <a:srgbClr val="17365D"/>
      </a:accent1>
      <a:accent2>
        <a:srgbClr val="548DD4"/>
      </a:accent2>
      <a:accent3>
        <a:srgbClr val="8DB3E2"/>
      </a:accent3>
      <a:accent4>
        <a:srgbClr val="C6D9F0"/>
      </a:accent4>
      <a:accent5>
        <a:srgbClr val="C6D9F0"/>
      </a:accent5>
      <a:accent6>
        <a:srgbClr val="C6D9F0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3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SMO_ppt_sablona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/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prezentace">
  <a:themeElements>
    <a:clrScheme name="MPSV">
      <a:dk1>
        <a:srgbClr val="084A8B"/>
      </a:dk1>
      <a:lt1>
        <a:srgbClr val="F5F5F5"/>
      </a:lt1>
      <a:dk2>
        <a:srgbClr val="AFDDFA"/>
      </a:dk2>
      <a:lt2>
        <a:srgbClr val="F5F5F5"/>
      </a:lt2>
      <a:accent1>
        <a:srgbClr val="084A8B"/>
      </a:accent1>
      <a:accent2>
        <a:srgbClr val="5FBBF5"/>
      </a:accent2>
      <a:accent3>
        <a:srgbClr val="D7EEFC"/>
      </a:accent3>
      <a:accent4>
        <a:srgbClr val="FFCC00"/>
      </a:accent4>
      <a:accent5>
        <a:srgbClr val="AFDDFA"/>
      </a:accent5>
      <a:accent6>
        <a:srgbClr val="AF0100"/>
      </a:accent6>
      <a:hlink>
        <a:srgbClr val="084A8B"/>
      </a:hlink>
      <a:folHlink>
        <a:srgbClr val="084A8B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Předloha V1">
  <a:themeElements>
    <a:clrScheme name="MPO-B">
      <a:dk1>
        <a:sysClr val="windowText" lastClr="000000"/>
      </a:dk1>
      <a:lt1>
        <a:srgbClr val="FFFFFF"/>
      </a:lt1>
      <a:dk2>
        <a:srgbClr val="004B8D"/>
      </a:dk2>
      <a:lt2>
        <a:srgbClr val="FFFFFF"/>
      </a:lt2>
      <a:accent1>
        <a:srgbClr val="B9E0F7"/>
      </a:accent1>
      <a:accent2>
        <a:srgbClr val="13B5F4"/>
      </a:accent2>
      <a:accent3>
        <a:srgbClr val="0096D6"/>
      </a:accent3>
      <a:accent4>
        <a:srgbClr val="004B8D"/>
      </a:accent4>
      <a:accent5>
        <a:srgbClr val="E31B23"/>
      </a:accent5>
      <a:accent6>
        <a:srgbClr val="B5121B"/>
      </a:accent6>
      <a:hlink>
        <a:srgbClr val="13B5F4"/>
      </a:hlink>
      <a:folHlink>
        <a:srgbClr val="E31B23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Vlastní návrh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_Předloha V1">
  <a:themeElements>
    <a:clrScheme name="MPO-B">
      <a:dk1>
        <a:sysClr val="windowText" lastClr="000000"/>
      </a:dk1>
      <a:lt1>
        <a:srgbClr val="FFFFFF"/>
      </a:lt1>
      <a:dk2>
        <a:srgbClr val="004B8D"/>
      </a:dk2>
      <a:lt2>
        <a:srgbClr val="FFFFFF"/>
      </a:lt2>
      <a:accent1>
        <a:srgbClr val="B9E0F7"/>
      </a:accent1>
      <a:accent2>
        <a:srgbClr val="13B5F4"/>
      </a:accent2>
      <a:accent3>
        <a:srgbClr val="0096D6"/>
      </a:accent3>
      <a:accent4>
        <a:srgbClr val="004B8D"/>
      </a:accent4>
      <a:accent5>
        <a:srgbClr val="E31B23"/>
      </a:accent5>
      <a:accent6>
        <a:srgbClr val="B5121B"/>
      </a:accent6>
      <a:hlink>
        <a:srgbClr val="13B5F4"/>
      </a:hlink>
      <a:folHlink>
        <a:srgbClr val="E31B23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_Vlastní návrh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zor_opvvv_prezentace [jen pro čtení] [režim kompatibility]" id="{9B56CEAE-D729-40CB-803A-1CD0CA6B854A}" vid="{F399D1D5-3202-4638-B0C1-5A0D3BEA7457}"/>
    </a:ext>
  </a:extLst>
</a:theme>
</file>

<file path=ppt/theme/theme9.xml><?xml version="1.0" encoding="utf-8"?>
<a:theme xmlns:a="http://schemas.openxmlformats.org/drawingml/2006/main" name="3_Vlastní návrh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zor_opvvv_prezentace (1) [režim kompatibility]" id="{DA703A08-D6F4-42ED-9A42-4325FB56D4EB}" vid="{E9B53D6E-C1B4-47F6-B453-122E81F271C3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FC60E23A6042254D9AC27A8652D978CA" ma:contentTypeVersion="19" ma:contentTypeDescription="Vytvoří nový dokument" ma:contentTypeScope="" ma:versionID="ed381681f88c5a65880af36e43e52388">
  <xsd:schema xmlns:xsd="http://www.w3.org/2001/XMLSchema" xmlns:xs="http://www.w3.org/2001/XMLSchema" xmlns:p="http://schemas.microsoft.com/office/2006/metadata/properties" xmlns:ns2="ae529b29-b2bb-4f0f-bf76-47ede62a77b9" xmlns:ns3="a867a263-4c00-4944-a435-72febfd70997" targetNamespace="http://schemas.microsoft.com/office/2006/metadata/properties" ma:root="true" ma:fieldsID="78a231ee8dacb1aca20c30cd34283bc4" ns2:_="" ns3:_="">
    <xsd:import namespace="ae529b29-b2bb-4f0f-bf76-47ede62a77b9"/>
    <xsd:import namespace="a867a263-4c00-4944-a435-72febfd709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_Flow_SignoffStatu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LengthInSeconds" minOccurs="0"/>
                <xsd:element ref="ns3:TaxCatchAll" minOccurs="0"/>
                <xsd:element ref="ns2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e529b29-b2bb-4f0f-bf76-47ede62a77b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_Flow_SignoffStatus" ma:index="12" nillable="true" ma:displayName="Stav odsouhlasení" ma:internalName="Stav_x0020_odsouhlasen_x00ed_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Značky obrázků" ma:readOnly="false" ma:fieldId="{5cf76f15-5ced-4ddc-b409-7134ff3c332f}" ma:taxonomyMulti="true" ma:sspId="de97acfe-e349-49a2-9112-0b04129138d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67a263-4c00-4944-a435-72febfd7099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dílené s podrobnostmi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b6e955f-6355-4a61-ae3b-658e8d2c932c}" ma:internalName="TaxCatchAll" ma:showField="CatchAllData" ma:web="a867a263-4c00-4944-a435-72febfd709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ae529b29-b2bb-4f0f-bf76-47ede62a77b9" xsi:nil="true"/>
    <SharedWithUsers xmlns="a867a263-4c00-4944-a435-72febfd70997">
      <UserInfo>
        <DisplayName>Růžičková Lenka</DisplayName>
        <AccountId>300</AccountId>
        <AccountType/>
      </UserInfo>
      <UserInfo>
        <DisplayName>Illínová Sandra</DisplayName>
        <AccountId>125</AccountId>
        <AccountType/>
      </UserInfo>
      <UserInfo>
        <DisplayName>Maroušek Jaroslav</DisplayName>
        <AccountId>356</AccountId>
        <AccountType/>
      </UserInfo>
      <UserInfo>
        <DisplayName>Daněk Miroslav</DisplayName>
        <AccountId>180</AccountId>
        <AccountType/>
      </UserInfo>
      <UserInfo>
        <DisplayName>Soukup Miloš</DisplayName>
        <AccountId>174</AccountId>
        <AccountType/>
      </UserInfo>
      <UserInfo>
        <DisplayName>Lacinová Marta</DisplayName>
        <AccountId>639</AccountId>
        <AccountType/>
      </UserInfo>
      <UserInfo>
        <DisplayName>Zezůlková Marie</DisplayName>
        <AccountId>117</AccountId>
        <AccountType/>
      </UserInfo>
      <UserInfo>
        <DisplayName>Barcalová Jitka</DisplayName>
        <AccountId>15</AccountId>
        <AccountType/>
      </UserInfo>
      <UserInfo>
        <DisplayName>Opálka Dominik</DisplayName>
        <AccountId>538</AccountId>
        <AccountType/>
      </UserInfo>
      <UserInfo>
        <DisplayName>Pergl Ondřej</DisplayName>
        <AccountId>9</AccountId>
        <AccountType/>
      </UserInfo>
      <UserInfo>
        <DisplayName>Puršl František</DisplayName>
        <AccountId>13</AccountId>
        <AccountType/>
      </UserInfo>
      <UserInfo>
        <DisplayName>Karkošková Martina</DisplayName>
        <AccountId>171</AccountId>
        <AccountType/>
      </UserInfo>
      <UserInfo>
        <DisplayName>Opravil Zdeněk</DisplayName>
        <AccountId>14</AccountId>
        <AccountType/>
      </UserInfo>
    </SharedWithUsers>
    <TaxCatchAll xmlns="a867a263-4c00-4944-a435-72febfd70997" xsi:nil="true"/>
    <lcf76f155ced4ddcb4097134ff3c332f xmlns="ae529b29-b2bb-4f0f-bf76-47ede62a77b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AE78FBF-F6F8-44FD-B078-D48BAE4F866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DA4F2ACF-9685-4E3D-BA4B-EB67E1E10FD5}">
  <ds:schemaRefs>
    <ds:schemaRef ds:uri="a867a263-4c00-4944-a435-72febfd70997"/>
    <ds:schemaRef ds:uri="ae529b29-b2bb-4f0f-bf76-47ede62a77b9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8FC5A50D-16C2-49A5-9BCE-6252C91DAF9F}">
  <ds:schemaRefs>
    <ds:schemaRef ds:uri="http://purl.org/dc/terms/"/>
    <ds:schemaRef ds:uri="http://www.w3.org/XML/1998/namespace"/>
    <ds:schemaRef ds:uri="ae529b29-b2bb-4f0f-bf76-47ede62a77b9"/>
    <ds:schemaRef ds:uri="http://schemas.microsoft.com/office/2006/metadata/properties"/>
    <ds:schemaRef ds:uri="http://schemas.microsoft.com/office/2006/documentManagement/types"/>
    <ds:schemaRef ds:uri="http://purl.org/dc/elements/1.1/"/>
    <ds:schemaRef ds:uri="a867a263-4c00-4944-a435-72febfd70997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136</TotalTime>
  <Words>2644</Words>
  <Application>Microsoft Office PowerPoint</Application>
  <PresentationFormat>Vlastní</PresentationFormat>
  <Paragraphs>437</Paragraphs>
  <Slides>32</Slides>
  <Notes>31</Notes>
  <HiddenSlides>0</HiddenSlides>
  <MMClips>0</MMClips>
  <ScaleCrop>false</ScaleCrop>
  <HeadingPairs>
    <vt:vector size="6" baseType="variant">
      <vt:variant>
        <vt:lpstr>Použitá písma</vt:lpstr>
      </vt:variant>
      <vt:variant>
        <vt:i4>10</vt:i4>
      </vt:variant>
      <vt:variant>
        <vt:lpstr>Motiv</vt:lpstr>
      </vt:variant>
      <vt:variant>
        <vt:i4>21</vt:i4>
      </vt:variant>
      <vt:variant>
        <vt:lpstr>Nadpisy snímků</vt:lpstr>
      </vt:variant>
      <vt:variant>
        <vt:i4>32</vt:i4>
      </vt:variant>
    </vt:vector>
  </HeadingPairs>
  <TitlesOfParts>
    <vt:vector size="63" baseType="lpstr">
      <vt:lpstr>Arial</vt:lpstr>
      <vt:lpstr>Bahnschrift SemiBold</vt:lpstr>
      <vt:lpstr>Calibri</vt:lpstr>
      <vt:lpstr>Calibri Light</vt:lpstr>
      <vt:lpstr>Centhury Gothic</vt:lpstr>
      <vt:lpstr>Courier New</vt:lpstr>
      <vt:lpstr>Roboto</vt:lpstr>
      <vt:lpstr>Symbol</vt:lpstr>
      <vt:lpstr>Wingdings</vt:lpstr>
      <vt:lpstr>Wingdings 3</vt:lpstr>
      <vt:lpstr>Šablona final</vt:lpstr>
      <vt:lpstr>SMO_ppt_sablona</vt:lpstr>
      <vt:lpstr>1_SMO_ppt_sablona</vt:lpstr>
      <vt:lpstr>prezentace</vt:lpstr>
      <vt:lpstr>Předloha V1</vt:lpstr>
      <vt:lpstr>Vlastní návrh</vt:lpstr>
      <vt:lpstr>1_Předloha V1</vt:lpstr>
      <vt:lpstr>1_Vlastní návrh</vt:lpstr>
      <vt:lpstr>3_Vlastní návrh</vt:lpstr>
      <vt:lpstr>2_SMO_ppt_sablona</vt:lpstr>
      <vt:lpstr>4_Vlastní návrh</vt:lpstr>
      <vt:lpstr>MMR_klas</vt:lpstr>
      <vt:lpstr>Prezentace bílá A</vt:lpstr>
      <vt:lpstr>2_Vlastní návrh</vt:lpstr>
      <vt:lpstr>1_MMR_klas</vt:lpstr>
      <vt:lpstr>MMR_sir</vt:lpstr>
      <vt:lpstr>1_Šablona final</vt:lpstr>
      <vt:lpstr>2_Šablona final</vt:lpstr>
      <vt:lpstr>3_Šablona final</vt:lpstr>
      <vt:lpstr>4_Šablona final</vt:lpstr>
      <vt:lpstr>Motiv Office</vt:lpstr>
      <vt:lpstr>Aktuální informace z Ministerstva pro místní rozvoj Odbor strategií a analýz regionální politiky a politiky bydlení </vt:lpstr>
      <vt:lpstr>Obsah příspěvku:</vt:lpstr>
      <vt:lpstr>Publikace: Abeceda fondů EU 2021-2027 – 2. vydání</vt:lpstr>
      <vt:lpstr>Vyhledávač dotačních příležitostí na DotaceEU.cz</vt:lpstr>
      <vt:lpstr>Semináře pro žadatele a příjemce v regionech</vt:lpstr>
      <vt:lpstr>IROP 2021–2027, výzvy na rok 2023, RAP</vt:lpstr>
      <vt:lpstr>Aktuality RAP v IROP 2021–2027</vt:lpstr>
      <vt:lpstr>21. Národní stálá konference, Plzeň, 13. – 14. 4. 2023 Komora regionální</vt:lpstr>
      <vt:lpstr>21. Národní stálá konference, Plzeň, 13. – 14. 4. 2023 Komora urbánní</vt:lpstr>
      <vt:lpstr>21. Národní stálá konference, Plzeň, 13. – 14. 4. 2023 Komora CLLD</vt:lpstr>
      <vt:lpstr>Národní plán obnovy - výsledky výzev na revitalizaci BF</vt:lpstr>
      <vt:lpstr>Národní plán obnovy - výsledky výzev na revitalizaci BF</vt:lpstr>
      <vt:lpstr>Národní plán obnovy - velké projekty (30 - 500 mil. Kč)</vt:lpstr>
      <vt:lpstr>Národní plán obnovy - malé projekty (3 - 30 mil. Kč)</vt:lpstr>
      <vt:lpstr>Národní plán obnovy - výběr projektů</vt:lpstr>
      <vt:lpstr>Národní plán obnovy –  Reforma dostupného bydlení v ČR </vt:lpstr>
      <vt:lpstr>4.1 | Systémová podpora veřejných investic</vt:lpstr>
      <vt:lpstr>Metodická podpora (4.1.1) a finanční podpora (4.1.3)  přípravy projektů souladných s cíli EU  </vt:lpstr>
      <vt:lpstr>Metodická podpora a modernizace veřejného zadávání (4.1.2) </vt:lpstr>
      <vt:lpstr>Národní plán obnovy 2. výzva demonstrativních aplikací 5G (1.4.1.6)</vt:lpstr>
      <vt:lpstr>Nový web MMR k tématu Smart Cities </vt:lpstr>
      <vt:lpstr> Informační systém projektových záměrů (ISPZ)</vt:lpstr>
      <vt:lpstr>ISPZ - Propojení na možné zdroje financování</vt:lpstr>
      <vt:lpstr>Příležitosti pro obce z národních dotačních programů pro rok 2023 </vt:lpstr>
      <vt:lpstr>Prezentace aplikace PowerPoint</vt:lpstr>
      <vt:lpstr>Národní dotační programy 2023 - harmonogram</vt:lpstr>
      <vt:lpstr>Národní dotační programy 2023 - harmonogram</vt:lpstr>
      <vt:lpstr>Pakt pro rozvoj venkova ČR Spojme se pro rozvoj venkova  </vt:lpstr>
      <vt:lpstr>Příležitosti pro HSOÚ na národní úrovni</vt:lpstr>
      <vt:lpstr>27. ročník Vesnice roku oživení vesnických komunit</vt:lpstr>
      <vt:lpstr>Metodické příručky/brožury pro zástupce obcí </vt:lpstr>
      <vt:lpstr>Děkujeme za pozornost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Aktuální informace z Ministerstva pro místní rozvoj - Odboru regionální politiky MMR</dc:title>
  <dc:creator>Barcalová Jitka</dc:creator>
  <cp:lastModifiedBy>Opravil Zdeněk</cp:lastModifiedBy>
  <cp:revision>17</cp:revision>
  <cp:lastPrinted>2023-03-28T12:07:26Z</cp:lastPrinted>
  <dcterms:created xsi:type="dcterms:W3CDTF">2021-09-20T08:57:58Z</dcterms:created>
  <dcterms:modified xsi:type="dcterms:W3CDTF">2023-05-15T14:42:24Z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0x010100FC60E23A6042254D9AC27A8652D978CA</vt:lpwstr>
  </property>
  <property fmtid="{D5CDD505-2E9C-101B-9397-08002B2CF9AE}" pid="3" name="MediaServiceImageTags">
    <vt:lpwstr/>
  </property>
</Properties>
</file>