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13"/>
  </p:notesMasterIdLst>
  <p:handoutMasterIdLst>
    <p:handoutMasterId r:id="rId14"/>
  </p:handoutMasterIdLst>
  <p:sldIdLst>
    <p:sldId id="256" r:id="rId2"/>
    <p:sldId id="611" r:id="rId3"/>
    <p:sldId id="621" r:id="rId4"/>
    <p:sldId id="617" r:id="rId5"/>
    <p:sldId id="618" r:id="rId6"/>
    <p:sldId id="619" r:id="rId7"/>
    <p:sldId id="622" r:id="rId8"/>
    <p:sldId id="623" r:id="rId9"/>
    <p:sldId id="624" r:id="rId10"/>
    <p:sldId id="620" r:id="rId11"/>
    <p:sldId id="610" r:id="rId12"/>
  </p:sldIdLst>
  <p:sldSz cx="9144000" cy="6858000" type="screen4x3"/>
  <p:notesSz cx="6797675" cy="9926638"/>
  <p:defaultTextStyle>
    <a:defPPr>
      <a:defRPr lang="cs-CZ"/>
    </a:defPPr>
    <a:lvl1pPr algn="just" rtl="0" eaLnBrk="0" fontAlgn="base" hangingPunct="0">
      <a:lnSpc>
        <a:spcPct val="90000"/>
      </a:lnSpc>
      <a:spcBef>
        <a:spcPct val="20000"/>
      </a:spcBef>
      <a:spcAft>
        <a:spcPct val="0"/>
      </a:spcAft>
      <a:buFont typeface="Arial" charset="0"/>
      <a:buChar char="►"/>
      <a:defRPr kern="1200">
        <a:solidFill>
          <a:schemeClr val="tx1"/>
        </a:solidFill>
        <a:latin typeface="Times New Roman" pitchFamily="18" charset="0"/>
        <a:ea typeface="+mn-ea"/>
        <a:cs typeface="+mn-cs"/>
      </a:defRPr>
    </a:lvl1pPr>
    <a:lvl2pPr marL="457200" algn="just" rtl="0" eaLnBrk="0" fontAlgn="base" hangingPunct="0">
      <a:lnSpc>
        <a:spcPct val="90000"/>
      </a:lnSpc>
      <a:spcBef>
        <a:spcPct val="20000"/>
      </a:spcBef>
      <a:spcAft>
        <a:spcPct val="0"/>
      </a:spcAft>
      <a:buFont typeface="Arial" charset="0"/>
      <a:buChar char="►"/>
      <a:defRPr kern="1200">
        <a:solidFill>
          <a:schemeClr val="tx1"/>
        </a:solidFill>
        <a:latin typeface="Times New Roman" pitchFamily="18" charset="0"/>
        <a:ea typeface="+mn-ea"/>
        <a:cs typeface="+mn-cs"/>
      </a:defRPr>
    </a:lvl2pPr>
    <a:lvl3pPr marL="914400" algn="just" rtl="0" eaLnBrk="0" fontAlgn="base" hangingPunct="0">
      <a:lnSpc>
        <a:spcPct val="90000"/>
      </a:lnSpc>
      <a:spcBef>
        <a:spcPct val="20000"/>
      </a:spcBef>
      <a:spcAft>
        <a:spcPct val="0"/>
      </a:spcAft>
      <a:buFont typeface="Arial" charset="0"/>
      <a:buChar char="►"/>
      <a:defRPr kern="1200">
        <a:solidFill>
          <a:schemeClr val="tx1"/>
        </a:solidFill>
        <a:latin typeface="Times New Roman" pitchFamily="18" charset="0"/>
        <a:ea typeface="+mn-ea"/>
        <a:cs typeface="+mn-cs"/>
      </a:defRPr>
    </a:lvl3pPr>
    <a:lvl4pPr marL="1371600" algn="just" rtl="0" eaLnBrk="0" fontAlgn="base" hangingPunct="0">
      <a:lnSpc>
        <a:spcPct val="90000"/>
      </a:lnSpc>
      <a:spcBef>
        <a:spcPct val="20000"/>
      </a:spcBef>
      <a:spcAft>
        <a:spcPct val="0"/>
      </a:spcAft>
      <a:buFont typeface="Arial" charset="0"/>
      <a:buChar char="►"/>
      <a:defRPr kern="1200">
        <a:solidFill>
          <a:schemeClr val="tx1"/>
        </a:solidFill>
        <a:latin typeface="Times New Roman" pitchFamily="18" charset="0"/>
        <a:ea typeface="+mn-ea"/>
        <a:cs typeface="+mn-cs"/>
      </a:defRPr>
    </a:lvl4pPr>
    <a:lvl5pPr marL="1828800" algn="just" rtl="0" eaLnBrk="0" fontAlgn="base" hangingPunct="0">
      <a:lnSpc>
        <a:spcPct val="90000"/>
      </a:lnSpc>
      <a:spcBef>
        <a:spcPct val="20000"/>
      </a:spcBef>
      <a:spcAft>
        <a:spcPct val="0"/>
      </a:spcAft>
      <a:buFont typeface="Arial" charset="0"/>
      <a:buChar char="►"/>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EAEA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6453" autoAdjust="0"/>
    <p:restoredTop sz="87836" autoAdjust="0"/>
  </p:normalViewPr>
  <p:slideViewPr>
    <p:cSldViewPr>
      <p:cViewPr>
        <p:scale>
          <a:sx n="105" d="100"/>
          <a:sy n="105" d="100"/>
        </p:scale>
        <p:origin x="-1074"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608"/>
    </p:cViewPr>
  </p:sorterViewPr>
  <p:notesViewPr>
    <p:cSldViewPr>
      <p:cViewPr varScale="1">
        <p:scale>
          <a:sx n="50" d="100"/>
          <a:sy n="50" d="100"/>
        </p:scale>
        <p:origin x="-1332" y="-102"/>
      </p:cViewPr>
      <p:guideLst>
        <p:guide orient="horz" pos="3127"/>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Rectangle 2"/>
          <p:cNvSpPr>
            <a:spLocks noGrp="1" noChangeArrowheads="1"/>
          </p:cNvSpPr>
          <p:nvPr>
            <p:ph type="hdr" sz="quarter"/>
          </p:nvPr>
        </p:nvSpPr>
        <p:spPr bwMode="auto">
          <a:xfrm>
            <a:off x="1" y="6"/>
            <a:ext cx="2944500" cy="496101"/>
          </a:xfrm>
          <a:prstGeom prst="rect">
            <a:avLst/>
          </a:prstGeom>
          <a:noFill/>
          <a:ln w="9525">
            <a:noFill/>
            <a:miter lim="800000"/>
            <a:headEnd/>
            <a:tailEnd/>
          </a:ln>
        </p:spPr>
        <p:txBody>
          <a:bodyPr vert="horz" wrap="square" lIns="90252" tIns="45126" rIns="90252" bIns="45126" numCol="1" anchor="t" anchorCtr="0" compatLnSpc="1">
            <a:prstTxWarp prst="textNoShape">
              <a:avLst/>
            </a:prstTxWarp>
          </a:bodyPr>
          <a:lstStyle>
            <a:lvl1pPr algn="l" defTabSz="903288" eaLnBrk="1" hangingPunct="1">
              <a:lnSpc>
                <a:spcPct val="100000"/>
              </a:lnSpc>
              <a:spcBef>
                <a:spcPct val="0"/>
              </a:spcBef>
              <a:buFontTx/>
              <a:buNone/>
              <a:defRPr sz="1200">
                <a:latin typeface="Arial" charset="0"/>
              </a:defRPr>
            </a:lvl1pPr>
          </a:lstStyle>
          <a:p>
            <a:pPr>
              <a:defRPr/>
            </a:pPr>
            <a:endParaRPr lang="cs-CZ"/>
          </a:p>
        </p:txBody>
      </p:sp>
      <p:sp>
        <p:nvSpPr>
          <p:cNvPr id="81923" name="Rectangle 3"/>
          <p:cNvSpPr>
            <a:spLocks noGrp="1" noChangeArrowheads="1"/>
          </p:cNvSpPr>
          <p:nvPr>
            <p:ph type="dt" sz="quarter" idx="1"/>
          </p:nvPr>
        </p:nvSpPr>
        <p:spPr bwMode="auto">
          <a:xfrm>
            <a:off x="3853185" y="6"/>
            <a:ext cx="2944499" cy="496101"/>
          </a:xfrm>
          <a:prstGeom prst="rect">
            <a:avLst/>
          </a:prstGeom>
          <a:noFill/>
          <a:ln w="9525">
            <a:noFill/>
            <a:miter lim="800000"/>
            <a:headEnd/>
            <a:tailEnd/>
          </a:ln>
        </p:spPr>
        <p:txBody>
          <a:bodyPr vert="horz" wrap="square" lIns="90252" tIns="45126" rIns="90252" bIns="45126" numCol="1" anchor="t" anchorCtr="0" compatLnSpc="1">
            <a:prstTxWarp prst="textNoShape">
              <a:avLst/>
            </a:prstTxWarp>
          </a:bodyPr>
          <a:lstStyle>
            <a:lvl1pPr algn="r" defTabSz="903288" eaLnBrk="1" hangingPunct="1">
              <a:lnSpc>
                <a:spcPct val="100000"/>
              </a:lnSpc>
              <a:spcBef>
                <a:spcPct val="0"/>
              </a:spcBef>
              <a:buFontTx/>
              <a:buNone/>
              <a:defRPr sz="1200">
                <a:latin typeface="Arial" charset="0"/>
              </a:defRPr>
            </a:lvl1pPr>
          </a:lstStyle>
          <a:p>
            <a:pPr>
              <a:defRPr/>
            </a:pPr>
            <a:endParaRPr lang="cs-CZ"/>
          </a:p>
        </p:txBody>
      </p:sp>
      <p:sp>
        <p:nvSpPr>
          <p:cNvPr id="81924" name="Rectangle 4"/>
          <p:cNvSpPr>
            <a:spLocks noGrp="1" noChangeArrowheads="1"/>
          </p:cNvSpPr>
          <p:nvPr>
            <p:ph type="ftr" sz="quarter" idx="2"/>
          </p:nvPr>
        </p:nvSpPr>
        <p:spPr bwMode="auto">
          <a:xfrm>
            <a:off x="1" y="9430542"/>
            <a:ext cx="2944500" cy="496101"/>
          </a:xfrm>
          <a:prstGeom prst="rect">
            <a:avLst/>
          </a:prstGeom>
          <a:noFill/>
          <a:ln w="9525">
            <a:noFill/>
            <a:miter lim="800000"/>
            <a:headEnd/>
            <a:tailEnd/>
          </a:ln>
        </p:spPr>
        <p:txBody>
          <a:bodyPr vert="horz" wrap="square" lIns="90252" tIns="45126" rIns="90252" bIns="45126" numCol="1" anchor="b" anchorCtr="0" compatLnSpc="1">
            <a:prstTxWarp prst="textNoShape">
              <a:avLst/>
            </a:prstTxWarp>
          </a:bodyPr>
          <a:lstStyle>
            <a:lvl1pPr algn="l" defTabSz="903288" eaLnBrk="1" hangingPunct="1">
              <a:lnSpc>
                <a:spcPct val="100000"/>
              </a:lnSpc>
              <a:spcBef>
                <a:spcPct val="0"/>
              </a:spcBef>
              <a:buFontTx/>
              <a:buNone/>
              <a:defRPr sz="1200">
                <a:latin typeface="Arial" charset="0"/>
              </a:defRPr>
            </a:lvl1pPr>
          </a:lstStyle>
          <a:p>
            <a:pPr>
              <a:defRPr/>
            </a:pPr>
            <a:endParaRPr lang="cs-CZ"/>
          </a:p>
        </p:txBody>
      </p:sp>
      <p:sp>
        <p:nvSpPr>
          <p:cNvPr id="81925" name="Rectangle 5"/>
          <p:cNvSpPr>
            <a:spLocks noGrp="1" noChangeArrowheads="1"/>
          </p:cNvSpPr>
          <p:nvPr>
            <p:ph type="sldNum" sz="quarter" idx="3"/>
          </p:nvPr>
        </p:nvSpPr>
        <p:spPr bwMode="auto">
          <a:xfrm>
            <a:off x="3853185" y="9430542"/>
            <a:ext cx="2944499" cy="496101"/>
          </a:xfrm>
          <a:prstGeom prst="rect">
            <a:avLst/>
          </a:prstGeom>
          <a:noFill/>
          <a:ln w="9525">
            <a:noFill/>
            <a:miter lim="800000"/>
            <a:headEnd/>
            <a:tailEnd/>
          </a:ln>
        </p:spPr>
        <p:txBody>
          <a:bodyPr vert="horz" wrap="square" lIns="90252" tIns="45126" rIns="90252" bIns="45126" numCol="1" anchor="b" anchorCtr="0" compatLnSpc="1">
            <a:prstTxWarp prst="textNoShape">
              <a:avLst/>
            </a:prstTxWarp>
          </a:bodyPr>
          <a:lstStyle>
            <a:lvl1pPr algn="r" defTabSz="903288" eaLnBrk="1" hangingPunct="1">
              <a:lnSpc>
                <a:spcPct val="100000"/>
              </a:lnSpc>
              <a:spcBef>
                <a:spcPct val="0"/>
              </a:spcBef>
              <a:buFontTx/>
              <a:buNone/>
              <a:defRPr sz="1200">
                <a:latin typeface="Arial" charset="0"/>
              </a:defRPr>
            </a:lvl1pPr>
          </a:lstStyle>
          <a:p>
            <a:pPr>
              <a:defRPr/>
            </a:pPr>
            <a:fld id="{0DCE8B07-E3D8-40D7-8B7D-0D23F44AC7FB}" type="slidenum">
              <a:rPr lang="cs-CZ"/>
              <a:pPr>
                <a:defRPr/>
              </a:pPr>
              <a:t>‹#›</a:t>
            </a:fld>
            <a:endParaRPr lang="cs-CZ"/>
          </a:p>
        </p:txBody>
      </p:sp>
    </p:spTree>
    <p:extLst>
      <p:ext uri="{BB962C8B-B14F-4D97-AF65-F5344CB8AC3E}">
        <p14:creationId xmlns:p14="http://schemas.microsoft.com/office/powerpoint/2010/main" val="2123420497"/>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2946" name="Rectangle 2"/>
          <p:cNvSpPr>
            <a:spLocks noGrp="1" noChangeArrowheads="1"/>
          </p:cNvSpPr>
          <p:nvPr>
            <p:ph type="hdr" sz="quarter"/>
          </p:nvPr>
        </p:nvSpPr>
        <p:spPr bwMode="auto">
          <a:xfrm>
            <a:off x="1" y="6"/>
            <a:ext cx="2944500" cy="496101"/>
          </a:xfrm>
          <a:prstGeom prst="rect">
            <a:avLst/>
          </a:prstGeom>
          <a:noFill/>
          <a:ln w="9525">
            <a:noFill/>
            <a:miter lim="800000"/>
            <a:headEnd/>
            <a:tailEnd/>
          </a:ln>
        </p:spPr>
        <p:txBody>
          <a:bodyPr vert="horz" wrap="square" lIns="90252" tIns="45126" rIns="90252" bIns="45126" numCol="1" anchor="t" anchorCtr="0" compatLnSpc="1">
            <a:prstTxWarp prst="textNoShape">
              <a:avLst/>
            </a:prstTxWarp>
          </a:bodyPr>
          <a:lstStyle>
            <a:lvl1pPr algn="l" defTabSz="903288" eaLnBrk="1" hangingPunct="1">
              <a:lnSpc>
                <a:spcPct val="100000"/>
              </a:lnSpc>
              <a:spcBef>
                <a:spcPct val="0"/>
              </a:spcBef>
              <a:buFontTx/>
              <a:buNone/>
              <a:defRPr sz="1200">
                <a:latin typeface="Arial" charset="0"/>
              </a:defRPr>
            </a:lvl1pPr>
          </a:lstStyle>
          <a:p>
            <a:pPr>
              <a:defRPr/>
            </a:pPr>
            <a:endParaRPr lang="cs-CZ"/>
          </a:p>
        </p:txBody>
      </p:sp>
      <p:sp>
        <p:nvSpPr>
          <p:cNvPr id="82947" name="Rectangle 3"/>
          <p:cNvSpPr>
            <a:spLocks noGrp="1" noChangeArrowheads="1"/>
          </p:cNvSpPr>
          <p:nvPr>
            <p:ph type="dt" idx="1"/>
          </p:nvPr>
        </p:nvSpPr>
        <p:spPr bwMode="auto">
          <a:xfrm>
            <a:off x="3851011" y="6"/>
            <a:ext cx="2945587" cy="496101"/>
          </a:xfrm>
          <a:prstGeom prst="rect">
            <a:avLst/>
          </a:prstGeom>
          <a:noFill/>
          <a:ln w="9525">
            <a:noFill/>
            <a:miter lim="800000"/>
            <a:headEnd/>
            <a:tailEnd/>
          </a:ln>
        </p:spPr>
        <p:txBody>
          <a:bodyPr vert="horz" wrap="square" lIns="90252" tIns="45126" rIns="90252" bIns="45126" numCol="1" anchor="t" anchorCtr="0" compatLnSpc="1">
            <a:prstTxWarp prst="textNoShape">
              <a:avLst/>
            </a:prstTxWarp>
          </a:bodyPr>
          <a:lstStyle>
            <a:lvl1pPr algn="r" defTabSz="903288" eaLnBrk="1" hangingPunct="1">
              <a:lnSpc>
                <a:spcPct val="100000"/>
              </a:lnSpc>
              <a:spcBef>
                <a:spcPct val="0"/>
              </a:spcBef>
              <a:buFontTx/>
              <a:buNone/>
              <a:defRPr sz="1200">
                <a:latin typeface="Arial" charset="0"/>
              </a:defRPr>
            </a:lvl1pPr>
          </a:lstStyle>
          <a:p>
            <a:pPr>
              <a:defRPr/>
            </a:pPr>
            <a:endParaRPr lang="cs-CZ"/>
          </a:p>
        </p:txBody>
      </p:sp>
      <p:sp>
        <p:nvSpPr>
          <p:cNvPr id="37892"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9" name="Rectangle 5"/>
          <p:cNvSpPr>
            <a:spLocks noGrp="1" noChangeArrowheads="1"/>
          </p:cNvSpPr>
          <p:nvPr>
            <p:ph type="body" sz="quarter" idx="3"/>
          </p:nvPr>
        </p:nvSpPr>
        <p:spPr bwMode="auto">
          <a:xfrm>
            <a:off x="680421" y="4712954"/>
            <a:ext cx="5436836" cy="4469536"/>
          </a:xfrm>
          <a:prstGeom prst="rect">
            <a:avLst/>
          </a:prstGeom>
          <a:noFill/>
          <a:ln w="9525">
            <a:noFill/>
            <a:miter lim="800000"/>
            <a:headEnd/>
            <a:tailEnd/>
          </a:ln>
        </p:spPr>
        <p:txBody>
          <a:bodyPr vert="horz" wrap="square" lIns="90252" tIns="45126" rIns="90252" bIns="45126" numCol="1" anchor="t" anchorCtr="0" compatLnSpc="1">
            <a:prstTxWarp prst="textNoShape">
              <a:avLst/>
            </a:prstTxWarp>
          </a:bodyPr>
          <a:lstStyle/>
          <a:p>
            <a:pPr lvl="0"/>
            <a:r>
              <a:rPr lang="cs-CZ" noProof="0" smtClean="0"/>
              <a:t>Klepnutím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p>
        </p:txBody>
      </p:sp>
      <p:sp>
        <p:nvSpPr>
          <p:cNvPr id="82950" name="Rectangle 6"/>
          <p:cNvSpPr>
            <a:spLocks noGrp="1" noChangeArrowheads="1"/>
          </p:cNvSpPr>
          <p:nvPr>
            <p:ph type="ftr" sz="quarter" idx="4"/>
          </p:nvPr>
        </p:nvSpPr>
        <p:spPr bwMode="auto">
          <a:xfrm>
            <a:off x="1" y="9428228"/>
            <a:ext cx="2944500" cy="496101"/>
          </a:xfrm>
          <a:prstGeom prst="rect">
            <a:avLst/>
          </a:prstGeom>
          <a:noFill/>
          <a:ln w="9525">
            <a:noFill/>
            <a:miter lim="800000"/>
            <a:headEnd/>
            <a:tailEnd/>
          </a:ln>
        </p:spPr>
        <p:txBody>
          <a:bodyPr vert="horz" wrap="square" lIns="90252" tIns="45126" rIns="90252" bIns="45126" numCol="1" anchor="b" anchorCtr="0" compatLnSpc="1">
            <a:prstTxWarp prst="textNoShape">
              <a:avLst/>
            </a:prstTxWarp>
          </a:bodyPr>
          <a:lstStyle>
            <a:lvl1pPr algn="l" defTabSz="903288" eaLnBrk="1" hangingPunct="1">
              <a:lnSpc>
                <a:spcPct val="100000"/>
              </a:lnSpc>
              <a:spcBef>
                <a:spcPct val="0"/>
              </a:spcBef>
              <a:buFontTx/>
              <a:buNone/>
              <a:defRPr sz="1200">
                <a:latin typeface="Arial" charset="0"/>
              </a:defRPr>
            </a:lvl1pPr>
          </a:lstStyle>
          <a:p>
            <a:pPr>
              <a:defRPr/>
            </a:pPr>
            <a:endParaRPr lang="cs-CZ"/>
          </a:p>
        </p:txBody>
      </p:sp>
      <p:sp>
        <p:nvSpPr>
          <p:cNvPr id="82951" name="Rectangle 7"/>
          <p:cNvSpPr>
            <a:spLocks noGrp="1" noChangeArrowheads="1"/>
          </p:cNvSpPr>
          <p:nvPr>
            <p:ph type="sldNum" sz="quarter" idx="5"/>
          </p:nvPr>
        </p:nvSpPr>
        <p:spPr bwMode="auto">
          <a:xfrm>
            <a:off x="3851011" y="9428228"/>
            <a:ext cx="2945587" cy="496101"/>
          </a:xfrm>
          <a:prstGeom prst="rect">
            <a:avLst/>
          </a:prstGeom>
          <a:noFill/>
          <a:ln w="9525">
            <a:noFill/>
            <a:miter lim="800000"/>
            <a:headEnd/>
            <a:tailEnd/>
          </a:ln>
        </p:spPr>
        <p:txBody>
          <a:bodyPr vert="horz" wrap="square" lIns="90252" tIns="45126" rIns="90252" bIns="45126" numCol="1" anchor="b" anchorCtr="0" compatLnSpc="1">
            <a:prstTxWarp prst="textNoShape">
              <a:avLst/>
            </a:prstTxWarp>
          </a:bodyPr>
          <a:lstStyle>
            <a:lvl1pPr algn="r" defTabSz="903288" eaLnBrk="1" hangingPunct="1">
              <a:lnSpc>
                <a:spcPct val="100000"/>
              </a:lnSpc>
              <a:spcBef>
                <a:spcPct val="0"/>
              </a:spcBef>
              <a:buFontTx/>
              <a:buNone/>
              <a:defRPr sz="1200">
                <a:latin typeface="Arial" charset="0"/>
              </a:defRPr>
            </a:lvl1pPr>
          </a:lstStyle>
          <a:p>
            <a:pPr>
              <a:defRPr/>
            </a:pPr>
            <a:fld id="{37165F6F-F791-403C-8005-39D00CCBE026}" type="slidenum">
              <a:rPr lang="cs-CZ"/>
              <a:pPr>
                <a:defRPr/>
              </a:pPr>
              <a:t>‹#›</a:t>
            </a:fld>
            <a:endParaRPr lang="cs-CZ"/>
          </a:p>
        </p:txBody>
      </p:sp>
    </p:spTree>
    <p:extLst>
      <p:ext uri="{BB962C8B-B14F-4D97-AF65-F5344CB8AC3E}">
        <p14:creationId xmlns:p14="http://schemas.microsoft.com/office/powerpoint/2010/main" val="692703158"/>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3288">
              <a:defRPr>
                <a:solidFill>
                  <a:schemeClr val="tx1"/>
                </a:solidFill>
                <a:latin typeface="Times New Roman" pitchFamily="18" charset="0"/>
              </a:defRPr>
            </a:lvl1pPr>
            <a:lvl2pPr marL="742950" indent="-285750" defTabSz="903288">
              <a:defRPr>
                <a:solidFill>
                  <a:schemeClr val="tx1"/>
                </a:solidFill>
                <a:latin typeface="Times New Roman" pitchFamily="18" charset="0"/>
              </a:defRPr>
            </a:lvl2pPr>
            <a:lvl3pPr marL="1143000" indent="-228600" defTabSz="903288">
              <a:defRPr>
                <a:solidFill>
                  <a:schemeClr val="tx1"/>
                </a:solidFill>
                <a:latin typeface="Times New Roman" pitchFamily="18" charset="0"/>
              </a:defRPr>
            </a:lvl3pPr>
            <a:lvl4pPr marL="1600200" indent="-228600" defTabSz="903288">
              <a:defRPr>
                <a:solidFill>
                  <a:schemeClr val="tx1"/>
                </a:solidFill>
                <a:latin typeface="Times New Roman" pitchFamily="18" charset="0"/>
              </a:defRPr>
            </a:lvl4pPr>
            <a:lvl5pPr marL="2057400" indent="-228600" defTabSz="903288">
              <a:defRPr>
                <a:solidFill>
                  <a:schemeClr val="tx1"/>
                </a:solidFill>
                <a:latin typeface="Times New Roman" pitchFamily="18" charset="0"/>
              </a:defRPr>
            </a:lvl5pPr>
            <a:lvl6pPr marL="2514600" indent="-228600" algn="just" defTabSz="903288" eaLnBrk="0" fontAlgn="base" hangingPunct="0">
              <a:lnSpc>
                <a:spcPct val="90000"/>
              </a:lnSpc>
              <a:spcBef>
                <a:spcPct val="20000"/>
              </a:spcBef>
              <a:spcAft>
                <a:spcPct val="0"/>
              </a:spcAft>
              <a:buFont typeface="Arial" charset="0"/>
              <a:buChar char="►"/>
              <a:defRPr>
                <a:solidFill>
                  <a:schemeClr val="tx1"/>
                </a:solidFill>
                <a:latin typeface="Times New Roman" pitchFamily="18" charset="0"/>
              </a:defRPr>
            </a:lvl6pPr>
            <a:lvl7pPr marL="2971800" indent="-228600" algn="just" defTabSz="903288" eaLnBrk="0" fontAlgn="base" hangingPunct="0">
              <a:lnSpc>
                <a:spcPct val="90000"/>
              </a:lnSpc>
              <a:spcBef>
                <a:spcPct val="20000"/>
              </a:spcBef>
              <a:spcAft>
                <a:spcPct val="0"/>
              </a:spcAft>
              <a:buFont typeface="Arial" charset="0"/>
              <a:buChar char="►"/>
              <a:defRPr>
                <a:solidFill>
                  <a:schemeClr val="tx1"/>
                </a:solidFill>
                <a:latin typeface="Times New Roman" pitchFamily="18" charset="0"/>
              </a:defRPr>
            </a:lvl7pPr>
            <a:lvl8pPr marL="3429000" indent="-228600" algn="just" defTabSz="903288" eaLnBrk="0" fontAlgn="base" hangingPunct="0">
              <a:lnSpc>
                <a:spcPct val="90000"/>
              </a:lnSpc>
              <a:spcBef>
                <a:spcPct val="20000"/>
              </a:spcBef>
              <a:spcAft>
                <a:spcPct val="0"/>
              </a:spcAft>
              <a:buFont typeface="Arial" charset="0"/>
              <a:buChar char="►"/>
              <a:defRPr>
                <a:solidFill>
                  <a:schemeClr val="tx1"/>
                </a:solidFill>
                <a:latin typeface="Times New Roman" pitchFamily="18" charset="0"/>
              </a:defRPr>
            </a:lvl8pPr>
            <a:lvl9pPr marL="3886200" indent="-228600" algn="just" defTabSz="903288" eaLnBrk="0" fontAlgn="base" hangingPunct="0">
              <a:lnSpc>
                <a:spcPct val="90000"/>
              </a:lnSpc>
              <a:spcBef>
                <a:spcPct val="20000"/>
              </a:spcBef>
              <a:spcAft>
                <a:spcPct val="0"/>
              </a:spcAft>
              <a:buFont typeface="Arial" charset="0"/>
              <a:buChar char="►"/>
              <a:defRPr>
                <a:solidFill>
                  <a:schemeClr val="tx1"/>
                </a:solidFill>
                <a:latin typeface="Times New Roman" pitchFamily="18" charset="0"/>
              </a:defRPr>
            </a:lvl9pPr>
          </a:lstStyle>
          <a:p>
            <a:fld id="{60CB3E15-7B18-48DC-8D6F-774CC40B5F62}" type="slidenum">
              <a:rPr lang="cs-CZ" altLang="cs-CZ" smtClean="0">
                <a:latin typeface="Arial" charset="0"/>
              </a:rPr>
              <a:pPr/>
              <a:t>1</a:t>
            </a:fld>
            <a:endParaRPr lang="cs-CZ" altLang="cs-CZ" smtClean="0">
              <a:latin typeface="Arial" charset="0"/>
            </a:endParaRPr>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smtClean="0"/>
          </a:p>
        </p:txBody>
      </p:sp>
      <p:sp>
        <p:nvSpPr>
          <p:cNvPr id="2" name="Zástupný symbol pro zápatí 1"/>
          <p:cNvSpPr>
            <a:spLocks noGrp="1"/>
          </p:cNvSpPr>
          <p:nvPr>
            <p:ph type="ftr" sz="quarter" idx="10"/>
          </p:nvPr>
        </p:nvSpPr>
        <p:spPr/>
        <p:txBody>
          <a:bodyPr/>
          <a:lstStyle/>
          <a:p>
            <a:pPr>
              <a:defRPr/>
            </a:pPr>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5" name="Line 3"/>
          <p:cNvSpPr>
            <a:spLocks noChangeShapeType="1"/>
          </p:cNvSpPr>
          <p:nvPr/>
        </p:nvSpPr>
        <p:spPr bwMode="auto">
          <a:xfrm>
            <a:off x="0" y="817563"/>
            <a:ext cx="9144000" cy="0"/>
          </a:xfrm>
          <a:prstGeom prst="line">
            <a:avLst/>
          </a:prstGeom>
          <a:noFill/>
          <a:ln w="12700">
            <a:solidFill>
              <a:srgbClr val="4D4D4D"/>
            </a:solidFill>
            <a:round/>
            <a:headEnd/>
            <a:tailEnd/>
          </a:ln>
          <a:effectLst>
            <a:outerShdw dist="28398" dir="1593903" algn="ctr" rotWithShape="0">
              <a:schemeClr val="bg2">
                <a:alpha val="50000"/>
              </a:schemeClr>
            </a:outerShdw>
          </a:effectLst>
        </p:spPr>
        <p:txBody>
          <a:bodyPr>
            <a:spAutoFit/>
          </a:bodyPr>
          <a:lstStyle/>
          <a:p>
            <a:pPr eaLnBrk="1" hangingPunct="1">
              <a:lnSpc>
                <a:spcPct val="100000"/>
              </a:lnSpc>
              <a:buFontTx/>
              <a:buNone/>
              <a:defRPr/>
            </a:pPr>
            <a:endParaRPr lang="cs-CZ"/>
          </a:p>
        </p:txBody>
      </p:sp>
      <p:sp>
        <p:nvSpPr>
          <p:cNvPr id="243716" name="Rectangle 4"/>
          <p:cNvSpPr>
            <a:spLocks noGrp="1" noChangeArrowheads="1"/>
          </p:cNvSpPr>
          <p:nvPr>
            <p:ph type="ctrTitle"/>
          </p:nvPr>
        </p:nvSpPr>
        <p:spPr>
          <a:xfrm>
            <a:off x="685800" y="2130425"/>
            <a:ext cx="7772400" cy="1470025"/>
          </a:xfrm>
        </p:spPr>
        <p:txBody>
          <a:bodyPr/>
          <a:lstStyle>
            <a:lvl1pPr>
              <a:defRPr b="1">
                <a:effectLst>
                  <a:outerShdw blurRad="38100" dist="38100" dir="2700000" algn="tl">
                    <a:srgbClr val="FFFFFF"/>
                  </a:outerShdw>
                </a:effectLst>
              </a:defRPr>
            </a:lvl1pPr>
          </a:lstStyle>
          <a:p>
            <a:r>
              <a:rPr lang="cs-CZ" smtClean="0"/>
              <a:t>Kliknutím lze upravit styl.</a:t>
            </a:r>
            <a:endParaRPr lang="cs-CZ"/>
          </a:p>
        </p:txBody>
      </p:sp>
      <p:sp>
        <p:nvSpPr>
          <p:cNvPr id="243717" name="Rectangle 5"/>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cs-CZ" smtClean="0"/>
              <a:t>Kliknutím lze upravit styl předlohy.</a:t>
            </a:r>
            <a:endParaRPr lang="cs-CZ"/>
          </a:p>
        </p:txBody>
      </p:sp>
    </p:spTree>
    <p:extLst>
      <p:ext uri="{BB962C8B-B14F-4D97-AF65-F5344CB8AC3E}">
        <p14:creationId xmlns:p14="http://schemas.microsoft.com/office/powerpoint/2010/main" val="1134029411"/>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Tree>
    <p:extLst>
      <p:ext uri="{BB962C8B-B14F-4D97-AF65-F5344CB8AC3E}">
        <p14:creationId xmlns:p14="http://schemas.microsoft.com/office/powerpoint/2010/main" val="23196654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711950" y="1052513"/>
            <a:ext cx="2057400" cy="5472112"/>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539750" y="1052513"/>
            <a:ext cx="6019800" cy="5472112"/>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Tree>
    <p:extLst>
      <p:ext uri="{BB962C8B-B14F-4D97-AF65-F5344CB8AC3E}">
        <p14:creationId xmlns:p14="http://schemas.microsoft.com/office/powerpoint/2010/main" val="4050207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Tree>
    <p:extLst>
      <p:ext uri="{BB962C8B-B14F-4D97-AF65-F5344CB8AC3E}">
        <p14:creationId xmlns:p14="http://schemas.microsoft.com/office/powerpoint/2010/main" val="14054072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Kliknutím lze upravit styly předlohy textu.</a:t>
            </a:r>
          </a:p>
        </p:txBody>
      </p:sp>
    </p:spTree>
    <p:extLst>
      <p:ext uri="{BB962C8B-B14F-4D97-AF65-F5344CB8AC3E}">
        <p14:creationId xmlns:p14="http://schemas.microsoft.com/office/powerpoint/2010/main" val="42164369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539750" y="2420938"/>
            <a:ext cx="4038600" cy="4103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730750" y="2420938"/>
            <a:ext cx="4038600" cy="4103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Tree>
    <p:extLst>
      <p:ext uri="{BB962C8B-B14F-4D97-AF65-F5344CB8AC3E}">
        <p14:creationId xmlns:p14="http://schemas.microsoft.com/office/powerpoint/2010/main" val="40575533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Tree>
    <p:extLst>
      <p:ext uri="{BB962C8B-B14F-4D97-AF65-F5344CB8AC3E}">
        <p14:creationId xmlns:p14="http://schemas.microsoft.com/office/powerpoint/2010/main" val="4399095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Tree>
    <p:extLst>
      <p:ext uri="{BB962C8B-B14F-4D97-AF65-F5344CB8AC3E}">
        <p14:creationId xmlns:p14="http://schemas.microsoft.com/office/powerpoint/2010/main" val="5801104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Tree>
    <p:extLst>
      <p:ext uri="{BB962C8B-B14F-4D97-AF65-F5344CB8AC3E}">
        <p14:creationId xmlns:p14="http://schemas.microsoft.com/office/powerpoint/2010/main" val="41230995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Tree>
    <p:extLst>
      <p:ext uri="{BB962C8B-B14F-4D97-AF65-F5344CB8AC3E}">
        <p14:creationId xmlns:p14="http://schemas.microsoft.com/office/powerpoint/2010/main" val="28697054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Kliknutím na ikonu přidáte obrázek.</a:t>
            </a:r>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Tree>
    <p:extLst>
      <p:ext uri="{BB962C8B-B14F-4D97-AF65-F5344CB8AC3E}">
        <p14:creationId xmlns:p14="http://schemas.microsoft.com/office/powerpoint/2010/main" val="11166241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768DBA"/>
            </a:gs>
            <a:gs pos="100000">
              <a:srgbClr val="EAEAEA"/>
            </a:gs>
          </a:gsLst>
          <a:lin ang="5400000" scaled="1"/>
        </a:gradFill>
        <a:effectLst/>
      </p:bgPr>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0" y="0"/>
            <a:ext cx="9144000"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3075" name="Line 3"/>
          <p:cNvSpPr>
            <a:spLocks noChangeShapeType="1"/>
          </p:cNvSpPr>
          <p:nvPr/>
        </p:nvSpPr>
        <p:spPr bwMode="auto">
          <a:xfrm>
            <a:off x="0" y="817563"/>
            <a:ext cx="9144000" cy="0"/>
          </a:xfrm>
          <a:prstGeom prst="line">
            <a:avLst/>
          </a:prstGeom>
          <a:noFill/>
          <a:ln w="12700">
            <a:solidFill>
              <a:srgbClr val="4D4D4D"/>
            </a:solidFill>
            <a:round/>
            <a:headEnd/>
            <a:tailEnd/>
          </a:ln>
          <a:effectLst>
            <a:outerShdw dist="28398" dir="1593903" algn="ctr" rotWithShape="0">
              <a:schemeClr val="bg2">
                <a:alpha val="50000"/>
              </a:schemeClr>
            </a:outerShdw>
          </a:effectLst>
        </p:spPr>
        <p:txBody>
          <a:bodyPr>
            <a:spAutoFit/>
          </a:bodyPr>
          <a:lstStyle/>
          <a:p>
            <a:pPr eaLnBrk="1" hangingPunct="1">
              <a:lnSpc>
                <a:spcPct val="100000"/>
              </a:lnSpc>
              <a:buFontTx/>
              <a:buNone/>
              <a:defRPr/>
            </a:pPr>
            <a:endParaRPr lang="cs-CZ"/>
          </a:p>
        </p:txBody>
      </p:sp>
      <p:sp>
        <p:nvSpPr>
          <p:cNvPr id="1028" name="Rectangle 4"/>
          <p:cNvSpPr>
            <a:spLocks noGrp="1" noChangeArrowheads="1"/>
          </p:cNvSpPr>
          <p:nvPr>
            <p:ph type="title"/>
          </p:nvPr>
        </p:nvSpPr>
        <p:spPr bwMode="auto">
          <a:xfrm>
            <a:off x="539750" y="1052513"/>
            <a:ext cx="8229600" cy="1036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cs-CZ" altLang="cs-CZ" smtClean="0"/>
              <a:t>Klepnutím lze upravit styl předlohy nadpisů.</a:t>
            </a:r>
          </a:p>
        </p:txBody>
      </p:sp>
      <p:sp>
        <p:nvSpPr>
          <p:cNvPr id="1029" name="Rectangle 5"/>
          <p:cNvSpPr>
            <a:spLocks noGrp="1" noChangeArrowheads="1"/>
          </p:cNvSpPr>
          <p:nvPr>
            <p:ph type="body" idx="1"/>
          </p:nvPr>
        </p:nvSpPr>
        <p:spPr bwMode="auto">
          <a:xfrm>
            <a:off x="539750" y="2420938"/>
            <a:ext cx="8229600" cy="4103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3078" name="Text Box 6"/>
          <p:cNvSpPr txBox="1">
            <a:spLocks noChangeArrowheads="1"/>
          </p:cNvSpPr>
          <p:nvPr/>
        </p:nvSpPr>
        <p:spPr bwMode="auto">
          <a:xfrm>
            <a:off x="8243888" y="6381750"/>
            <a:ext cx="1008062" cy="366713"/>
          </a:xfrm>
          <a:prstGeom prst="rect">
            <a:avLst/>
          </a:prstGeom>
          <a:noFill/>
          <a:ln w="9525" algn="ctr">
            <a:noFill/>
            <a:miter lim="800000"/>
            <a:headEnd/>
            <a:tailEnd/>
          </a:ln>
          <a:effectLst/>
        </p:spPr>
        <p:txBody>
          <a:bodyPr>
            <a:spAutoFit/>
          </a:bodyPr>
          <a:lstStyle/>
          <a:p>
            <a:pPr marL="342900" indent="-342900" eaLnBrk="1" hangingPunct="1">
              <a:lnSpc>
                <a:spcPct val="100000"/>
              </a:lnSpc>
              <a:spcBef>
                <a:spcPct val="50000"/>
              </a:spcBef>
              <a:buFontTx/>
              <a:buNone/>
              <a:defRPr/>
            </a:pPr>
            <a:endParaRPr lang="en-GB"/>
          </a:p>
        </p:txBody>
      </p:sp>
    </p:spTree>
  </p:cSld>
  <p:clrMap bg1="lt1" tx1="dk1" bg2="lt2" tx2="dk2" accent1="accent1" accent2="accent2" accent3="accent3" accent4="accent4" accent5="accent5" accent6="accent6" hlink="hlink" folHlink="folHlink"/>
  <p:sldLayoutIdLst>
    <p:sldLayoutId id="2147483708" r:id="rId1"/>
    <p:sldLayoutId id="2147483707" r:id="rId2"/>
    <p:sldLayoutId id="2147483706" r:id="rId3"/>
    <p:sldLayoutId id="2147483705" r:id="rId4"/>
    <p:sldLayoutId id="2147483704" r:id="rId5"/>
    <p:sldLayoutId id="2147483703" r:id="rId6"/>
    <p:sldLayoutId id="2147483702" r:id="rId7"/>
    <p:sldLayoutId id="2147483701" r:id="rId8"/>
    <p:sldLayoutId id="2147483700" r:id="rId9"/>
    <p:sldLayoutId id="2147483699" r:id="rId10"/>
    <p:sldLayoutId id="2147483698" r:id="rId11"/>
  </p:sldLayoutIdLst>
  <p:transition>
    <p:zoom/>
  </p:transition>
  <p:hf hdr="0" ftr="0" dt="0"/>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Times New Roman" pitchFamily="18" charset="0"/>
        </a:defRPr>
      </a:lvl2pPr>
      <a:lvl3pPr algn="ctr" rtl="0" eaLnBrk="1" fontAlgn="base" hangingPunct="1">
        <a:spcBef>
          <a:spcPct val="0"/>
        </a:spcBef>
        <a:spcAft>
          <a:spcPct val="0"/>
        </a:spcAft>
        <a:defRPr sz="4400">
          <a:solidFill>
            <a:schemeClr val="tx2"/>
          </a:solidFill>
          <a:latin typeface="Times New Roman" pitchFamily="18" charset="0"/>
        </a:defRPr>
      </a:lvl3pPr>
      <a:lvl4pPr algn="ctr" rtl="0" eaLnBrk="1" fontAlgn="base" hangingPunct="1">
        <a:spcBef>
          <a:spcPct val="0"/>
        </a:spcBef>
        <a:spcAft>
          <a:spcPct val="0"/>
        </a:spcAft>
        <a:defRPr sz="4400">
          <a:solidFill>
            <a:schemeClr val="tx2"/>
          </a:solidFill>
          <a:latin typeface="Times New Roman" pitchFamily="18" charset="0"/>
        </a:defRPr>
      </a:lvl4pPr>
      <a:lvl5pPr algn="ctr" rtl="0" eaLnBrk="1" fontAlgn="base" hangingPunct="1">
        <a:spcBef>
          <a:spcPct val="0"/>
        </a:spcBef>
        <a:spcAft>
          <a:spcPct val="0"/>
        </a:spcAft>
        <a:defRPr sz="4400">
          <a:solidFill>
            <a:schemeClr val="tx2"/>
          </a:solidFill>
          <a:latin typeface="Times New Roman" pitchFamily="18" charset="0"/>
        </a:defRPr>
      </a:lvl5pPr>
      <a:lvl6pPr marL="457200" algn="ctr" rtl="0" eaLnBrk="1" fontAlgn="base" hangingPunct="1">
        <a:spcBef>
          <a:spcPct val="0"/>
        </a:spcBef>
        <a:spcAft>
          <a:spcPct val="0"/>
        </a:spcAft>
        <a:defRPr sz="4400">
          <a:solidFill>
            <a:schemeClr val="tx2"/>
          </a:solidFill>
          <a:latin typeface="Times New Roman" pitchFamily="18" charset="0"/>
        </a:defRPr>
      </a:lvl6pPr>
      <a:lvl7pPr marL="914400" algn="ctr" rtl="0" eaLnBrk="1" fontAlgn="base" hangingPunct="1">
        <a:spcBef>
          <a:spcPct val="0"/>
        </a:spcBef>
        <a:spcAft>
          <a:spcPct val="0"/>
        </a:spcAft>
        <a:defRPr sz="4400">
          <a:solidFill>
            <a:schemeClr val="tx2"/>
          </a:solidFill>
          <a:latin typeface="Times New Roman" pitchFamily="18" charset="0"/>
        </a:defRPr>
      </a:lvl7pPr>
      <a:lvl8pPr marL="1371600" algn="ctr" rtl="0" eaLnBrk="1" fontAlgn="base" hangingPunct="1">
        <a:spcBef>
          <a:spcPct val="0"/>
        </a:spcBef>
        <a:spcAft>
          <a:spcPct val="0"/>
        </a:spcAft>
        <a:defRPr sz="4400">
          <a:solidFill>
            <a:schemeClr val="tx2"/>
          </a:solidFill>
          <a:latin typeface="Times New Roman" pitchFamily="18" charset="0"/>
        </a:defRPr>
      </a:lvl8pPr>
      <a:lvl9pPr marL="1828800" algn="ctr" rtl="0" eaLnBrk="1" fontAlgn="base" hangingPunct="1">
        <a:spcBef>
          <a:spcPct val="0"/>
        </a:spcBef>
        <a:spcAft>
          <a:spcPct val="0"/>
        </a:spcAft>
        <a:defRPr sz="4400">
          <a:solidFill>
            <a:schemeClr val="tx2"/>
          </a:solidFill>
          <a:latin typeface="Times New Roman" pitchFamily="18" charset="0"/>
        </a:defRPr>
      </a:lvl9pPr>
    </p:titleStyle>
    <p:bodyStyle>
      <a:lvl1pPr marL="342900" indent="-342900" algn="just"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just" rtl="0" eaLnBrk="1" fontAlgn="base" hangingPunct="1">
        <a:spcBef>
          <a:spcPct val="20000"/>
        </a:spcBef>
        <a:spcAft>
          <a:spcPct val="0"/>
        </a:spcAft>
        <a:buFont typeface="Wingdings" pitchFamily="2" charset="2"/>
        <a:buChar char="ü"/>
        <a:defRPr sz="2800">
          <a:solidFill>
            <a:schemeClr val="tx1"/>
          </a:solidFill>
          <a:latin typeface="+mn-lt"/>
        </a:defRPr>
      </a:lvl2pPr>
      <a:lvl3pPr marL="1143000" indent="-228600" algn="just" rtl="0" eaLnBrk="1" fontAlgn="base" hangingPunct="1">
        <a:spcBef>
          <a:spcPct val="20000"/>
        </a:spcBef>
        <a:spcAft>
          <a:spcPct val="0"/>
        </a:spcAft>
        <a:buChar char="•"/>
        <a:defRPr sz="2400">
          <a:solidFill>
            <a:schemeClr val="tx1"/>
          </a:solidFill>
          <a:latin typeface="+mn-lt"/>
        </a:defRPr>
      </a:lvl3pPr>
      <a:lvl4pPr marL="1600200" indent="-228600" algn="just" rtl="0" eaLnBrk="1" fontAlgn="base" hangingPunct="1">
        <a:spcBef>
          <a:spcPct val="20000"/>
        </a:spcBef>
        <a:spcAft>
          <a:spcPct val="0"/>
        </a:spcAft>
        <a:buChar char="–"/>
        <a:defRPr sz="2000">
          <a:solidFill>
            <a:schemeClr val="tx1"/>
          </a:solidFill>
          <a:latin typeface="+mn-lt"/>
        </a:defRPr>
      </a:lvl4pPr>
      <a:lvl5pPr marL="2057400" indent="-228600" algn="just" rtl="0" eaLnBrk="1" fontAlgn="base" hangingPunct="1">
        <a:spcBef>
          <a:spcPct val="20000"/>
        </a:spcBef>
        <a:spcAft>
          <a:spcPct val="0"/>
        </a:spcAft>
        <a:buChar char="»"/>
        <a:defRPr sz="2000">
          <a:solidFill>
            <a:schemeClr val="tx1"/>
          </a:solidFill>
          <a:latin typeface="+mn-lt"/>
        </a:defRPr>
      </a:lvl5pPr>
      <a:lvl6pPr marL="2514600" indent="-228600" algn="just" rtl="0" eaLnBrk="1" fontAlgn="base" hangingPunct="1">
        <a:spcBef>
          <a:spcPct val="20000"/>
        </a:spcBef>
        <a:spcAft>
          <a:spcPct val="0"/>
        </a:spcAft>
        <a:buChar char="»"/>
        <a:defRPr sz="2000">
          <a:solidFill>
            <a:schemeClr val="tx1"/>
          </a:solidFill>
          <a:latin typeface="+mn-lt"/>
        </a:defRPr>
      </a:lvl6pPr>
      <a:lvl7pPr marL="2971800" indent="-228600" algn="just" rtl="0" eaLnBrk="1" fontAlgn="base" hangingPunct="1">
        <a:spcBef>
          <a:spcPct val="20000"/>
        </a:spcBef>
        <a:spcAft>
          <a:spcPct val="0"/>
        </a:spcAft>
        <a:buChar char="»"/>
        <a:defRPr sz="2000">
          <a:solidFill>
            <a:schemeClr val="tx1"/>
          </a:solidFill>
          <a:latin typeface="+mn-lt"/>
        </a:defRPr>
      </a:lvl7pPr>
      <a:lvl8pPr marL="3429000" indent="-228600" algn="just" rtl="0" eaLnBrk="1" fontAlgn="base" hangingPunct="1">
        <a:spcBef>
          <a:spcPct val="20000"/>
        </a:spcBef>
        <a:spcAft>
          <a:spcPct val="0"/>
        </a:spcAft>
        <a:buChar char="»"/>
        <a:defRPr sz="2000">
          <a:solidFill>
            <a:schemeClr val="tx1"/>
          </a:solidFill>
          <a:latin typeface="+mn-lt"/>
        </a:defRPr>
      </a:lvl8pPr>
      <a:lvl9pPr marL="3886200" indent="-228600" algn="just" rtl="0" eaLnBrk="1" fontAlgn="base" hangingPunct="1">
        <a:spcBef>
          <a:spcPct val="20000"/>
        </a:spcBef>
        <a:spcAft>
          <a:spcPct val="0"/>
        </a:spcAft>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1666" name="Rectangle 2"/>
          <p:cNvSpPr>
            <a:spLocks noGrp="1" noChangeArrowheads="1"/>
          </p:cNvSpPr>
          <p:nvPr>
            <p:ph type="ctrTitle"/>
          </p:nvPr>
        </p:nvSpPr>
        <p:spPr>
          <a:xfrm>
            <a:off x="179512" y="2060848"/>
            <a:ext cx="8569325" cy="1470025"/>
          </a:xfrm>
        </p:spPr>
        <p:txBody>
          <a:bodyPr/>
          <a:lstStyle/>
          <a:p>
            <a:r>
              <a:rPr lang="cs-CZ" sz="3200" dirty="0" smtClean="0">
                <a:latin typeface="Arial" charset="0"/>
              </a:rPr>
              <a:t/>
            </a:r>
            <a:br>
              <a:rPr lang="cs-CZ" sz="3200" dirty="0" smtClean="0">
                <a:latin typeface="Arial" charset="0"/>
              </a:rPr>
            </a:br>
            <a:r>
              <a:rPr lang="cs-CZ" sz="3200" dirty="0" smtClean="0">
                <a:latin typeface="Arial" charset="0"/>
              </a:rPr>
              <a:t/>
            </a:r>
            <a:br>
              <a:rPr lang="cs-CZ" sz="3200" dirty="0" smtClean="0">
                <a:latin typeface="Arial" charset="0"/>
              </a:rPr>
            </a:br>
            <a:r>
              <a:rPr lang="cs-CZ" sz="3200" dirty="0" smtClean="0">
                <a:latin typeface="Arial" charset="0"/>
              </a:rPr>
              <a:t/>
            </a:r>
            <a:br>
              <a:rPr lang="cs-CZ" sz="3200" dirty="0" smtClean="0">
                <a:latin typeface="Arial" charset="0"/>
              </a:rPr>
            </a:br>
            <a:r>
              <a:rPr lang="cs-CZ" sz="3200" dirty="0" smtClean="0">
                <a:solidFill>
                  <a:srgbClr val="0070C0"/>
                </a:solidFill>
                <a:latin typeface="Arial" charset="0"/>
              </a:rPr>
              <a:t>Konzultační den pro krajské úřady</a:t>
            </a:r>
            <a:r>
              <a:rPr lang="cs-CZ" sz="3200" dirty="0" smtClean="0">
                <a:solidFill>
                  <a:srgbClr val="0070C0"/>
                </a:solidFill>
              </a:rPr>
              <a:t/>
            </a:r>
            <a:br>
              <a:rPr lang="cs-CZ" sz="3200" dirty="0" smtClean="0">
                <a:solidFill>
                  <a:srgbClr val="0070C0"/>
                </a:solidFill>
              </a:rPr>
            </a:br>
            <a:r>
              <a:rPr lang="cs-CZ" sz="3200" dirty="0" smtClean="0">
                <a:solidFill>
                  <a:srgbClr val="0070C0"/>
                </a:solidFill>
              </a:rPr>
              <a:t/>
            </a:r>
            <a:br>
              <a:rPr lang="cs-CZ" sz="3200" dirty="0" smtClean="0">
                <a:solidFill>
                  <a:srgbClr val="0070C0"/>
                </a:solidFill>
              </a:rPr>
            </a:br>
            <a:r>
              <a:rPr lang="cs-CZ" sz="3200" dirty="0" smtClean="0">
                <a:solidFill>
                  <a:srgbClr val="0070C0"/>
                </a:solidFill>
              </a:rPr>
              <a:t/>
            </a:r>
            <a:br>
              <a:rPr lang="cs-CZ" sz="3200" dirty="0" smtClean="0">
                <a:solidFill>
                  <a:srgbClr val="0070C0"/>
                </a:solidFill>
              </a:rPr>
            </a:br>
            <a:r>
              <a:rPr lang="cs-CZ" sz="3200" dirty="0" smtClean="0">
                <a:solidFill>
                  <a:srgbClr val="0070C0"/>
                </a:solidFill>
                <a:latin typeface="Arial" charset="0"/>
              </a:rPr>
              <a:t>Praha, 11. října 2018</a:t>
            </a:r>
            <a:endParaRPr lang="cs-CZ" altLang="cs-CZ" sz="3200" dirty="0" smtClean="0">
              <a:solidFill>
                <a:srgbClr val="0070C0"/>
              </a:solidFill>
              <a:latin typeface="Arial" charset="0"/>
            </a:endParaRPr>
          </a:p>
        </p:txBody>
      </p:sp>
      <p:sp>
        <p:nvSpPr>
          <p:cNvPr id="3075" name="Rectangle 3"/>
          <p:cNvSpPr>
            <a:spLocks noGrp="1" noChangeArrowheads="1"/>
          </p:cNvSpPr>
          <p:nvPr>
            <p:ph type="subTitle" idx="1"/>
          </p:nvPr>
        </p:nvSpPr>
        <p:spPr>
          <a:xfrm>
            <a:off x="1187450" y="3284984"/>
            <a:ext cx="6400800" cy="2760216"/>
          </a:xfrm>
        </p:spPr>
        <p:txBody>
          <a:bodyPr/>
          <a:lstStyle/>
          <a:p>
            <a:pPr eaLnBrk="1" hangingPunct="1"/>
            <a:endParaRPr lang="cs-CZ" altLang="cs-CZ" sz="2800" b="1" dirty="0" smtClean="0">
              <a:latin typeface="+mj-lt"/>
            </a:endParaRPr>
          </a:p>
          <a:p>
            <a:pPr eaLnBrk="1" hangingPunct="1"/>
            <a:r>
              <a:rPr lang="cs-CZ" altLang="cs-CZ" sz="2800" b="1" dirty="0" smtClean="0">
                <a:latin typeface="+mj-lt"/>
              </a:rPr>
              <a:t> </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241666"/>
                                        </p:tgtEl>
                                        <p:attrNameLst>
                                          <p:attrName>style.visibility</p:attrName>
                                        </p:attrNameLst>
                                      </p:cBhvr>
                                      <p:to>
                                        <p:strVal val="visible"/>
                                      </p:to>
                                    </p:set>
                                    <p:anim calcmode="lin" valueType="num">
                                      <p:cBhvr>
                                        <p:cTn id="7" dur="1000" fill="hold"/>
                                        <p:tgtEl>
                                          <p:spTgt spid="241666"/>
                                        </p:tgtEl>
                                        <p:attrNameLst>
                                          <p:attrName>ppt_x</p:attrName>
                                        </p:attrNameLst>
                                      </p:cBhvr>
                                      <p:tavLst>
                                        <p:tav tm="0">
                                          <p:val>
                                            <p:strVal val="#ppt_x-.2"/>
                                          </p:val>
                                        </p:tav>
                                        <p:tav tm="100000">
                                          <p:val>
                                            <p:strVal val="#ppt_x"/>
                                          </p:val>
                                        </p:tav>
                                      </p:tavLst>
                                    </p:anim>
                                    <p:anim calcmode="lin" valueType="num">
                                      <p:cBhvr>
                                        <p:cTn id="8" dur="1000" fill="hold"/>
                                        <p:tgtEl>
                                          <p:spTgt spid="241666"/>
                                        </p:tgtEl>
                                        <p:attrNameLst>
                                          <p:attrName>ppt_y</p:attrName>
                                        </p:attrNameLst>
                                      </p:cBhvr>
                                      <p:tavLst>
                                        <p:tav tm="0">
                                          <p:val>
                                            <p:strVal val="#ppt_y"/>
                                          </p:val>
                                        </p:tav>
                                        <p:tav tm="100000">
                                          <p:val>
                                            <p:strVal val="#ppt_y"/>
                                          </p:val>
                                        </p:tav>
                                      </p:tavLst>
                                    </p:anim>
                                    <p:animEffect transition="in" filter="wipe(right)" prLst="gradientSize: 0.1">
                                      <p:cBhvr>
                                        <p:cTn id="9" dur="1000"/>
                                        <p:tgtEl>
                                          <p:spTgt spid="241666"/>
                                        </p:tgtEl>
                                      </p:cBhvr>
                                    </p:animEffect>
                                  </p:childTnLst>
                                </p:cTn>
                              </p:par>
                            </p:childTnLst>
                          </p:cTn>
                        </p:par>
                      </p:childTnLst>
                    </p:cTn>
                  </p:par>
                  <p:par>
                    <p:cTn id="10" fill="hold">
                      <p:stCondLst>
                        <p:cond delay="indefinite"/>
                      </p:stCondLst>
                      <p:childTnLst>
                        <p:par>
                          <p:cTn id="11" fill="hold">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3075">
                                            <p:txEl>
                                              <p:pRg st="1" end="1"/>
                                            </p:txEl>
                                          </p:spTgt>
                                        </p:tgtEl>
                                        <p:attrNameLst>
                                          <p:attrName>style.visibility</p:attrName>
                                        </p:attrNameLst>
                                      </p:cBhvr>
                                      <p:to>
                                        <p:strVal val="visible"/>
                                      </p:to>
                                    </p:set>
                                    <p:animEffect transition="in" filter="fade">
                                      <p:cBhvr>
                                        <p:cTn id="14" dur="500"/>
                                        <p:tgtEl>
                                          <p:spTgt spid="3075">
                                            <p:txEl>
                                              <p:pRg st="1" end="1"/>
                                            </p:txEl>
                                          </p:spTgt>
                                        </p:tgtEl>
                                      </p:cBhvr>
                                    </p:animEffect>
                                    <p:anim calcmode="lin" valueType="num">
                                      <p:cBhvr>
                                        <p:cTn id="15" dur="500" fill="hold"/>
                                        <p:tgtEl>
                                          <p:spTgt spid="3075">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3075">
                                            <p:txEl>
                                              <p:pRg st="1" end="1"/>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1666" grpId="0"/>
      <p:bldP spid="3075"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a:buNone/>
            </a:pPr>
            <a:r>
              <a:rPr lang="cs-CZ" sz="2400" dirty="0" smtClean="0"/>
              <a:t>6) jak nahlíží dozorový orgán u osobní taxislužby na území hl. města na zavedení odlišné jednorázové sazby za jízdu s tím, že by byla dodržena stanovená maximální cena osobní taxislužby.</a:t>
            </a:r>
          </a:p>
          <a:p>
            <a:endParaRPr lang="cs-CZ"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altLang="cs-CZ" sz="2400" b="1" dirty="0" smtClean="0">
                <a:solidFill>
                  <a:srgbClr val="000099"/>
                </a:solidFill>
                <a:latin typeface="Times New Roman" pitchFamily="18" charset="0"/>
                <a:cs typeface="Times New Roman" pitchFamily="18" charset="0"/>
              </a:rPr>
              <a:t> </a:t>
            </a:r>
            <a:endParaRPr lang="cs-CZ" sz="2400" dirty="0">
              <a:solidFill>
                <a:srgbClr val="000099"/>
              </a:solidFill>
            </a:endParaRPr>
          </a:p>
        </p:txBody>
      </p:sp>
      <p:sp>
        <p:nvSpPr>
          <p:cNvPr id="3" name="Zástupný symbol pro obsah 2"/>
          <p:cNvSpPr>
            <a:spLocks noGrp="1"/>
          </p:cNvSpPr>
          <p:nvPr>
            <p:ph idx="1"/>
          </p:nvPr>
        </p:nvSpPr>
        <p:spPr>
          <a:xfrm>
            <a:off x="539552" y="2132856"/>
            <a:ext cx="8229798" cy="4391769"/>
          </a:xfrm>
        </p:spPr>
        <p:txBody>
          <a:bodyPr/>
          <a:lstStyle/>
          <a:p>
            <a:pPr>
              <a:buNone/>
            </a:pPr>
            <a:r>
              <a:rPr lang="cs-CZ" sz="1800" b="1" dirty="0" smtClean="0"/>
              <a:t> </a:t>
            </a:r>
            <a:r>
              <a:rPr lang="cs-CZ" sz="1800" i="1" dirty="0" smtClean="0"/>
              <a:t> </a:t>
            </a:r>
            <a:endParaRPr lang="cs-CZ" sz="600" dirty="0" smtClean="0"/>
          </a:p>
          <a:p>
            <a:endParaRPr lang="cs-CZ" sz="1800" dirty="0" smtClean="0"/>
          </a:p>
          <a:p>
            <a:pPr>
              <a:buNone/>
            </a:pPr>
            <a:r>
              <a:rPr lang="cs-CZ" sz="1800" dirty="0" smtClean="0"/>
              <a:t> 			</a:t>
            </a:r>
            <a:r>
              <a:rPr lang="cs-CZ" sz="2800" dirty="0" smtClean="0"/>
              <a:t>Děkujeme  za pozornost.</a:t>
            </a:r>
          </a:p>
          <a:p>
            <a:pPr>
              <a:buNone/>
            </a:pPr>
            <a:endParaRPr lang="cs-CZ" sz="1200" dirty="0" smtClean="0"/>
          </a:p>
          <a:p>
            <a:pPr marL="0" indent="0">
              <a:buNone/>
            </a:pPr>
            <a:endParaRPr lang="cs-CZ" sz="1800" i="1" dirty="0" smtClean="0"/>
          </a:p>
        </p:txBody>
      </p:sp>
    </p:spTree>
    <p:extLst>
      <p:ext uri="{BB962C8B-B14F-4D97-AF65-F5344CB8AC3E}">
        <p14:creationId xmlns:p14="http://schemas.microsoft.com/office/powerpoint/2010/main" val="19393065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 dotazům</a:t>
            </a:r>
            <a:endParaRPr lang="cs-CZ" dirty="0"/>
          </a:p>
        </p:txBody>
      </p:sp>
      <p:sp>
        <p:nvSpPr>
          <p:cNvPr id="3" name="Zástupný symbol pro obsah 2"/>
          <p:cNvSpPr>
            <a:spLocks noGrp="1"/>
          </p:cNvSpPr>
          <p:nvPr>
            <p:ph idx="1"/>
          </p:nvPr>
        </p:nvSpPr>
        <p:spPr>
          <a:xfrm>
            <a:off x="539750" y="2493665"/>
            <a:ext cx="8229600" cy="4103687"/>
          </a:xfrm>
        </p:spPr>
        <p:txBody>
          <a:bodyPr/>
          <a:lstStyle/>
          <a:p>
            <a:pPr marL="457200" indent="-457200">
              <a:buAutoNum type="arabicParenR"/>
            </a:pPr>
            <a:r>
              <a:rPr lang="cs-CZ" sz="2400" dirty="0" smtClean="0"/>
              <a:t>jak </a:t>
            </a:r>
            <a:r>
              <a:rPr lang="cs-CZ" sz="2400" dirty="0" smtClean="0"/>
              <a:t>nahlíží dozorový orgán na ceny u sortimentu provozovny, ve které je vyvěšena informace pro zákazníka: „Při koupi dvou produktů, druhý produkt s 50% slevou.“ nebo např. „Kup jeden a druhý máš za polovinu.“ Měl by být k dispozici na prodejně přepočtový ceník s položkami celého sortimentu případně zpřístupněna informace o konečné ceně spotřebiteli jiným přiměřeným způsobem? Nejedná se o krátkodobou akci</a:t>
            </a:r>
            <a:r>
              <a:rPr lang="cs-CZ" sz="2400" dirty="0" smtClean="0"/>
              <a:t>.</a:t>
            </a:r>
          </a:p>
          <a:p>
            <a:pPr marL="0" indent="0">
              <a:buNone/>
            </a:pPr>
            <a:endParaRPr lang="cs-CZ" sz="2400" i="1" dirty="0"/>
          </a:p>
          <a:p>
            <a:pPr marL="0" indent="0">
              <a:buNone/>
            </a:pPr>
            <a:r>
              <a:rPr lang="cs-CZ" sz="2000" i="1" dirty="0" smtClean="0">
                <a:solidFill>
                  <a:srgbClr val="FF0000"/>
                </a:solidFill>
              </a:rPr>
              <a:t>§ 13 odst. 2: označit cenou vztaženou k prodávanému jednotkovému množství a určeným podmínkám</a:t>
            </a:r>
            <a:endParaRPr lang="cs-CZ" sz="2000" i="1" dirty="0" smtClean="0">
              <a:solidFill>
                <a:srgbClr val="FF0000"/>
              </a:solidFill>
            </a:endParaRPr>
          </a:p>
          <a:p>
            <a:pPr>
              <a:buNone/>
            </a:pPr>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 dotazům</a:t>
            </a:r>
            <a:endParaRPr lang="cs-CZ" dirty="0"/>
          </a:p>
        </p:txBody>
      </p:sp>
      <p:sp>
        <p:nvSpPr>
          <p:cNvPr id="3" name="Zástupný symbol pro obsah 2"/>
          <p:cNvSpPr>
            <a:spLocks noGrp="1"/>
          </p:cNvSpPr>
          <p:nvPr>
            <p:ph idx="1"/>
          </p:nvPr>
        </p:nvSpPr>
        <p:spPr>
          <a:xfrm>
            <a:off x="539750" y="1844824"/>
            <a:ext cx="8229600" cy="4679801"/>
          </a:xfrm>
        </p:spPr>
        <p:txBody>
          <a:bodyPr/>
          <a:lstStyle/>
          <a:p>
            <a:pPr>
              <a:buNone/>
            </a:pPr>
            <a:r>
              <a:rPr lang="cs-CZ" sz="2400" dirty="0" smtClean="0"/>
              <a:t>2) jak nahlíží dozorový orgán na ceny u sortimentu provozovny, ve které je vyvěšena informace pro zákazníka: „Dodatečná sleva 20% na všechny obrazy, dekorační samolepky a nástěnky firmy </a:t>
            </a:r>
            <a:r>
              <a:rPr lang="cs-CZ" sz="2400" dirty="0" err="1" smtClean="0"/>
              <a:t>Eurographics</a:t>
            </a:r>
            <a:r>
              <a:rPr lang="cs-CZ" sz="2400" dirty="0" smtClean="0"/>
              <a:t>. Slevu si vyžádejte u odborného prodejce.“ Přepočtový ceník nebyl na prodejně kontrolními pracovníky viděn.</a:t>
            </a:r>
          </a:p>
          <a:p>
            <a:pPr>
              <a:buNone/>
            </a:pPr>
            <a:r>
              <a:rPr lang="cs-CZ" sz="2400" dirty="0" smtClean="0"/>
              <a:t>     I přesto, že se jedná o slevu, kterou si zákazník musí vyžádat, měl by být k dispozici přepočtový ceník nebo zpřístupněna informace o konečné ceně spotřebiteli jiným přiměřeným způsobem? Nejedná se o krátkodobou akci.</a:t>
            </a:r>
          </a:p>
          <a:p>
            <a:pPr marL="0" indent="0">
              <a:buNone/>
            </a:pPr>
            <a:r>
              <a:rPr lang="cs-CZ" sz="2000" dirty="0" smtClean="0">
                <a:solidFill>
                  <a:srgbClr val="FF0000"/>
                </a:solidFill>
              </a:rPr>
              <a:t>Není to krátkodobá akce, vyžaduje další aktivní zjišťování ze </a:t>
            </a:r>
            <a:r>
              <a:rPr lang="cs-CZ" sz="2000" dirty="0" err="1" smtClean="0">
                <a:solidFill>
                  <a:srgbClr val="FF0000"/>
                </a:solidFill>
              </a:rPr>
              <a:t>starny</a:t>
            </a:r>
            <a:r>
              <a:rPr lang="cs-CZ" sz="2000" dirty="0" smtClean="0">
                <a:solidFill>
                  <a:srgbClr val="FF0000"/>
                </a:solidFill>
              </a:rPr>
              <a:t> </a:t>
            </a:r>
            <a:r>
              <a:rPr lang="cs-CZ" sz="2000" dirty="0" err="1" smtClean="0">
                <a:solidFill>
                  <a:srgbClr val="FF0000"/>
                </a:solidFill>
              </a:rPr>
              <a:t>zákatníka</a:t>
            </a:r>
            <a:r>
              <a:rPr lang="cs-CZ" sz="2000" dirty="0" smtClean="0">
                <a:solidFill>
                  <a:srgbClr val="FF0000"/>
                </a:solidFill>
              </a:rPr>
              <a:t>.</a:t>
            </a:r>
            <a:endParaRPr lang="cs-CZ" sz="2000" dirty="0">
              <a:solidFill>
                <a:srgbClr val="FF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 dotazům</a:t>
            </a:r>
            <a:endParaRPr lang="cs-CZ" dirty="0"/>
          </a:p>
        </p:txBody>
      </p:sp>
      <p:sp>
        <p:nvSpPr>
          <p:cNvPr id="3" name="Zástupný symbol pro obsah 2"/>
          <p:cNvSpPr>
            <a:spLocks noGrp="1"/>
          </p:cNvSpPr>
          <p:nvPr>
            <p:ph idx="1"/>
          </p:nvPr>
        </p:nvSpPr>
        <p:spPr>
          <a:xfrm>
            <a:off x="539750" y="1988840"/>
            <a:ext cx="8229600" cy="4535785"/>
          </a:xfrm>
        </p:spPr>
        <p:txBody>
          <a:bodyPr/>
          <a:lstStyle/>
          <a:p>
            <a:pPr>
              <a:buNone/>
            </a:pPr>
            <a:r>
              <a:rPr lang="cs-CZ" sz="2400" dirty="0" smtClean="0"/>
              <a:t>3) jak nahlíží dozorový orgán na ceny u sortimentu provozovny, ve které je vyvěšena informace pro zákazníka: „Dnes sleva 20% na vše“. Zboží na provozovně není přeceněno, je označeno pouze původní cenou. Přepočtový ceník není k dispozici na prodejně. Akce se stejnou výší slevy se opakuje i v následujících dnech</a:t>
            </a:r>
            <a:r>
              <a:rPr lang="cs-CZ" sz="2400" dirty="0" smtClean="0"/>
              <a:t>.</a:t>
            </a:r>
          </a:p>
          <a:p>
            <a:pPr>
              <a:buNone/>
            </a:pPr>
            <a:endParaRPr lang="cs-CZ" sz="2400" dirty="0"/>
          </a:p>
          <a:p>
            <a:pPr>
              <a:buNone/>
            </a:pPr>
            <a:r>
              <a:rPr lang="cs-CZ" sz="2000" dirty="0" smtClean="0">
                <a:solidFill>
                  <a:srgbClr val="FF0000"/>
                </a:solidFill>
              </a:rPr>
              <a:t>Opět nejedná se o krátkodobou ojedinělou akci, kde by bylo aplikovat rozsudek NSS.</a:t>
            </a:r>
            <a:endParaRPr lang="cs-CZ" sz="2000" dirty="0" smtClean="0">
              <a:solidFill>
                <a:srgbClr val="FF0000"/>
              </a:solidFill>
            </a:endParaRPr>
          </a:p>
          <a:p>
            <a:pPr>
              <a:buNone/>
            </a:pPr>
            <a:endParaRPr lang="cs-CZ" dirty="0" smtClean="0"/>
          </a:p>
          <a:p>
            <a:pPr>
              <a:buNone/>
            </a:pPr>
            <a:endParaRPr lang="cs-CZ" dirty="0" smtClean="0"/>
          </a:p>
          <a:p>
            <a:pPr>
              <a:buNone/>
            </a:pPr>
            <a:endParaRPr lang="cs-C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 dotazům</a:t>
            </a:r>
            <a:endParaRPr lang="cs-CZ" dirty="0"/>
          </a:p>
        </p:txBody>
      </p:sp>
      <p:sp>
        <p:nvSpPr>
          <p:cNvPr id="3" name="Zástupný symbol pro obsah 2"/>
          <p:cNvSpPr>
            <a:spLocks noGrp="1"/>
          </p:cNvSpPr>
          <p:nvPr>
            <p:ph idx="1"/>
          </p:nvPr>
        </p:nvSpPr>
        <p:spPr/>
        <p:txBody>
          <a:bodyPr/>
          <a:lstStyle/>
          <a:p>
            <a:pPr>
              <a:buNone/>
            </a:pPr>
            <a:r>
              <a:rPr lang="cs-CZ" sz="2400" dirty="0" smtClean="0"/>
              <a:t>4) jak nahlíží dozorový orgán v provozovnách na tzv. VIP karty (členské, klubové karty), které lze většinou získat po provedeném prvním nákupu zboží a umožňují okamžitou slevu na zboží (většinou 10%-30% z původní ceny zboží) např. „Slevu lze uplatnit s naší VIP kartou (věrnostní kartou</a:t>
            </a:r>
            <a:r>
              <a:rPr lang="cs-CZ" sz="2400" dirty="0" smtClean="0"/>
              <a:t>).“</a:t>
            </a:r>
          </a:p>
          <a:p>
            <a:pPr>
              <a:buNone/>
            </a:pPr>
            <a:endParaRPr lang="cs-CZ" sz="2400" dirty="0"/>
          </a:p>
          <a:p>
            <a:pPr>
              <a:buNone/>
            </a:pPr>
            <a:r>
              <a:rPr lang="cs-CZ" sz="2000" dirty="0" smtClean="0">
                <a:solidFill>
                  <a:srgbClr val="FF0000"/>
                </a:solidFill>
              </a:rPr>
              <a:t>Uplatnění rozdílných určených podmínek, vztáhnout ceny vždy ke konkrétní podmínce poskytnutí plnění.</a:t>
            </a:r>
            <a:endParaRPr lang="cs-CZ" sz="2000" dirty="0" smtClean="0">
              <a:solidFill>
                <a:srgbClr val="FF0000"/>
              </a:solidFill>
            </a:endParaRPr>
          </a:p>
          <a:p>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 dotazům</a:t>
            </a:r>
            <a:endParaRPr lang="cs-CZ" dirty="0"/>
          </a:p>
        </p:txBody>
      </p:sp>
      <p:sp>
        <p:nvSpPr>
          <p:cNvPr id="3" name="Zástupný symbol pro obsah 2"/>
          <p:cNvSpPr>
            <a:spLocks noGrp="1"/>
          </p:cNvSpPr>
          <p:nvPr>
            <p:ph idx="1"/>
          </p:nvPr>
        </p:nvSpPr>
        <p:spPr/>
        <p:txBody>
          <a:bodyPr/>
          <a:lstStyle/>
          <a:p>
            <a:pPr>
              <a:buNone/>
            </a:pPr>
            <a:r>
              <a:rPr lang="cs-CZ" sz="2400" dirty="0" smtClean="0"/>
              <a:t>5) jak nahlíží dozorový orgán na ceny u sortimentu ve zlatnictví/klenotnictví, kde je :</a:t>
            </a:r>
          </a:p>
          <a:p>
            <a:pPr>
              <a:buNone/>
            </a:pPr>
            <a:r>
              <a:rPr lang="cs-CZ" sz="2400" dirty="0" smtClean="0"/>
              <a:t>a) uvedena pouze původní cena s informací o slevě a nejedná se o krátkodobou akci</a:t>
            </a:r>
          </a:p>
          <a:p>
            <a:pPr>
              <a:buNone/>
            </a:pPr>
            <a:r>
              <a:rPr lang="cs-CZ" sz="2400" dirty="0" smtClean="0"/>
              <a:t>b) uvedena cena zboží, která je zbožím většinou zakrytá, zákazník nemá možnost se s cenou seznámit bez oslovení personálu provozovny (zboží je vystaveno v uzamykatelných vitrínách).</a:t>
            </a:r>
          </a:p>
          <a:p>
            <a:pPr marL="0" indent="0">
              <a:buNone/>
            </a:pPr>
            <a:r>
              <a:rPr lang="cs-CZ" sz="2000" dirty="0" smtClean="0">
                <a:solidFill>
                  <a:srgbClr val="FF0000"/>
                </a:solidFill>
              </a:rPr>
              <a:t>Vycházet ze specifik druhu prodávaného zboží a obvyklého způsobu prodeje, potřeba vyhodnotit situaci. Prodej klenotů je nesrovnatelná </a:t>
            </a:r>
            <a:r>
              <a:rPr lang="cs-CZ" sz="2000" dirty="0" err="1" smtClean="0">
                <a:solidFill>
                  <a:srgbClr val="FF0000"/>
                </a:solidFill>
              </a:rPr>
              <a:t>sprodejm</a:t>
            </a:r>
            <a:r>
              <a:rPr lang="cs-CZ" sz="2000" dirty="0" smtClean="0">
                <a:solidFill>
                  <a:srgbClr val="FF0000"/>
                </a:solidFill>
              </a:rPr>
              <a:t> pekárenských výrobků.</a:t>
            </a:r>
            <a:endParaRPr lang="cs-CZ" sz="2000" dirty="0">
              <a:solidFill>
                <a:srgbClr val="FF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200" dirty="0" smtClean="0"/>
              <a:t>Z judikatury                                                                                                                                                                                                                            </a:t>
            </a:r>
            <a:endParaRPr lang="cs-CZ" sz="3200" dirty="0"/>
          </a:p>
        </p:txBody>
      </p:sp>
      <p:sp>
        <p:nvSpPr>
          <p:cNvPr id="3" name="Zástupný symbol pro obsah 2"/>
          <p:cNvSpPr>
            <a:spLocks noGrp="1"/>
          </p:cNvSpPr>
          <p:nvPr>
            <p:ph idx="1"/>
          </p:nvPr>
        </p:nvSpPr>
        <p:spPr>
          <a:xfrm>
            <a:off x="539750" y="1988840"/>
            <a:ext cx="8229600" cy="4535785"/>
          </a:xfrm>
        </p:spPr>
        <p:txBody>
          <a:bodyPr/>
          <a:lstStyle/>
          <a:p>
            <a:r>
              <a:rPr lang="cs-CZ" dirty="0" smtClean="0"/>
              <a:t>Městský soud v Praze 8A 11/2010</a:t>
            </a:r>
          </a:p>
          <a:p>
            <a:pPr marL="0" indent="0">
              <a:buNone/>
            </a:pPr>
            <a:r>
              <a:rPr lang="cs-CZ" sz="2400" dirty="0"/>
              <a:t>„jiný přiměřený způsob“ uvedený v § 13 odst. 2 zákona o cenách je toliko specifikací formy zpřístupnění informace o ceně na viditelném místě. Naproti tomu obsah této informace zákon vymezuje jako cenu platnou v okamžiku nabídky a vztaženou k prodávanému jednotkovému množství zboží a určeným podmínkám, bez možnosti od této úpravy se odchýlit. Citované ustanovení umožňuje prodejci zvolit jinou přiměřenou formu zveřejnění vyžadované informace na viditelném místě, neumožňuje mu však změnit obsah této informace, tedy namísto platné koncové ceny v okamžiku nabídky uvést toliko indicie pro její  výpočet.</a:t>
            </a:r>
          </a:p>
          <a:p>
            <a:pPr marL="0" indent="0">
              <a:buNone/>
            </a:pPr>
            <a:endParaRPr lang="cs-CZ" sz="2400" dirty="0"/>
          </a:p>
        </p:txBody>
      </p:sp>
    </p:spTree>
    <p:extLst>
      <p:ext uri="{BB962C8B-B14F-4D97-AF65-F5344CB8AC3E}">
        <p14:creationId xmlns:p14="http://schemas.microsoft.com/office/powerpoint/2010/main" val="7770667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600" dirty="0" smtClean="0"/>
              <a:t>Z judikatury</a:t>
            </a:r>
            <a:endParaRPr lang="cs-CZ" sz="3600" dirty="0"/>
          </a:p>
        </p:txBody>
      </p:sp>
      <p:sp>
        <p:nvSpPr>
          <p:cNvPr id="3" name="Zástupný symbol pro obsah 2"/>
          <p:cNvSpPr>
            <a:spLocks noGrp="1"/>
          </p:cNvSpPr>
          <p:nvPr>
            <p:ph idx="1"/>
          </p:nvPr>
        </p:nvSpPr>
        <p:spPr/>
        <p:txBody>
          <a:bodyPr/>
          <a:lstStyle/>
          <a:p>
            <a:pPr marL="0" indent="0">
              <a:buNone/>
            </a:pPr>
            <a:r>
              <a:rPr lang="cs-CZ" sz="2400" b="1" dirty="0"/>
              <a:t>Městský soud v Praze</a:t>
            </a:r>
            <a:r>
              <a:rPr lang="cs-CZ" sz="2400" dirty="0"/>
              <a:t> 9 A 103/2011 - 43 </a:t>
            </a:r>
            <a:endParaRPr lang="cs-CZ" sz="2400" dirty="0" smtClean="0"/>
          </a:p>
          <a:p>
            <a:pPr marL="0" indent="0">
              <a:buNone/>
            </a:pPr>
            <a:r>
              <a:rPr lang="cs-CZ" sz="1800" dirty="0"/>
              <a:t>Soud poukazuje na rozhodnutí Městského soudu v Praze </a:t>
            </a:r>
            <a:r>
              <a:rPr lang="cs-CZ" sz="1800" dirty="0" err="1"/>
              <a:t>sp</a:t>
            </a:r>
            <a:r>
              <a:rPr lang="cs-CZ" sz="1800" dirty="0"/>
              <a:t>. zn. 11Ca 203/2005, v němž Městský soud v Praze uvedl, že:</a:t>
            </a:r>
            <a:r>
              <a:rPr lang="cs-CZ" sz="1800" i="1" dirty="0"/>
              <a:t> „povinnost prodávajícího informovat spotřebitele o ceně výrobku podle § 12 zákona o ochraně spotřebitele je splněna jen tehdy, pokud jsou poskytované informace spotřebiteli přístupné okamžitě bez toho, že by byl nucen činit jakýkoliv úkon směřující ke zjištění ceny konkrétního výrobku. Infopanel umístěný v lékárně, jehož prostřednictvím lze získat informaci o ceně prodávaných doplňkových výrobků, může být vhodným doplňkovým způsobem informací; sám o sobě však nezajišťuje jiné, vhodné zpřístupnění informace o ceně výrobku ve smyslu citovaného ustanovení.“</a:t>
            </a:r>
            <a:r>
              <a:rPr lang="cs-CZ" sz="1800" dirty="0"/>
              <a:t> Další škodlivý následek byl spatřován v možnosti početního omylu při přepočítávání jednotlivých typů slev u každého výrobku. </a:t>
            </a:r>
          </a:p>
          <a:p>
            <a:pPr marL="0" indent="0">
              <a:buNone/>
            </a:pPr>
            <a:r>
              <a:rPr lang="cs-CZ" sz="1800"/>
              <a:t>Takovéto jednání žalobce bylo způsobilé přivodit omyl ve výši poskytované ceny prodávaného výrobku na straně spotřebitele, proto je správný závěr správních orgánů o společenské nebezpečnosti jednání žalobce. </a:t>
            </a:r>
            <a:endParaRPr lang="cs-CZ" sz="1800" dirty="0"/>
          </a:p>
        </p:txBody>
      </p:sp>
    </p:spTree>
    <p:extLst>
      <p:ext uri="{BB962C8B-B14F-4D97-AF65-F5344CB8AC3E}">
        <p14:creationId xmlns:p14="http://schemas.microsoft.com/office/powerpoint/2010/main" val="31225493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750" y="1052513"/>
            <a:ext cx="8229600" cy="864319"/>
          </a:xfrm>
        </p:spPr>
        <p:txBody>
          <a:bodyPr/>
          <a:lstStyle/>
          <a:p>
            <a:r>
              <a:rPr lang="cs-CZ" sz="3200" dirty="0" smtClean="0"/>
              <a:t>Z judikatury</a:t>
            </a:r>
            <a:endParaRPr lang="cs-CZ" sz="3200" dirty="0"/>
          </a:p>
        </p:txBody>
      </p:sp>
      <p:sp>
        <p:nvSpPr>
          <p:cNvPr id="3" name="Zástupný symbol pro obsah 2"/>
          <p:cNvSpPr>
            <a:spLocks noGrp="1"/>
          </p:cNvSpPr>
          <p:nvPr>
            <p:ph idx="1"/>
          </p:nvPr>
        </p:nvSpPr>
        <p:spPr>
          <a:xfrm>
            <a:off x="539750" y="1844824"/>
            <a:ext cx="8229600" cy="4679801"/>
          </a:xfrm>
        </p:spPr>
        <p:txBody>
          <a:bodyPr/>
          <a:lstStyle/>
          <a:p>
            <a:pPr marL="0" indent="0">
              <a:buNone/>
            </a:pPr>
            <a:r>
              <a:rPr lang="cs-CZ" sz="2000" dirty="0"/>
              <a:t>Městský soud v </a:t>
            </a:r>
            <a:r>
              <a:rPr lang="cs-CZ" sz="2000" dirty="0" smtClean="0"/>
              <a:t>Praze </a:t>
            </a:r>
            <a:r>
              <a:rPr lang="cs-CZ" sz="2000" b="1" dirty="0"/>
              <a:t>8A 11/2010 - </a:t>
            </a:r>
            <a:r>
              <a:rPr lang="cs-CZ" sz="2000" b="1" dirty="0" smtClean="0"/>
              <a:t>27-29</a:t>
            </a:r>
          </a:p>
          <a:p>
            <a:pPr marL="0" indent="0">
              <a:buNone/>
            </a:pPr>
            <a:r>
              <a:rPr lang="cs-CZ" sz="2000" dirty="0"/>
              <a:t>„Okolnosti nyní posuzované věci jsou však podstatně odlišné od případu posuzovaného Nejvyšším správním soudem. Slevová akce, v souvislosti s níž byla žalobci uložena pokuta, zahrnovala sedm druhů zboží a k úplnému přecenění by postačovala výměna pouhých sedmi cenovek. Takový úkon se svou náročností ani zdaleka nemůže rovnat přeceňování „stovek druhů i desítek tisíc kusů zboží“, tím spíše když žalobce ani neuváděl, že by se v jeho případě jednalo o jednodenní akci (i kdyby se však o jednodenní akci jednalo, na závěru soud by to ničeho nezměnilo), a nelze tudíž konstatovat, že by takový postup byl nepřiměřeně náročný a </a:t>
            </a:r>
            <a:r>
              <a:rPr lang="cs-CZ" sz="2000" dirty="0" smtClean="0"/>
              <a:t>odporující smyslu </a:t>
            </a:r>
            <a:r>
              <a:rPr lang="cs-CZ" sz="2000" dirty="0"/>
              <a:t>či realitě krátkodobých slev. Závěr Nejvyššího správního soudu lze vztáhnout pouze na případy, kdy námaha vynaložená na přecenění zlevněného zboží by byla vzhledem k rozsahu slevové akce a délce jejího trvání nepřiměřeně vysoká. Tyto podmínky však v posuzované věci splněny nejsou, když výměnu sedmi cenovek soud považuje za zcela rutinní a vůči </a:t>
            </a:r>
            <a:r>
              <a:rPr lang="cs-CZ" sz="2000" dirty="0" smtClean="0"/>
              <a:t>zaměstnancům žalobce </a:t>
            </a:r>
            <a:r>
              <a:rPr lang="cs-CZ" sz="2000" dirty="0"/>
              <a:t>sotva znatelně zatěžující úkon.“.</a:t>
            </a:r>
          </a:p>
          <a:p>
            <a:pPr marL="0" indent="0">
              <a:buNone/>
            </a:pPr>
            <a:endParaRPr lang="cs-CZ" sz="2000" dirty="0"/>
          </a:p>
        </p:txBody>
      </p:sp>
    </p:spTree>
    <p:extLst>
      <p:ext uri="{BB962C8B-B14F-4D97-AF65-F5344CB8AC3E}">
        <p14:creationId xmlns:p14="http://schemas.microsoft.com/office/powerpoint/2010/main" val="2159620288"/>
      </p:ext>
    </p:extLst>
  </p:cSld>
  <p:clrMapOvr>
    <a:masterClrMapping/>
  </p:clrMapOvr>
</p:sld>
</file>

<file path=ppt/theme/theme1.xml><?xml version="1.0" encoding="utf-8"?>
<a:theme xmlns:a="http://schemas.openxmlformats.org/drawingml/2006/main" name="MF Praha Regulace vodárenství">
  <a:themeElements>
    <a:clrScheme name="Přehlednost">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Default Design">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1" fontAlgn="base" latinLnBrk="0" hangingPunct="1">
          <a:lnSpc>
            <a:spcPct val="100000"/>
          </a:lnSpc>
          <a:spcBef>
            <a:spcPct val="20000"/>
          </a:spcBef>
          <a:spcAft>
            <a:spcPct val="0"/>
          </a:spcAft>
          <a:buClrTx/>
          <a:buSzTx/>
          <a:buFontTx/>
          <a:buNone/>
          <a:tabLst/>
          <a:defRPr kumimoji="0" lang="cs-CZ"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1" fontAlgn="base" latinLnBrk="0" hangingPunct="1">
          <a:lnSpc>
            <a:spcPct val="100000"/>
          </a:lnSpc>
          <a:spcBef>
            <a:spcPct val="20000"/>
          </a:spcBef>
          <a:spcAft>
            <a:spcPct val="0"/>
          </a:spcAft>
          <a:buClrTx/>
          <a:buSzTx/>
          <a:buFontTx/>
          <a:buNone/>
          <a:tabLst/>
          <a:defRPr kumimoji="0" lang="cs-CZ"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MF Praha Regulace vodárenství</Template>
  <TotalTime>5230</TotalTime>
  <Words>898</Words>
  <Application>Microsoft Office PowerPoint</Application>
  <PresentationFormat>Předvádění na obrazovce (4:3)</PresentationFormat>
  <Paragraphs>41</Paragraphs>
  <Slides>11</Slides>
  <Notes>1</Notes>
  <HiddenSlides>0</HiddenSlides>
  <MMClips>0</MMClips>
  <ScaleCrop>false</ScaleCrop>
  <HeadingPairs>
    <vt:vector size="4" baseType="variant">
      <vt:variant>
        <vt:lpstr>Motiv</vt:lpstr>
      </vt:variant>
      <vt:variant>
        <vt:i4>1</vt:i4>
      </vt:variant>
      <vt:variant>
        <vt:lpstr>Nadpisy snímků</vt:lpstr>
      </vt:variant>
      <vt:variant>
        <vt:i4>11</vt:i4>
      </vt:variant>
    </vt:vector>
  </HeadingPairs>
  <TitlesOfParts>
    <vt:vector size="12" baseType="lpstr">
      <vt:lpstr>MF Praha Regulace vodárenství</vt:lpstr>
      <vt:lpstr>   Konzultační den pro krajské úřady   Praha, 11. října 2018</vt:lpstr>
      <vt:lpstr>K dotazům</vt:lpstr>
      <vt:lpstr>K dotazům</vt:lpstr>
      <vt:lpstr>K dotazům</vt:lpstr>
      <vt:lpstr>K dotazům</vt:lpstr>
      <vt:lpstr>K dotazům</vt:lpstr>
      <vt:lpstr>Z judikatury                                                                                                                                                                                                                            </vt:lpstr>
      <vt:lpstr>Z judikatury</vt:lpstr>
      <vt:lpstr>Z judikatury</vt:lpstr>
      <vt:lpstr>Prezentace aplikace PowerPoint</vt:lpstr>
      <vt:lpstr> </vt:lpstr>
    </vt:vector>
  </TitlesOfParts>
  <Company>Ministerstvo financí</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Cenová regulace v oboru vodovody a kanalizace</dc:title>
  <dc:creator>Janečková Marie Ing.</dc:creator>
  <cp:lastModifiedBy>Trojek Tomáš Ing.</cp:lastModifiedBy>
  <cp:revision>830</cp:revision>
  <cp:lastPrinted>2018-10-11T07:05:49Z</cp:lastPrinted>
  <dcterms:created xsi:type="dcterms:W3CDTF">2015-04-15T09:21:08Z</dcterms:created>
  <dcterms:modified xsi:type="dcterms:W3CDTF">2018-10-11T07:38:20Z</dcterms:modified>
</cp:coreProperties>
</file>