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76" r:id="rId4"/>
    <p:sldId id="294" r:id="rId5"/>
    <p:sldId id="295" r:id="rId6"/>
    <p:sldId id="280" r:id="rId7"/>
    <p:sldId id="287" r:id="rId8"/>
    <p:sldId id="279" r:id="rId9"/>
    <p:sldId id="288" r:id="rId10"/>
    <p:sldId id="278" r:id="rId11"/>
    <p:sldId id="282" r:id="rId12"/>
    <p:sldId id="290" r:id="rId13"/>
    <p:sldId id="292" r:id="rId14"/>
    <p:sldId id="281" r:id="rId15"/>
    <p:sldId id="283" r:id="rId16"/>
    <p:sldId id="291" r:id="rId17"/>
    <p:sldId id="284" r:id="rId18"/>
    <p:sldId id="293" r:id="rId19"/>
    <p:sldId id="289" r:id="rId20"/>
    <p:sldId id="296" r:id="rId21"/>
    <p:sldId id="259" r:id="rId22"/>
    <p:sldId id="285" r:id="rId23"/>
    <p:sldId id="265" r:id="rId24"/>
    <p:sldId id="267" r:id="rId25"/>
    <p:sldId id="270" r:id="rId26"/>
    <p:sldId id="266" r:id="rId27"/>
    <p:sldId id="268" r:id="rId28"/>
    <p:sldId id="273" r:id="rId29"/>
    <p:sldId id="274" r:id="rId30"/>
    <p:sldId id="271" r:id="rId31"/>
    <p:sldId id="264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E80E"/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426CE-D715-4B44-9675-11FB09EDE882}" v="6" dt="2022-03-15T08:39:37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76163" autoAdjust="0"/>
  </p:normalViewPr>
  <p:slideViewPr>
    <p:cSldViewPr snapToGrid="0" snapToObjects="1">
      <p:cViewPr varScale="1">
        <p:scale>
          <a:sx n="67" d="100"/>
          <a:sy n="67" d="100"/>
        </p:scale>
        <p:origin x="1224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máček Tomáš" userId="9d41dccd-2e98-4a15-a25d-d92fa426e77f" providerId="ADAL" clId="{F12426CE-D715-4B44-9675-11FB09EDE882}"/>
    <pc:docChg chg="undo custSel delSld modSld">
      <pc:chgData name="Zimáček Tomáš" userId="9d41dccd-2e98-4a15-a25d-d92fa426e77f" providerId="ADAL" clId="{F12426CE-D715-4B44-9675-11FB09EDE882}" dt="2022-03-15T09:02:37.970" v="701" actId="5793"/>
      <pc:docMkLst>
        <pc:docMk/>
      </pc:docMkLst>
      <pc:sldChg chg="modSp mod">
        <pc:chgData name="Zimáček Tomáš" userId="9d41dccd-2e98-4a15-a25d-d92fa426e77f" providerId="ADAL" clId="{F12426CE-D715-4B44-9675-11FB09EDE882}" dt="2022-03-15T08:37:30.709" v="44" actId="20577"/>
        <pc:sldMkLst>
          <pc:docMk/>
          <pc:sldMk cId="2134653494" sldId="256"/>
        </pc:sldMkLst>
        <pc:spChg chg="mod">
          <ac:chgData name="Zimáček Tomáš" userId="9d41dccd-2e98-4a15-a25d-d92fa426e77f" providerId="ADAL" clId="{F12426CE-D715-4B44-9675-11FB09EDE882}" dt="2022-03-15T08:37:17.866" v="30" actId="20577"/>
          <ac:spMkLst>
            <pc:docMk/>
            <pc:sldMk cId="2134653494" sldId="256"/>
            <ac:spMk id="2" creationId="{6A464F62-C66D-7747-AE1D-B98617324826}"/>
          </ac:spMkLst>
        </pc:spChg>
        <pc:spChg chg="mod">
          <ac:chgData name="Zimáček Tomáš" userId="9d41dccd-2e98-4a15-a25d-d92fa426e77f" providerId="ADAL" clId="{F12426CE-D715-4B44-9675-11FB09EDE882}" dt="2022-03-15T08:37:30.709" v="44" actId="20577"/>
          <ac:spMkLst>
            <pc:docMk/>
            <pc:sldMk cId="2134653494" sldId="256"/>
            <ac:spMk id="3" creationId="{A470C84C-FA25-4B48-8EA5-40D03BC15649}"/>
          </ac:spMkLst>
        </pc:spChg>
      </pc:sldChg>
      <pc:sldChg chg="modSp mod">
        <pc:chgData name="Zimáček Tomáš" userId="9d41dccd-2e98-4a15-a25d-d92fa426e77f" providerId="ADAL" clId="{F12426CE-D715-4B44-9675-11FB09EDE882}" dt="2022-03-15T08:50:35.697" v="403" actId="5793"/>
        <pc:sldMkLst>
          <pc:docMk/>
          <pc:sldMk cId="1701272261" sldId="257"/>
        </pc:sldMkLst>
        <pc:spChg chg="mod">
          <ac:chgData name="Zimáček Tomáš" userId="9d41dccd-2e98-4a15-a25d-d92fa426e77f" providerId="ADAL" clId="{F12426CE-D715-4B44-9675-11FB09EDE882}" dt="2022-03-15T08:50:35.697" v="403" actId="5793"/>
          <ac:spMkLst>
            <pc:docMk/>
            <pc:sldMk cId="1701272261" sldId="257"/>
            <ac:spMk id="3" creationId="{90AC446F-4CCF-4040-98B5-D629E72C6432}"/>
          </ac:spMkLst>
        </pc:spChg>
        <pc:spChg chg="mod">
          <ac:chgData name="Zimáček Tomáš" userId="9d41dccd-2e98-4a15-a25d-d92fa426e77f" providerId="ADAL" clId="{F12426CE-D715-4B44-9675-11FB09EDE882}" dt="2022-03-15T08:45:52.509" v="203" actId="27636"/>
          <ac:spMkLst>
            <pc:docMk/>
            <pc:sldMk cId="1701272261" sldId="257"/>
            <ac:spMk id="4" creationId="{1B37A1BB-E573-BE45-B73F-5CCF5CD016E5}"/>
          </ac:spMkLst>
        </pc:spChg>
      </pc:sldChg>
      <pc:sldChg chg="modSp mod">
        <pc:chgData name="Zimáček Tomáš" userId="9d41dccd-2e98-4a15-a25d-d92fa426e77f" providerId="ADAL" clId="{F12426CE-D715-4B44-9675-11FB09EDE882}" dt="2022-03-15T08:44:00.906" v="178" actId="27636"/>
        <pc:sldMkLst>
          <pc:docMk/>
          <pc:sldMk cId="2843767333" sldId="258"/>
        </pc:sldMkLst>
        <pc:spChg chg="mod">
          <ac:chgData name="Zimáček Tomáš" userId="9d41dccd-2e98-4a15-a25d-d92fa426e77f" providerId="ADAL" clId="{F12426CE-D715-4B44-9675-11FB09EDE882}" dt="2022-03-15T08:44:00.906" v="178" actId="27636"/>
          <ac:spMkLst>
            <pc:docMk/>
            <pc:sldMk cId="2843767333" sldId="258"/>
            <ac:spMk id="2" creationId="{CBD21DD6-1D19-C646-8A9D-40DF9E8A5024}"/>
          </ac:spMkLst>
        </pc:spChg>
      </pc:sldChg>
      <pc:sldChg chg="modSp mod">
        <pc:chgData name="Zimáček Tomáš" userId="9d41dccd-2e98-4a15-a25d-d92fa426e77f" providerId="ADAL" clId="{F12426CE-D715-4B44-9675-11FB09EDE882}" dt="2022-03-15T08:58:56.718" v="598" actId="948"/>
        <pc:sldMkLst>
          <pc:docMk/>
          <pc:sldMk cId="4193525154" sldId="259"/>
        </pc:sldMkLst>
        <pc:spChg chg="mod">
          <ac:chgData name="Zimáček Tomáš" userId="9d41dccd-2e98-4a15-a25d-d92fa426e77f" providerId="ADAL" clId="{F12426CE-D715-4B44-9675-11FB09EDE882}" dt="2022-03-15T08:58:56.718" v="598" actId="948"/>
          <ac:spMkLst>
            <pc:docMk/>
            <pc:sldMk cId="4193525154" sldId="259"/>
            <ac:spMk id="2" creationId="{AE9F03A2-F4C6-C54A-A5C4-2CF1BB5DB16E}"/>
          </ac:spMkLst>
        </pc:spChg>
        <pc:spChg chg="mod">
          <ac:chgData name="Zimáček Tomáš" userId="9d41dccd-2e98-4a15-a25d-d92fa426e77f" providerId="ADAL" clId="{F12426CE-D715-4B44-9675-11FB09EDE882}" dt="2022-03-15T08:51:00.027" v="437" actId="20577"/>
          <ac:spMkLst>
            <pc:docMk/>
            <pc:sldMk cId="4193525154" sldId="259"/>
            <ac:spMk id="4" creationId="{46D7CB40-7719-2548-8D11-9EEE490D01D8}"/>
          </ac:spMkLst>
        </pc:spChg>
      </pc:sldChg>
      <pc:sldChg chg="modSp del mod">
        <pc:chgData name="Zimáček Tomáš" userId="9d41dccd-2e98-4a15-a25d-d92fa426e77f" providerId="ADAL" clId="{F12426CE-D715-4B44-9675-11FB09EDE882}" dt="2022-03-15T08:46:14.246" v="204" actId="2696"/>
        <pc:sldMkLst>
          <pc:docMk/>
          <pc:sldMk cId="3089584941" sldId="260"/>
        </pc:sldMkLst>
        <pc:spChg chg="mod">
          <ac:chgData name="Zimáček Tomáš" userId="9d41dccd-2e98-4a15-a25d-d92fa426e77f" providerId="ADAL" clId="{F12426CE-D715-4B44-9675-11FB09EDE882}" dt="2022-03-15T08:43:02.962" v="135" actId="14100"/>
          <ac:spMkLst>
            <pc:docMk/>
            <pc:sldMk cId="3089584941" sldId="260"/>
            <ac:spMk id="4" creationId="{8515BD68-5AA6-8E4D-971C-4E130D2645D5}"/>
          </ac:spMkLst>
        </pc:spChg>
      </pc:sldChg>
      <pc:sldChg chg="modSp mod">
        <pc:chgData name="Zimáček Tomáš" userId="9d41dccd-2e98-4a15-a25d-d92fa426e77f" providerId="ADAL" clId="{F12426CE-D715-4B44-9675-11FB09EDE882}" dt="2022-03-15T09:02:37.970" v="701" actId="5793"/>
        <pc:sldMkLst>
          <pc:docMk/>
          <pc:sldMk cId="1308633698" sldId="261"/>
        </pc:sldMkLst>
        <pc:spChg chg="mod">
          <ac:chgData name="Zimáček Tomáš" userId="9d41dccd-2e98-4a15-a25d-d92fa426e77f" providerId="ADAL" clId="{F12426CE-D715-4B44-9675-11FB09EDE882}" dt="2022-03-15T09:02:37.970" v="701" actId="5793"/>
          <ac:spMkLst>
            <pc:docMk/>
            <pc:sldMk cId="1308633698" sldId="261"/>
            <ac:spMk id="2" creationId="{AE9F03A2-F4C6-C54A-A5C4-2CF1BB5DB16E}"/>
          </ac:spMkLst>
        </pc:spChg>
        <pc:spChg chg="mod">
          <ac:chgData name="Zimáček Tomáš" userId="9d41dccd-2e98-4a15-a25d-d92fa426e77f" providerId="ADAL" clId="{F12426CE-D715-4B44-9675-11FB09EDE882}" dt="2022-03-15T08:54:42.066" v="507" actId="20577"/>
          <ac:spMkLst>
            <pc:docMk/>
            <pc:sldMk cId="1308633698" sldId="261"/>
            <ac:spMk id="4" creationId="{46D7CB40-7719-2548-8D11-9EEE490D01D8}"/>
          </ac:spMkLst>
        </pc:spChg>
      </pc:sldChg>
      <pc:sldChg chg="modSp del mod">
        <pc:chgData name="Zimáček Tomáš" userId="9d41dccd-2e98-4a15-a25d-d92fa426e77f" providerId="ADAL" clId="{F12426CE-D715-4B44-9675-11FB09EDE882}" dt="2022-03-15T08:44:15.346" v="179" actId="2696"/>
        <pc:sldMkLst>
          <pc:docMk/>
          <pc:sldMk cId="3174815548" sldId="262"/>
        </pc:sldMkLst>
        <pc:spChg chg="mod">
          <ac:chgData name="Zimáček Tomáš" userId="9d41dccd-2e98-4a15-a25d-d92fa426e77f" providerId="ADAL" clId="{F12426CE-D715-4B44-9675-11FB09EDE882}" dt="2022-03-15T08:38:30.568" v="49" actId="27636"/>
          <ac:spMkLst>
            <pc:docMk/>
            <pc:sldMk cId="3174815548" sldId="262"/>
            <ac:spMk id="2" creationId="{AE9F03A2-F4C6-C54A-A5C4-2CF1BB5DB16E}"/>
          </ac:spMkLst>
        </pc:spChg>
        <pc:spChg chg="mod">
          <ac:chgData name="Zimáček Tomáš" userId="9d41dccd-2e98-4a15-a25d-d92fa426e77f" providerId="ADAL" clId="{F12426CE-D715-4B44-9675-11FB09EDE882}" dt="2022-03-15T08:41:58.286" v="109" actId="20577"/>
          <ac:spMkLst>
            <pc:docMk/>
            <pc:sldMk cId="3174815548" sldId="262"/>
            <ac:spMk id="4" creationId="{46D7CB40-7719-2548-8D11-9EEE490D01D8}"/>
          </ac:spMkLst>
        </pc:spChg>
      </pc:sldChg>
      <pc:sldChg chg="modSp mod">
        <pc:chgData name="Zimáček Tomáš" userId="9d41dccd-2e98-4a15-a25d-d92fa426e77f" providerId="ADAL" clId="{F12426CE-D715-4B44-9675-11FB09EDE882}" dt="2022-03-15T09:02:07.994" v="679" actId="20577"/>
        <pc:sldMkLst>
          <pc:docMk/>
          <pc:sldMk cId="574807206" sldId="265"/>
        </pc:sldMkLst>
        <pc:spChg chg="mod">
          <ac:chgData name="Zimáček Tomáš" userId="9d41dccd-2e98-4a15-a25d-d92fa426e77f" providerId="ADAL" clId="{F12426CE-D715-4B44-9675-11FB09EDE882}" dt="2022-03-15T09:01:42.317" v="639" actId="20577"/>
          <ac:spMkLst>
            <pc:docMk/>
            <pc:sldMk cId="574807206" sldId="265"/>
            <ac:spMk id="2" creationId="{519D5C61-0409-8840-84F5-9858E55C04A9}"/>
          </ac:spMkLst>
        </pc:spChg>
        <pc:spChg chg="mod">
          <ac:chgData name="Zimáček Tomáš" userId="9d41dccd-2e98-4a15-a25d-d92fa426e77f" providerId="ADAL" clId="{F12426CE-D715-4B44-9675-11FB09EDE882}" dt="2022-03-15T09:01:09.569" v="611" actId="20577"/>
          <ac:spMkLst>
            <pc:docMk/>
            <pc:sldMk cId="574807206" sldId="265"/>
            <ac:spMk id="4" creationId="{0BB1690C-AAC7-F342-88F3-6582FEDBB0FE}"/>
          </ac:spMkLst>
        </pc:spChg>
        <pc:graphicFrameChg chg="modGraphic">
          <ac:chgData name="Zimáček Tomáš" userId="9d41dccd-2e98-4a15-a25d-d92fa426e77f" providerId="ADAL" clId="{F12426CE-D715-4B44-9675-11FB09EDE882}" dt="2022-03-15T09:02:07.994" v="679" actId="20577"/>
          <ac:graphicFrameMkLst>
            <pc:docMk/>
            <pc:sldMk cId="574807206" sldId="265"/>
            <ac:graphicFrameMk id="6" creationId="{B816EDED-89AB-1245-99C5-88DB7F51425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Lit>
              <c:formatCode>General</c:formatCode>
              <c:ptCount val="31"/>
              <c:pt idx="0">
                <c:v>1992</c:v>
              </c:pt>
              <c:pt idx="1">
                <c:v>1993</c:v>
              </c:pt>
              <c:pt idx="2">
                <c:v>1994</c:v>
              </c:pt>
              <c:pt idx="3">
                <c:v>1995</c:v>
              </c:pt>
              <c:pt idx="4">
                <c:v>1996</c:v>
              </c:pt>
              <c:pt idx="5">
                <c:v>1997</c:v>
              </c:pt>
              <c:pt idx="6">
                <c:v>1998</c:v>
              </c:pt>
              <c:pt idx="7">
                <c:v>1999</c:v>
              </c:pt>
              <c:pt idx="8">
                <c:v>2000</c:v>
              </c:pt>
              <c:pt idx="9">
                <c:v>2001</c:v>
              </c:pt>
              <c:pt idx="10">
                <c:v>2002</c:v>
              </c:pt>
              <c:pt idx="11">
                <c:v>2003</c:v>
              </c:pt>
              <c:pt idx="12">
                <c:v>2004</c:v>
              </c:pt>
              <c:pt idx="13">
                <c:v>2005</c:v>
              </c:pt>
              <c:pt idx="14">
                <c:v>2006</c:v>
              </c:pt>
              <c:pt idx="15">
                <c:v>2007</c:v>
              </c:pt>
              <c:pt idx="16">
                <c:v>2008</c:v>
              </c:pt>
              <c:pt idx="17">
                <c:v>2009</c:v>
              </c:pt>
              <c:pt idx="18">
                <c:v>2010</c:v>
              </c:pt>
              <c:pt idx="19">
                <c:v>2011</c:v>
              </c:pt>
              <c:pt idx="20">
                <c:v>2012</c:v>
              </c:pt>
              <c:pt idx="21">
                <c:v>2013</c:v>
              </c:pt>
              <c:pt idx="22">
                <c:v>2014</c:v>
              </c:pt>
              <c:pt idx="23">
                <c:v>2015</c:v>
              </c:pt>
              <c:pt idx="24">
                <c:v>2016</c:v>
              </c:pt>
              <c:pt idx="25">
                <c:v>2017</c:v>
              </c:pt>
              <c:pt idx="26">
                <c:v>2018</c:v>
              </c:pt>
              <c:pt idx="27">
                <c:v>2019</c:v>
              </c:pt>
              <c:pt idx="28">
                <c:v>2020</c:v>
              </c:pt>
              <c:pt idx="29">
                <c:v>2021</c:v>
              </c:pt>
              <c:pt idx="30">
                <c:v>2022</c:v>
              </c:pt>
            </c:numLit>
          </c:cat>
          <c:val>
            <c:numRef>
              <c:f>List1!$A$1:$AE$1</c:f>
              <c:numCache>
                <c:formatCode>#,##0</c:formatCode>
                <c:ptCount val="31"/>
                <c:pt idx="0">
                  <c:v>40015</c:v>
                </c:pt>
                <c:pt idx="1">
                  <c:v>47932</c:v>
                </c:pt>
                <c:pt idx="2">
                  <c:v>58608</c:v>
                </c:pt>
                <c:pt idx="3">
                  <c:v>67111</c:v>
                </c:pt>
                <c:pt idx="4">
                  <c:v>77123</c:v>
                </c:pt>
                <c:pt idx="5">
                  <c:v>88474</c:v>
                </c:pt>
                <c:pt idx="6">
                  <c:v>89835</c:v>
                </c:pt>
                <c:pt idx="7">
                  <c:v>94068</c:v>
                </c:pt>
                <c:pt idx="8">
                  <c:v>99431</c:v>
                </c:pt>
                <c:pt idx="9">
                  <c:v>103508</c:v>
                </c:pt>
                <c:pt idx="10">
                  <c:v>106416</c:v>
                </c:pt>
                <c:pt idx="11">
                  <c:v>108905</c:v>
                </c:pt>
                <c:pt idx="12">
                  <c:v>109768</c:v>
                </c:pt>
                <c:pt idx="13">
                  <c:v>110553</c:v>
                </c:pt>
                <c:pt idx="14">
                  <c:v>111361</c:v>
                </c:pt>
                <c:pt idx="15">
                  <c:v>112177</c:v>
                </c:pt>
                <c:pt idx="16">
                  <c:v>114365</c:v>
                </c:pt>
                <c:pt idx="17">
                  <c:v>116295</c:v>
                </c:pt>
                <c:pt idx="18">
                  <c:v>118708</c:v>
                </c:pt>
                <c:pt idx="19">
                  <c:v>121044</c:v>
                </c:pt>
                <c:pt idx="20">
                  <c:v>122173</c:v>
                </c:pt>
                <c:pt idx="21">
                  <c:v>122495</c:v>
                </c:pt>
                <c:pt idx="22">
                  <c:v>122894</c:v>
                </c:pt>
                <c:pt idx="23">
                  <c:v>123619</c:v>
                </c:pt>
                <c:pt idx="24">
                  <c:v>124273</c:v>
                </c:pt>
                <c:pt idx="25">
                  <c:v>125434</c:v>
                </c:pt>
                <c:pt idx="26">
                  <c:v>126667</c:v>
                </c:pt>
                <c:pt idx="27">
                  <c:v>127955</c:v>
                </c:pt>
                <c:pt idx="28">
                  <c:v>129265</c:v>
                </c:pt>
                <c:pt idx="29">
                  <c:v>130511</c:v>
                </c:pt>
                <c:pt idx="30">
                  <c:v>131088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89-4C23-8468-A86D5AA32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82956312"/>
        <c:axId val="482963528"/>
      </c:lineChart>
      <c:catAx>
        <c:axId val="482956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b="1">
                    <a:solidFill>
                      <a:schemeClr val="accent6">
                        <a:lumMod val="75000"/>
                      </a:schemeClr>
                    </a:solidFill>
                  </a:rPr>
                  <a:t>rok</a:t>
                </a:r>
              </a:p>
            </c:rich>
          </c:tx>
          <c:layout>
            <c:manualLayout>
              <c:xMode val="edge"/>
              <c:yMode val="edge"/>
              <c:x val="0.52618700142374963"/>
              <c:y val="0.94621485219899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82963528"/>
        <c:crosses val="autoZero"/>
        <c:auto val="1"/>
        <c:lblAlgn val="ctr"/>
        <c:lblOffset val="100"/>
        <c:noMultiLvlLbl val="0"/>
      </c:catAx>
      <c:valAx>
        <c:axId val="4829635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b="1">
                    <a:solidFill>
                      <a:schemeClr val="accent6">
                        <a:lumMod val="75000"/>
                      </a:schemeClr>
                    </a:solidFill>
                  </a:rPr>
                  <a:t>počet</a:t>
                </a:r>
                <a:endParaRPr lang="en-US" b="1">
                  <a:solidFill>
                    <a:schemeClr val="accent6">
                      <a:lumMod val="7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3.5746201966041107E-3"/>
              <c:y val="0.367086273552503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8295631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koncesované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13"/>
              <c:pt idx="0">
                <c:v>Bytřice pod Hostýnem</c:v>
              </c:pt>
              <c:pt idx="1">
                <c:v> Holešov</c:v>
              </c:pt>
              <c:pt idx="2">
                <c:v> Kroměříž</c:v>
              </c:pt>
              <c:pt idx="3">
                <c:v> Luhačovice</c:v>
              </c:pt>
              <c:pt idx="4">
                <c:v> Otrokovice</c:v>
              </c:pt>
              <c:pt idx="5">
                <c:v> Rožnov pod Radhoštěm</c:v>
              </c:pt>
              <c:pt idx="6">
                <c:v> Uherské Hradiště</c:v>
              </c:pt>
              <c:pt idx="7">
                <c:v> Uherský Brod</c:v>
              </c:pt>
              <c:pt idx="8">
                <c:v> Valašské Klobouky</c:v>
              </c:pt>
              <c:pt idx="9">
                <c:v> Valašské Meziříčí</c:v>
              </c:pt>
              <c:pt idx="10">
                <c:v> Vizovice</c:v>
              </c:pt>
              <c:pt idx="11">
                <c:v> Vsetín</c:v>
              </c:pt>
              <c:pt idx="12">
                <c:v> Zlín</c:v>
              </c:pt>
            </c:strLit>
          </c:cat>
          <c:val>
            <c:numRef>
              <c:f>List1!$G$2:$G$14</c:f>
              <c:numCache>
                <c:formatCode>General</c:formatCode>
                <c:ptCount val="13"/>
                <c:pt idx="0">
                  <c:v>509</c:v>
                </c:pt>
                <c:pt idx="1">
                  <c:v>556</c:v>
                </c:pt>
                <c:pt idx="2">
                  <c:v>1524</c:v>
                </c:pt>
                <c:pt idx="3">
                  <c:v>632</c:v>
                </c:pt>
                <c:pt idx="4">
                  <c:v>782</c:v>
                </c:pt>
                <c:pt idx="5">
                  <c:v>942</c:v>
                </c:pt>
                <c:pt idx="6">
                  <c:v>2172</c:v>
                </c:pt>
                <c:pt idx="7">
                  <c:v>1374</c:v>
                </c:pt>
                <c:pt idx="8">
                  <c:v>661</c:v>
                </c:pt>
                <c:pt idx="9">
                  <c:v>1139</c:v>
                </c:pt>
                <c:pt idx="10">
                  <c:v>596</c:v>
                </c:pt>
                <c:pt idx="11">
                  <c:v>1554</c:v>
                </c:pt>
                <c:pt idx="12">
                  <c:v>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4-48DF-82CF-8E3A35BB5ECB}"/>
            </c:ext>
          </c:extLst>
        </c:ser>
        <c:ser>
          <c:idx val="1"/>
          <c:order val="1"/>
          <c:tx>
            <c:v>vázané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13"/>
              <c:pt idx="0">
                <c:v>Bytřice pod Hostýnem</c:v>
              </c:pt>
              <c:pt idx="1">
                <c:v> Holešov</c:v>
              </c:pt>
              <c:pt idx="2">
                <c:v> Kroměříž</c:v>
              </c:pt>
              <c:pt idx="3">
                <c:v> Luhačovice</c:v>
              </c:pt>
              <c:pt idx="4">
                <c:v> Otrokovice</c:v>
              </c:pt>
              <c:pt idx="5">
                <c:v> Rožnov pod Radhoštěm</c:v>
              </c:pt>
              <c:pt idx="6">
                <c:v> Uherské Hradiště</c:v>
              </c:pt>
              <c:pt idx="7">
                <c:v> Uherský Brod</c:v>
              </c:pt>
              <c:pt idx="8">
                <c:v> Valašské Klobouky</c:v>
              </c:pt>
              <c:pt idx="9">
                <c:v> Valašské Meziříčí</c:v>
              </c:pt>
              <c:pt idx="10">
                <c:v> Vizovice</c:v>
              </c:pt>
              <c:pt idx="11">
                <c:v> Vsetín</c:v>
              </c:pt>
              <c:pt idx="12">
                <c:v> Zlín</c:v>
              </c:pt>
            </c:strLit>
          </c:cat>
          <c:val>
            <c:numRef>
              <c:f>List1!$H$2:$H$14</c:f>
              <c:numCache>
                <c:formatCode>General</c:formatCode>
                <c:ptCount val="13"/>
                <c:pt idx="0">
                  <c:v>431</c:v>
                </c:pt>
                <c:pt idx="1">
                  <c:v>539</c:v>
                </c:pt>
                <c:pt idx="2">
                  <c:v>1730</c:v>
                </c:pt>
                <c:pt idx="3">
                  <c:v>548</c:v>
                </c:pt>
                <c:pt idx="4">
                  <c:v>877</c:v>
                </c:pt>
                <c:pt idx="5">
                  <c:v>1121</c:v>
                </c:pt>
                <c:pt idx="6">
                  <c:v>2643</c:v>
                </c:pt>
                <c:pt idx="7">
                  <c:v>1336</c:v>
                </c:pt>
                <c:pt idx="8">
                  <c:v>496</c:v>
                </c:pt>
                <c:pt idx="9">
                  <c:v>1255</c:v>
                </c:pt>
                <c:pt idx="10">
                  <c:v>520</c:v>
                </c:pt>
                <c:pt idx="11">
                  <c:v>1607</c:v>
                </c:pt>
                <c:pt idx="12">
                  <c:v>4440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14-48DF-82CF-8E3A35BB5ECB}"/>
            </c:ext>
          </c:extLst>
        </c:ser>
        <c:ser>
          <c:idx val="2"/>
          <c:order val="2"/>
          <c:tx>
            <c:v>řemeslné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13"/>
              <c:pt idx="0">
                <c:v>Bytřice pod Hostýnem</c:v>
              </c:pt>
              <c:pt idx="1">
                <c:v> Holešov</c:v>
              </c:pt>
              <c:pt idx="2">
                <c:v> Kroměříž</c:v>
              </c:pt>
              <c:pt idx="3">
                <c:v> Luhačovice</c:v>
              </c:pt>
              <c:pt idx="4">
                <c:v> Otrokovice</c:v>
              </c:pt>
              <c:pt idx="5">
                <c:v> Rožnov pod Radhoštěm</c:v>
              </c:pt>
              <c:pt idx="6">
                <c:v> Uherské Hradiště</c:v>
              </c:pt>
              <c:pt idx="7">
                <c:v> Uherský Brod</c:v>
              </c:pt>
              <c:pt idx="8">
                <c:v> Valašské Klobouky</c:v>
              </c:pt>
              <c:pt idx="9">
                <c:v> Valašské Meziříčí</c:v>
              </c:pt>
              <c:pt idx="10">
                <c:v> Vizovice</c:v>
              </c:pt>
              <c:pt idx="11">
                <c:v> Vsetín</c:v>
              </c:pt>
              <c:pt idx="12">
                <c:v> Zlín</c:v>
              </c:pt>
            </c:strLit>
          </c:cat>
          <c:val>
            <c:numRef>
              <c:f>List1!$I$2:$I$14</c:f>
              <c:numCache>
                <c:formatCode>General</c:formatCode>
                <c:ptCount val="13"/>
                <c:pt idx="0">
                  <c:v>1837</c:v>
                </c:pt>
                <c:pt idx="1">
                  <c:v>2667</c:v>
                </c:pt>
                <c:pt idx="2">
                  <c:v>6147</c:v>
                </c:pt>
                <c:pt idx="3">
                  <c:v>2452</c:v>
                </c:pt>
                <c:pt idx="4">
                  <c:v>3367</c:v>
                </c:pt>
                <c:pt idx="5">
                  <c:v>3774</c:v>
                </c:pt>
                <c:pt idx="6">
                  <c:v>9415</c:v>
                </c:pt>
                <c:pt idx="7">
                  <c:v>6891</c:v>
                </c:pt>
                <c:pt idx="8">
                  <c:v>4183</c:v>
                </c:pt>
                <c:pt idx="9">
                  <c:v>4510</c:v>
                </c:pt>
                <c:pt idx="10">
                  <c:v>2620</c:v>
                </c:pt>
                <c:pt idx="11">
                  <c:v>6689</c:v>
                </c:pt>
                <c:pt idx="12">
                  <c:v>11178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14-48DF-82CF-8E3A35BB5ECB}"/>
            </c:ext>
          </c:extLst>
        </c:ser>
        <c:ser>
          <c:idx val="3"/>
          <c:order val="3"/>
          <c:tx>
            <c:v>volné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13"/>
              <c:pt idx="0">
                <c:v>Bytřice pod Hostýnem</c:v>
              </c:pt>
              <c:pt idx="1">
                <c:v> Holešov</c:v>
              </c:pt>
              <c:pt idx="2">
                <c:v> Kroměříž</c:v>
              </c:pt>
              <c:pt idx="3">
                <c:v> Luhačovice</c:v>
              </c:pt>
              <c:pt idx="4">
                <c:v> Otrokovice</c:v>
              </c:pt>
              <c:pt idx="5">
                <c:v> Rožnov pod Radhoštěm</c:v>
              </c:pt>
              <c:pt idx="6">
                <c:v> Uherské Hradiště</c:v>
              </c:pt>
              <c:pt idx="7">
                <c:v> Uherský Brod</c:v>
              </c:pt>
              <c:pt idx="8">
                <c:v> Valašské Klobouky</c:v>
              </c:pt>
              <c:pt idx="9">
                <c:v> Valašské Meziříčí</c:v>
              </c:pt>
              <c:pt idx="10">
                <c:v> Vizovice</c:v>
              </c:pt>
              <c:pt idx="11">
                <c:v> Vsetín</c:v>
              </c:pt>
              <c:pt idx="12">
                <c:v> Zlín</c:v>
              </c:pt>
            </c:strLit>
          </c:cat>
          <c:val>
            <c:numRef>
              <c:f>List1!$J$2:$J$14</c:f>
              <c:numCache>
                <c:formatCode>General</c:formatCode>
                <c:ptCount val="13"/>
                <c:pt idx="0">
                  <c:v>2759</c:v>
                </c:pt>
                <c:pt idx="1">
                  <c:v>3562</c:v>
                </c:pt>
                <c:pt idx="2">
                  <c:v>10226</c:v>
                </c:pt>
                <c:pt idx="3">
                  <c:v>3774</c:v>
                </c:pt>
                <c:pt idx="4">
                  <c:v>5826</c:v>
                </c:pt>
                <c:pt idx="5">
                  <c:v>6654</c:v>
                </c:pt>
                <c:pt idx="6">
                  <c:v>16474</c:v>
                </c:pt>
                <c:pt idx="7">
                  <c:v>8740</c:v>
                </c:pt>
                <c:pt idx="8">
                  <c:v>4649</c:v>
                </c:pt>
                <c:pt idx="9">
                  <c:v>7577</c:v>
                </c:pt>
                <c:pt idx="10">
                  <c:v>3831</c:v>
                </c:pt>
                <c:pt idx="11">
                  <c:v>10759</c:v>
                </c:pt>
                <c:pt idx="12">
                  <c:v>24847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14-48DF-82CF-8E3A35BB5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563120080"/>
        <c:axId val="563125000"/>
      </c:barChart>
      <c:dateAx>
        <c:axId val="56312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63125000"/>
        <c:crosses val="autoZero"/>
        <c:auto val="0"/>
        <c:lblOffset val="100"/>
        <c:baseTimeUnit val="days"/>
      </c:dateAx>
      <c:valAx>
        <c:axId val="563125000"/>
        <c:scaling>
          <c:orientation val="minMax"/>
          <c:max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6312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389659538201945"/>
          <c:y val="4.4459345786976138E-4"/>
          <c:w val="0.41694155533799748"/>
          <c:h val="8.4081332232926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6A-42E7-BFA5-AAC6ABBFC8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6A-42E7-BFA5-AAC6ABBFC8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36A-42E7-BFA5-AAC6ABBFC8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36A-42E7-BFA5-AAC6ABBFC8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4"/>
              <c:pt idx="0">
                <c:v>koncesované</c:v>
              </c:pt>
              <c:pt idx="1">
                <c:v> vázané</c:v>
              </c:pt>
              <c:pt idx="2">
                <c:v> řemeslné</c:v>
              </c:pt>
              <c:pt idx="3">
                <c:v> volné</c:v>
              </c:pt>
            </c:strLit>
          </c:cat>
          <c:val>
            <c:numRef>
              <c:f>List1!$G$15:$J$15</c:f>
              <c:numCache>
                <c:formatCode>General</c:formatCode>
                <c:ptCount val="4"/>
                <c:pt idx="0">
                  <c:v>15299</c:v>
                </c:pt>
                <c:pt idx="1">
                  <c:v>17543</c:v>
                </c:pt>
                <c:pt idx="2">
                  <c:v>65730</c:v>
                </c:pt>
                <c:pt idx="3">
                  <c:v>109678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6A-42E7-BFA5-AAC6ABBFC8D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233987890234419"/>
          <c:y val="0"/>
          <c:w val="0.62507377652483054"/>
          <c:h val="0.10696193995385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B1C1A-2187-4DF3-B0E4-73CEEC0CCB7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823374F9-4A89-4CC8-BEE9-D6D6655AD012}">
      <dgm:prSet phldrT="[Text]"/>
      <dgm:spPr/>
      <dgm:t>
        <a:bodyPr/>
        <a:lstStyle/>
        <a:p>
          <a:r>
            <a:rPr lang="cs-CZ" dirty="0" smtClean="0"/>
            <a:t>vzniklá § 47</a:t>
          </a:r>
          <a:endParaRPr lang="cs-CZ" dirty="0"/>
        </a:p>
      </dgm:t>
    </dgm:pt>
    <dgm:pt modelId="{924D1D9B-D979-4CF4-8994-6BE006DA0576}" type="parTrans" cxnId="{42C67FF7-815E-4A98-A652-837A83B5FEAB}">
      <dgm:prSet/>
      <dgm:spPr/>
      <dgm:t>
        <a:bodyPr/>
        <a:lstStyle/>
        <a:p>
          <a:endParaRPr lang="cs-CZ"/>
        </a:p>
      </dgm:t>
    </dgm:pt>
    <dgm:pt modelId="{7BD5EB79-7238-462A-90DE-51C9EB01E397}" type="sibTrans" cxnId="{42C67FF7-815E-4A98-A652-837A83B5FEAB}">
      <dgm:prSet/>
      <dgm:spPr/>
      <dgm:t>
        <a:bodyPr/>
        <a:lstStyle/>
        <a:p>
          <a:endParaRPr lang="cs-CZ"/>
        </a:p>
      </dgm:t>
    </dgm:pt>
    <dgm:pt modelId="{5A2F2711-161F-48D6-BA24-12A68650FFF4}">
      <dgm:prSet phldrT="[Text]"/>
      <dgm:spPr/>
      <dgm:t>
        <a:bodyPr/>
        <a:lstStyle/>
        <a:p>
          <a:r>
            <a:rPr lang="cs-CZ" dirty="0" smtClean="0"/>
            <a:t>podání v pořádku </a:t>
          </a:r>
          <a:endParaRPr lang="cs-CZ" dirty="0"/>
        </a:p>
      </dgm:t>
    </dgm:pt>
    <dgm:pt modelId="{D8D7709C-6F75-452B-B324-AEF54E357FC4}" type="parTrans" cxnId="{59AAD96C-2829-4842-9DB8-93AC68E532E1}">
      <dgm:prSet/>
      <dgm:spPr/>
      <dgm:t>
        <a:bodyPr/>
        <a:lstStyle/>
        <a:p>
          <a:endParaRPr lang="cs-CZ"/>
        </a:p>
      </dgm:t>
    </dgm:pt>
    <dgm:pt modelId="{A48926B4-00DF-4DA0-BF1E-846233808CC4}" type="sibTrans" cxnId="{59AAD96C-2829-4842-9DB8-93AC68E532E1}">
      <dgm:prSet/>
      <dgm:spPr/>
      <dgm:t>
        <a:bodyPr/>
        <a:lstStyle/>
        <a:p>
          <a:endParaRPr lang="cs-CZ"/>
        </a:p>
      </dgm:t>
    </dgm:pt>
    <dgm:pt modelId="{B4C3BBF5-31F6-4A34-A0CD-29A9134E3700}">
      <dgm:prSet phldrT="[Text]"/>
      <dgm:spPr/>
      <dgm:t>
        <a:bodyPr/>
        <a:lstStyle/>
        <a:p>
          <a:r>
            <a:rPr lang="cs-CZ" dirty="0" smtClean="0"/>
            <a:t>zapsat a vydat výpis</a:t>
          </a:r>
          <a:endParaRPr lang="cs-CZ" dirty="0"/>
        </a:p>
      </dgm:t>
    </dgm:pt>
    <dgm:pt modelId="{6443B28F-A1AC-4C7D-BFF4-3DB42780E564}" type="parTrans" cxnId="{B3ADD02B-5D8D-4888-AA5D-5001CE3FB2A8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C771C861-6BD1-451F-B6F3-D603D56CCF74}" type="sibTrans" cxnId="{B3ADD02B-5D8D-4888-AA5D-5001CE3FB2A8}">
      <dgm:prSet/>
      <dgm:spPr/>
      <dgm:t>
        <a:bodyPr/>
        <a:lstStyle/>
        <a:p>
          <a:endParaRPr lang="cs-CZ"/>
        </a:p>
      </dgm:t>
    </dgm:pt>
    <dgm:pt modelId="{A6E7D411-B7C7-4703-AE8A-462557CDA252}">
      <dgm:prSet phldrT="[Text]"/>
      <dgm:spPr/>
      <dgm:t>
        <a:bodyPr/>
        <a:lstStyle/>
        <a:p>
          <a:r>
            <a:rPr lang="cs-CZ" dirty="0" smtClean="0"/>
            <a:t>vady v podání</a:t>
          </a:r>
          <a:endParaRPr lang="cs-CZ" dirty="0"/>
        </a:p>
      </dgm:t>
    </dgm:pt>
    <dgm:pt modelId="{9E4B02A8-BEAD-48DC-8FDC-A192CF968AFB}" type="parTrans" cxnId="{A27FBFF5-A62D-4B4C-A76C-49814D1F909B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E3ECA327-89A0-4191-B938-CB8FAC2BFBC9}" type="sibTrans" cxnId="{A27FBFF5-A62D-4B4C-A76C-49814D1F909B}">
      <dgm:prSet/>
      <dgm:spPr/>
      <dgm:t>
        <a:bodyPr/>
        <a:lstStyle/>
        <a:p>
          <a:endParaRPr lang="cs-CZ"/>
        </a:p>
      </dgm:t>
    </dgm:pt>
    <dgm:pt modelId="{8403A472-77FE-404D-8269-3CC4915ABE77}">
      <dgm:prSet phldrT="[Text]"/>
      <dgm:spPr/>
      <dgm:t>
        <a:bodyPr/>
        <a:lstStyle/>
        <a:p>
          <a:r>
            <a:rPr lang="cs-CZ" dirty="0" smtClean="0"/>
            <a:t>vyzvat k odstranění a stanovit lhůtu             § 47/4</a:t>
          </a:r>
          <a:endParaRPr lang="cs-CZ" dirty="0"/>
        </a:p>
      </dgm:t>
    </dgm:pt>
    <dgm:pt modelId="{4C192C38-813D-4938-8D82-0C9058D8F170}" type="parTrans" cxnId="{C9148970-39D4-47A8-9780-E9684111FAAF}">
      <dgm:prSet/>
      <dgm:spPr/>
      <dgm:t>
        <a:bodyPr/>
        <a:lstStyle/>
        <a:p>
          <a:endParaRPr lang="cs-CZ"/>
        </a:p>
      </dgm:t>
    </dgm:pt>
    <dgm:pt modelId="{D23C8B2A-CF76-486A-AD3E-7995FC53348A}" type="sibTrans" cxnId="{C9148970-39D4-47A8-9780-E9684111FAAF}">
      <dgm:prSet/>
      <dgm:spPr/>
      <dgm:t>
        <a:bodyPr/>
        <a:lstStyle/>
        <a:p>
          <a:endParaRPr lang="cs-CZ"/>
        </a:p>
      </dgm:t>
    </dgm:pt>
    <dgm:pt modelId="{6CCE2CC8-0641-410F-832C-8D8FDD5E06C6}">
      <dgm:prSet/>
      <dgm:spPr/>
      <dgm:t>
        <a:bodyPr/>
        <a:lstStyle/>
        <a:p>
          <a:r>
            <a:rPr lang="cs-CZ" dirty="0" smtClean="0"/>
            <a:t>odstraní – zapsat a vydat výpis</a:t>
          </a:r>
          <a:endParaRPr lang="cs-CZ" dirty="0"/>
        </a:p>
      </dgm:t>
    </dgm:pt>
    <dgm:pt modelId="{6AD3DB60-79E6-4B28-A002-5E1E805C51A9}" type="parTrans" cxnId="{9351F4B3-F2B5-4A1F-9096-BF2B3578F9EA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9D8BACF7-8BBA-46F0-A8E7-A421354CBB57}" type="sibTrans" cxnId="{9351F4B3-F2B5-4A1F-9096-BF2B3578F9EA}">
      <dgm:prSet/>
      <dgm:spPr/>
      <dgm:t>
        <a:bodyPr/>
        <a:lstStyle/>
        <a:p>
          <a:endParaRPr lang="cs-CZ"/>
        </a:p>
      </dgm:t>
    </dgm:pt>
    <dgm:pt modelId="{28AE7D7A-3FB3-4C7C-809B-25483C70468C}">
      <dgm:prSet/>
      <dgm:spPr/>
      <dgm:t>
        <a:bodyPr/>
        <a:lstStyle/>
        <a:p>
          <a:r>
            <a:rPr lang="cs-CZ" dirty="0" smtClean="0"/>
            <a:t>neodstraní – rozhodnutí, že nevzniklo </a:t>
          </a:r>
          <a:endParaRPr lang="cs-CZ" dirty="0"/>
        </a:p>
      </dgm:t>
    </dgm:pt>
    <dgm:pt modelId="{05490AFA-9C47-47FE-90E3-D4F226603A51}" type="parTrans" cxnId="{809CC6E2-810B-4F06-AEB0-11E59281575E}">
      <dgm:prSet/>
      <dgm:spPr/>
      <dgm:t>
        <a:bodyPr/>
        <a:lstStyle/>
        <a:p>
          <a:endParaRPr lang="cs-CZ"/>
        </a:p>
      </dgm:t>
    </dgm:pt>
    <dgm:pt modelId="{70B08575-44B4-4D5A-9317-81539D21DF27}" type="sibTrans" cxnId="{809CC6E2-810B-4F06-AEB0-11E59281575E}">
      <dgm:prSet/>
      <dgm:spPr/>
      <dgm:t>
        <a:bodyPr/>
        <a:lstStyle/>
        <a:p>
          <a:endParaRPr lang="cs-CZ"/>
        </a:p>
      </dgm:t>
    </dgm:pt>
    <dgm:pt modelId="{C493D678-EEA2-484B-94BD-C848C363B3DC}">
      <dgm:prSet/>
      <dgm:spPr/>
      <dgm:t>
        <a:bodyPr/>
        <a:lstStyle/>
        <a:p>
          <a:r>
            <a:rPr lang="cs-CZ" dirty="0" smtClean="0"/>
            <a:t>nevzniklá § 10</a:t>
          </a:r>
          <a:endParaRPr lang="cs-CZ" dirty="0"/>
        </a:p>
      </dgm:t>
    </dgm:pt>
    <dgm:pt modelId="{FF40D29B-4BB4-49B8-AAFD-EF5BC6723842}" type="parTrans" cxnId="{84C302BE-72DF-4A22-A98A-F38A5365A76C}">
      <dgm:prSet/>
      <dgm:spPr/>
      <dgm:t>
        <a:bodyPr/>
        <a:lstStyle/>
        <a:p>
          <a:endParaRPr lang="cs-CZ"/>
        </a:p>
      </dgm:t>
    </dgm:pt>
    <dgm:pt modelId="{046C9979-3EF1-4462-8BDE-0DC03F56127C}" type="sibTrans" cxnId="{84C302BE-72DF-4A22-A98A-F38A5365A76C}">
      <dgm:prSet/>
      <dgm:spPr/>
      <dgm:t>
        <a:bodyPr/>
        <a:lstStyle/>
        <a:p>
          <a:endParaRPr lang="cs-CZ"/>
        </a:p>
      </dgm:t>
    </dgm:pt>
    <dgm:pt modelId="{54AFE386-2A1C-4704-847E-F592DD2F5E77}">
      <dgm:prSet/>
      <dgm:spPr/>
      <dgm:t>
        <a:bodyPr/>
        <a:lstStyle/>
        <a:p>
          <a:r>
            <a:rPr lang="cs-CZ" dirty="0" smtClean="0"/>
            <a:t>vady v podání</a:t>
          </a:r>
          <a:endParaRPr lang="cs-CZ" dirty="0"/>
        </a:p>
      </dgm:t>
    </dgm:pt>
    <dgm:pt modelId="{106DD117-E131-40C8-B024-769E1D2D76D6}" type="parTrans" cxnId="{445B0AD3-D515-4831-AB69-8FB332390756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561A7D32-355A-4347-8EE4-9E75570F88BB}" type="sibTrans" cxnId="{445B0AD3-D515-4831-AB69-8FB332390756}">
      <dgm:prSet/>
      <dgm:spPr/>
      <dgm:t>
        <a:bodyPr/>
        <a:lstStyle/>
        <a:p>
          <a:endParaRPr lang="cs-CZ"/>
        </a:p>
      </dgm:t>
    </dgm:pt>
    <dgm:pt modelId="{28236CAC-F52B-446B-BBDF-7C74D7BC8C42}">
      <dgm:prSet/>
      <dgm:spPr/>
      <dgm:t>
        <a:bodyPr/>
        <a:lstStyle/>
        <a:p>
          <a:r>
            <a:rPr lang="cs-CZ" dirty="0" smtClean="0"/>
            <a:t>vyzvat k odstranění vad a stanovit lhůtu      § 47/4</a:t>
          </a:r>
          <a:endParaRPr lang="cs-CZ" dirty="0"/>
        </a:p>
      </dgm:t>
    </dgm:pt>
    <dgm:pt modelId="{8F89CB40-B047-40D6-A2DF-C58F0964B5E2}" type="parTrans" cxnId="{B4194481-7B7D-488A-8D38-5A10E4029831}">
      <dgm:prSet/>
      <dgm:spPr/>
      <dgm:t>
        <a:bodyPr/>
        <a:lstStyle/>
        <a:p>
          <a:endParaRPr lang="cs-CZ"/>
        </a:p>
      </dgm:t>
    </dgm:pt>
    <dgm:pt modelId="{97CEC6D1-3E4E-42A4-BBE6-8CEA16C9764D}" type="sibTrans" cxnId="{B4194481-7B7D-488A-8D38-5A10E4029831}">
      <dgm:prSet/>
      <dgm:spPr/>
      <dgm:t>
        <a:bodyPr/>
        <a:lstStyle/>
        <a:p>
          <a:endParaRPr lang="cs-CZ"/>
        </a:p>
      </dgm:t>
    </dgm:pt>
    <dgm:pt modelId="{E0EFB3C4-2302-41C8-81EF-C7B9B9D77DE3}">
      <dgm:prSet/>
      <dgm:spPr/>
      <dgm:t>
        <a:bodyPr/>
        <a:lstStyle/>
        <a:p>
          <a:r>
            <a:rPr lang="cs-CZ" dirty="0" smtClean="0"/>
            <a:t>podání v pořádku </a:t>
          </a:r>
          <a:endParaRPr lang="cs-CZ" dirty="0"/>
        </a:p>
      </dgm:t>
    </dgm:pt>
    <dgm:pt modelId="{3ECEDFC9-282C-4913-8230-683DA693A79C}" type="parTrans" cxnId="{CBBA5820-DBBE-4F43-954A-AF6BC8303256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263B81B0-DD9E-4D2B-961E-BFD64538494B}" type="sibTrans" cxnId="{CBBA5820-DBBE-4F43-954A-AF6BC8303256}">
      <dgm:prSet/>
      <dgm:spPr/>
      <dgm:t>
        <a:bodyPr/>
        <a:lstStyle/>
        <a:p>
          <a:endParaRPr lang="cs-CZ"/>
        </a:p>
      </dgm:t>
    </dgm:pt>
    <dgm:pt modelId="{E1AFB857-1C22-49F7-A8A4-3C171649CBC4}">
      <dgm:prSet/>
      <dgm:spPr/>
      <dgm:t>
        <a:bodyPr/>
        <a:lstStyle/>
        <a:p>
          <a:r>
            <a:rPr lang="cs-CZ" dirty="0" smtClean="0"/>
            <a:t>do 90 dnů nevznikla či neodstranila vady</a:t>
          </a:r>
          <a:endParaRPr lang="cs-CZ" dirty="0"/>
        </a:p>
      </dgm:t>
    </dgm:pt>
    <dgm:pt modelId="{258C116B-621A-4BF5-8FF9-B497ED07B6F6}" type="parTrans" cxnId="{4D1ED996-381F-4C36-9E2A-B1C28CF45AB2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F6568535-3B57-4889-871D-F26BE53B37CD}" type="sibTrans" cxnId="{4D1ED996-381F-4C36-9E2A-B1C28CF45AB2}">
      <dgm:prSet/>
      <dgm:spPr/>
      <dgm:t>
        <a:bodyPr/>
        <a:lstStyle/>
        <a:p>
          <a:endParaRPr lang="cs-CZ"/>
        </a:p>
      </dgm:t>
    </dgm:pt>
    <dgm:pt modelId="{9D543E48-AA3B-40AA-8A0A-F1C1094E6534}">
      <dgm:prSet/>
      <dgm:spPr/>
      <dgm:t>
        <a:bodyPr/>
        <a:lstStyle/>
        <a:p>
          <a:r>
            <a:rPr lang="cs-CZ" dirty="0" smtClean="0"/>
            <a:t>do 90 dnů vznikla</a:t>
          </a:r>
          <a:endParaRPr lang="cs-CZ" dirty="0"/>
        </a:p>
      </dgm:t>
    </dgm:pt>
    <dgm:pt modelId="{AA74BF22-6D1F-47FB-BAF6-AEB46B92E3E1}" type="parTrans" cxnId="{B09E4308-B3F6-4F83-ABFE-CEECDA4E2D64}">
      <dgm:prSet/>
      <dgm:spPr/>
      <dgm:t>
        <a:bodyPr/>
        <a:lstStyle/>
        <a:p>
          <a:endParaRPr lang="cs-CZ"/>
        </a:p>
      </dgm:t>
    </dgm:pt>
    <dgm:pt modelId="{F456DA98-B53B-4772-86C8-99F7AF5CC683}" type="sibTrans" cxnId="{B09E4308-B3F6-4F83-ABFE-CEECDA4E2D64}">
      <dgm:prSet/>
      <dgm:spPr/>
      <dgm:t>
        <a:bodyPr/>
        <a:lstStyle/>
        <a:p>
          <a:endParaRPr lang="cs-CZ"/>
        </a:p>
      </dgm:t>
    </dgm:pt>
    <dgm:pt modelId="{27A0F5D8-7D6B-4C93-A6AE-6B292444CF08}">
      <dgm:prSet/>
      <dgm:spPr/>
      <dgm:t>
        <a:bodyPr/>
        <a:lstStyle/>
        <a:p>
          <a:r>
            <a:rPr lang="cs-CZ" dirty="0" smtClean="0"/>
            <a:t>rozhodnutí, že nebyly splněny podmínky pro vznik ŽO - § 10/5 či § 47/5</a:t>
          </a:r>
          <a:endParaRPr lang="cs-CZ" dirty="0"/>
        </a:p>
      </dgm:t>
    </dgm:pt>
    <dgm:pt modelId="{FE0AAA3C-6EDB-4B06-8012-ECBE835F87DA}" type="parTrans" cxnId="{216D60B8-E8FC-418C-A857-4F5D7436DBC7}">
      <dgm:prSet/>
      <dgm:spPr/>
      <dgm:t>
        <a:bodyPr/>
        <a:lstStyle/>
        <a:p>
          <a:endParaRPr lang="cs-CZ"/>
        </a:p>
      </dgm:t>
    </dgm:pt>
    <dgm:pt modelId="{94A66198-99B4-4582-96B3-94B17E3F19D9}" type="sibTrans" cxnId="{216D60B8-E8FC-418C-A857-4F5D7436DBC7}">
      <dgm:prSet/>
      <dgm:spPr/>
      <dgm:t>
        <a:bodyPr/>
        <a:lstStyle/>
        <a:p>
          <a:endParaRPr lang="cs-CZ"/>
        </a:p>
      </dgm:t>
    </dgm:pt>
    <dgm:pt modelId="{88B8063B-A772-4E32-8D8D-A6E9ADC09A0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vznik ŽO ke dni zápisu do obchodního rejstříku § 10/5</a:t>
          </a:r>
          <a:endParaRPr lang="cs-CZ" dirty="0">
            <a:solidFill>
              <a:schemeClr val="bg1"/>
            </a:solidFill>
          </a:endParaRPr>
        </a:p>
      </dgm:t>
    </dgm:pt>
    <dgm:pt modelId="{A0A3EEB9-E16B-49A0-BC6F-A3CC27D4B365}" type="parTrans" cxnId="{5522D47E-DBA0-4A87-8332-71F0CF1DD1D9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CD821A6A-0A38-4C9E-AF7F-032BCA93A106}" type="sibTrans" cxnId="{5522D47E-DBA0-4A87-8332-71F0CF1DD1D9}">
      <dgm:prSet/>
      <dgm:spPr/>
      <dgm:t>
        <a:bodyPr/>
        <a:lstStyle/>
        <a:p>
          <a:endParaRPr lang="cs-CZ"/>
        </a:p>
      </dgm:t>
    </dgm:pt>
    <dgm:pt modelId="{51BAB649-788D-4D08-9AE2-B3339D7507F7}">
      <dgm:prSet/>
      <dgm:spPr/>
      <dgm:t>
        <a:bodyPr/>
        <a:lstStyle/>
        <a:p>
          <a:r>
            <a:rPr lang="cs-CZ" dirty="0" smtClean="0"/>
            <a:t>odstraní a vznikla do 90 dnů – zápis a vydat výpis</a:t>
          </a:r>
          <a:endParaRPr lang="cs-CZ" dirty="0"/>
        </a:p>
      </dgm:t>
    </dgm:pt>
    <dgm:pt modelId="{CCCAEA22-6A09-427D-A8E7-850D6AF629E2}" type="parTrans" cxnId="{A44A4756-7BEF-40FA-ABEE-4DA8B91BEB14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4A286442-5138-4DE2-A49D-7D9BDD8AFF55}" type="sibTrans" cxnId="{A44A4756-7BEF-40FA-ABEE-4DA8B91BEB14}">
      <dgm:prSet/>
      <dgm:spPr/>
      <dgm:t>
        <a:bodyPr/>
        <a:lstStyle/>
        <a:p>
          <a:endParaRPr lang="cs-CZ"/>
        </a:p>
      </dgm:t>
    </dgm:pt>
    <dgm:pt modelId="{7AE1E4D8-01A6-425D-B752-6A64D6E0E97F}" type="pres">
      <dgm:prSet presAssocID="{A93B1C1A-2187-4DF3-B0E4-73CEEC0CCB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32280DE-9864-489F-8CDF-D4D8A5986D4A}" type="pres">
      <dgm:prSet presAssocID="{823374F9-4A89-4CC8-BEE9-D6D6655AD012}" presName="root1" presStyleCnt="0"/>
      <dgm:spPr/>
      <dgm:t>
        <a:bodyPr/>
        <a:lstStyle/>
        <a:p>
          <a:endParaRPr lang="cs-CZ"/>
        </a:p>
      </dgm:t>
    </dgm:pt>
    <dgm:pt modelId="{A0C2BBA3-8964-4C13-8AA2-53C9CCBE21C1}" type="pres">
      <dgm:prSet presAssocID="{823374F9-4A89-4CC8-BEE9-D6D6655AD012}" presName="LevelOneTextNode" presStyleLbl="node0" presStyleIdx="0" presStyleCnt="2" custLinFactX="-6460" custLinFactNeighborX="-100000" custLinFactNeighborY="-507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FD48EB3-8494-4071-BC92-08A381210EC4}" type="pres">
      <dgm:prSet presAssocID="{823374F9-4A89-4CC8-BEE9-D6D6655AD012}" presName="level2hierChild" presStyleCnt="0"/>
      <dgm:spPr/>
      <dgm:t>
        <a:bodyPr/>
        <a:lstStyle/>
        <a:p>
          <a:endParaRPr lang="cs-CZ"/>
        </a:p>
      </dgm:t>
    </dgm:pt>
    <dgm:pt modelId="{6AF3FEBE-043E-411C-8926-74FB8638DF7D}" type="pres">
      <dgm:prSet presAssocID="{D8D7709C-6F75-452B-B324-AEF54E357FC4}" presName="conn2-1" presStyleLbl="parChTrans1D2" presStyleIdx="0" presStyleCnt="4"/>
      <dgm:spPr/>
      <dgm:t>
        <a:bodyPr/>
        <a:lstStyle/>
        <a:p>
          <a:endParaRPr lang="cs-CZ"/>
        </a:p>
      </dgm:t>
    </dgm:pt>
    <dgm:pt modelId="{18FD8EDC-C259-4624-A52E-0E9F23268559}" type="pres">
      <dgm:prSet presAssocID="{D8D7709C-6F75-452B-B324-AEF54E357FC4}" presName="connTx" presStyleLbl="parChTrans1D2" presStyleIdx="0" presStyleCnt="4"/>
      <dgm:spPr/>
      <dgm:t>
        <a:bodyPr/>
        <a:lstStyle/>
        <a:p>
          <a:endParaRPr lang="cs-CZ"/>
        </a:p>
      </dgm:t>
    </dgm:pt>
    <dgm:pt modelId="{3F5F6F0E-0122-497A-A257-A65266F3C551}" type="pres">
      <dgm:prSet presAssocID="{5A2F2711-161F-48D6-BA24-12A68650FFF4}" presName="root2" presStyleCnt="0"/>
      <dgm:spPr/>
      <dgm:t>
        <a:bodyPr/>
        <a:lstStyle/>
        <a:p>
          <a:endParaRPr lang="cs-CZ"/>
        </a:p>
      </dgm:t>
    </dgm:pt>
    <dgm:pt modelId="{A49D9D6B-E601-4219-83FC-DD31D58E09B8}" type="pres">
      <dgm:prSet presAssocID="{5A2F2711-161F-48D6-BA24-12A68650FFF4}" presName="LevelTwoTextNode" presStyleLbl="node2" presStyleIdx="0" presStyleCnt="4" custLinFactNeighborX="-62735" custLinFactNeighborY="-45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2E11F5D-0E30-47E3-B31C-C4B66E746A65}" type="pres">
      <dgm:prSet presAssocID="{5A2F2711-161F-48D6-BA24-12A68650FFF4}" presName="level3hierChild" presStyleCnt="0"/>
      <dgm:spPr/>
      <dgm:t>
        <a:bodyPr/>
        <a:lstStyle/>
        <a:p>
          <a:endParaRPr lang="cs-CZ"/>
        </a:p>
      </dgm:t>
    </dgm:pt>
    <dgm:pt modelId="{CA9CA547-ADBC-4E79-B50A-0CDA750D6EF7}" type="pres">
      <dgm:prSet presAssocID="{6443B28F-A1AC-4C7D-BFF4-3DB42780E564}" presName="conn2-1" presStyleLbl="parChTrans1D3" presStyleIdx="0" presStyleCnt="5"/>
      <dgm:spPr/>
      <dgm:t>
        <a:bodyPr/>
        <a:lstStyle/>
        <a:p>
          <a:endParaRPr lang="cs-CZ"/>
        </a:p>
      </dgm:t>
    </dgm:pt>
    <dgm:pt modelId="{B0A1DBEF-4230-424A-8014-05BE9F9BC749}" type="pres">
      <dgm:prSet presAssocID="{6443B28F-A1AC-4C7D-BFF4-3DB42780E564}" presName="connTx" presStyleLbl="parChTrans1D3" presStyleIdx="0" presStyleCnt="5"/>
      <dgm:spPr/>
      <dgm:t>
        <a:bodyPr/>
        <a:lstStyle/>
        <a:p>
          <a:endParaRPr lang="cs-CZ"/>
        </a:p>
      </dgm:t>
    </dgm:pt>
    <dgm:pt modelId="{86843282-EAA3-415E-BF59-962204626381}" type="pres">
      <dgm:prSet presAssocID="{B4C3BBF5-31F6-4A34-A0CD-29A9134E3700}" presName="root2" presStyleCnt="0"/>
      <dgm:spPr/>
      <dgm:t>
        <a:bodyPr/>
        <a:lstStyle/>
        <a:p>
          <a:endParaRPr lang="cs-CZ"/>
        </a:p>
      </dgm:t>
    </dgm:pt>
    <dgm:pt modelId="{BDDACEDF-1A33-41F7-856E-3256C816CE9D}" type="pres">
      <dgm:prSet presAssocID="{B4C3BBF5-31F6-4A34-A0CD-29A9134E3700}" presName="LevelTwoTextNode" presStyleLbl="node3" presStyleIdx="0" presStyleCnt="5" custLinFactNeighborX="-27391" custLinFactNeighborY="-45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D8F867-B4AA-451A-93BC-30C240D19297}" type="pres">
      <dgm:prSet presAssocID="{B4C3BBF5-31F6-4A34-A0CD-29A9134E3700}" presName="level3hierChild" presStyleCnt="0"/>
      <dgm:spPr/>
      <dgm:t>
        <a:bodyPr/>
        <a:lstStyle/>
        <a:p>
          <a:endParaRPr lang="cs-CZ"/>
        </a:p>
      </dgm:t>
    </dgm:pt>
    <dgm:pt modelId="{9E2853B7-DFCB-406C-A8A3-3ACB33A814CA}" type="pres">
      <dgm:prSet presAssocID="{9E4B02A8-BEAD-48DC-8FDC-A192CF968AFB}" presName="conn2-1" presStyleLbl="parChTrans1D2" presStyleIdx="1" presStyleCnt="4"/>
      <dgm:spPr/>
      <dgm:t>
        <a:bodyPr/>
        <a:lstStyle/>
        <a:p>
          <a:endParaRPr lang="cs-CZ"/>
        </a:p>
      </dgm:t>
    </dgm:pt>
    <dgm:pt modelId="{3E9746D9-2CD0-4028-9F41-7CC33F084923}" type="pres">
      <dgm:prSet presAssocID="{9E4B02A8-BEAD-48DC-8FDC-A192CF968AFB}" presName="connTx" presStyleLbl="parChTrans1D2" presStyleIdx="1" presStyleCnt="4"/>
      <dgm:spPr/>
      <dgm:t>
        <a:bodyPr/>
        <a:lstStyle/>
        <a:p>
          <a:endParaRPr lang="cs-CZ"/>
        </a:p>
      </dgm:t>
    </dgm:pt>
    <dgm:pt modelId="{8542862B-B077-44CA-9FE3-2963EFCC8468}" type="pres">
      <dgm:prSet presAssocID="{A6E7D411-B7C7-4703-AE8A-462557CDA252}" presName="root2" presStyleCnt="0"/>
      <dgm:spPr/>
      <dgm:t>
        <a:bodyPr/>
        <a:lstStyle/>
        <a:p>
          <a:endParaRPr lang="cs-CZ"/>
        </a:p>
      </dgm:t>
    </dgm:pt>
    <dgm:pt modelId="{1EC5D697-C218-451D-B409-D851519ED5B9}" type="pres">
      <dgm:prSet presAssocID="{A6E7D411-B7C7-4703-AE8A-462557CDA252}" presName="LevelTwoTextNode" presStyleLbl="node2" presStyleIdx="1" presStyleCnt="4" custLinFactNeighborX="-61468" custLinFactNeighborY="146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52BAC9D-28DA-4550-98B9-067CFAFF5F4C}" type="pres">
      <dgm:prSet presAssocID="{A6E7D411-B7C7-4703-AE8A-462557CDA252}" presName="level3hierChild" presStyleCnt="0"/>
      <dgm:spPr/>
      <dgm:t>
        <a:bodyPr/>
        <a:lstStyle/>
        <a:p>
          <a:endParaRPr lang="cs-CZ"/>
        </a:p>
      </dgm:t>
    </dgm:pt>
    <dgm:pt modelId="{ED6B7E9B-8898-47FB-85D0-BFF045EC9FF0}" type="pres">
      <dgm:prSet presAssocID="{4C192C38-813D-4938-8D82-0C9058D8F170}" presName="conn2-1" presStyleLbl="parChTrans1D3" presStyleIdx="1" presStyleCnt="5"/>
      <dgm:spPr/>
      <dgm:t>
        <a:bodyPr/>
        <a:lstStyle/>
        <a:p>
          <a:endParaRPr lang="cs-CZ"/>
        </a:p>
      </dgm:t>
    </dgm:pt>
    <dgm:pt modelId="{BBBC3EE5-406D-4E19-9A0D-0BBFE543B798}" type="pres">
      <dgm:prSet presAssocID="{4C192C38-813D-4938-8D82-0C9058D8F170}" presName="connTx" presStyleLbl="parChTrans1D3" presStyleIdx="1" presStyleCnt="5"/>
      <dgm:spPr/>
      <dgm:t>
        <a:bodyPr/>
        <a:lstStyle/>
        <a:p>
          <a:endParaRPr lang="cs-CZ"/>
        </a:p>
      </dgm:t>
    </dgm:pt>
    <dgm:pt modelId="{4D3A7B14-2344-46A7-9400-F3D49E133C32}" type="pres">
      <dgm:prSet presAssocID="{8403A472-77FE-404D-8269-3CC4915ABE77}" presName="root2" presStyleCnt="0"/>
      <dgm:spPr/>
      <dgm:t>
        <a:bodyPr/>
        <a:lstStyle/>
        <a:p>
          <a:endParaRPr lang="cs-CZ"/>
        </a:p>
      </dgm:t>
    </dgm:pt>
    <dgm:pt modelId="{AF5D1F54-D1F4-4110-9964-4BDA9A481DF8}" type="pres">
      <dgm:prSet presAssocID="{8403A472-77FE-404D-8269-3CC4915ABE77}" presName="LevelTwoTextNode" presStyleLbl="node3" presStyleIdx="1" presStyleCnt="5" custLinFactNeighborX="-27035" custLinFactNeighborY="-122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D94DDDD-0A45-4C80-A938-8BCFADD84B88}" type="pres">
      <dgm:prSet presAssocID="{8403A472-77FE-404D-8269-3CC4915ABE77}" presName="level3hierChild" presStyleCnt="0"/>
      <dgm:spPr/>
      <dgm:t>
        <a:bodyPr/>
        <a:lstStyle/>
        <a:p>
          <a:endParaRPr lang="cs-CZ"/>
        </a:p>
      </dgm:t>
    </dgm:pt>
    <dgm:pt modelId="{0D9DD91B-2F0B-49C4-B0D7-7677ED7486CC}" type="pres">
      <dgm:prSet presAssocID="{6AD3DB60-79E6-4B28-A002-5E1E805C51A9}" presName="conn2-1" presStyleLbl="parChTrans1D4" presStyleIdx="0" presStyleCnt="5"/>
      <dgm:spPr/>
      <dgm:t>
        <a:bodyPr/>
        <a:lstStyle/>
        <a:p>
          <a:endParaRPr lang="cs-CZ"/>
        </a:p>
      </dgm:t>
    </dgm:pt>
    <dgm:pt modelId="{3EB7B7D5-801D-4F92-8F19-CB3D5117402F}" type="pres">
      <dgm:prSet presAssocID="{6AD3DB60-79E6-4B28-A002-5E1E805C51A9}" presName="connTx" presStyleLbl="parChTrans1D4" presStyleIdx="0" presStyleCnt="5"/>
      <dgm:spPr/>
      <dgm:t>
        <a:bodyPr/>
        <a:lstStyle/>
        <a:p>
          <a:endParaRPr lang="cs-CZ"/>
        </a:p>
      </dgm:t>
    </dgm:pt>
    <dgm:pt modelId="{5D360160-1A79-461A-8849-A52DA9E59EA0}" type="pres">
      <dgm:prSet presAssocID="{6CCE2CC8-0641-410F-832C-8D8FDD5E06C6}" presName="root2" presStyleCnt="0"/>
      <dgm:spPr/>
      <dgm:t>
        <a:bodyPr/>
        <a:lstStyle/>
        <a:p>
          <a:endParaRPr lang="cs-CZ"/>
        </a:p>
      </dgm:t>
    </dgm:pt>
    <dgm:pt modelId="{2452D16F-F9B3-4BC1-BAFB-E21A9B55CD92}" type="pres">
      <dgm:prSet presAssocID="{6CCE2CC8-0641-410F-832C-8D8FDD5E06C6}" presName="LevelTwoTextNode" presStyleLbl="node4" presStyleIdx="0" presStyleCnt="5" custLinFactNeighborX="13751" custLinFactNeighborY="-9061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17F3701-75B6-49CC-B4D3-1E46125DABC9}" type="pres">
      <dgm:prSet presAssocID="{6CCE2CC8-0641-410F-832C-8D8FDD5E06C6}" presName="level3hierChild" presStyleCnt="0"/>
      <dgm:spPr/>
      <dgm:t>
        <a:bodyPr/>
        <a:lstStyle/>
        <a:p>
          <a:endParaRPr lang="cs-CZ"/>
        </a:p>
      </dgm:t>
    </dgm:pt>
    <dgm:pt modelId="{99DEBBA7-F8F5-40CD-9B44-ED6CDED67885}" type="pres">
      <dgm:prSet presAssocID="{05490AFA-9C47-47FE-90E3-D4F226603A51}" presName="conn2-1" presStyleLbl="parChTrans1D4" presStyleIdx="1" presStyleCnt="5"/>
      <dgm:spPr/>
      <dgm:t>
        <a:bodyPr/>
        <a:lstStyle/>
        <a:p>
          <a:endParaRPr lang="cs-CZ"/>
        </a:p>
      </dgm:t>
    </dgm:pt>
    <dgm:pt modelId="{B6CCBD06-66CF-4548-8723-3D59D53C3307}" type="pres">
      <dgm:prSet presAssocID="{05490AFA-9C47-47FE-90E3-D4F226603A51}" presName="connTx" presStyleLbl="parChTrans1D4" presStyleIdx="1" presStyleCnt="5"/>
      <dgm:spPr/>
      <dgm:t>
        <a:bodyPr/>
        <a:lstStyle/>
        <a:p>
          <a:endParaRPr lang="cs-CZ"/>
        </a:p>
      </dgm:t>
    </dgm:pt>
    <dgm:pt modelId="{86DB2302-4A2E-41DA-88D2-EAC50AE27237}" type="pres">
      <dgm:prSet presAssocID="{28AE7D7A-3FB3-4C7C-809B-25483C70468C}" presName="root2" presStyleCnt="0"/>
      <dgm:spPr/>
      <dgm:t>
        <a:bodyPr/>
        <a:lstStyle/>
        <a:p>
          <a:endParaRPr lang="cs-CZ"/>
        </a:p>
      </dgm:t>
    </dgm:pt>
    <dgm:pt modelId="{EBD94257-0102-456E-B88C-40A5407A4F9E}" type="pres">
      <dgm:prSet presAssocID="{28AE7D7A-3FB3-4C7C-809B-25483C70468C}" presName="LevelTwoTextNode" presStyleLbl="node4" presStyleIdx="1" presStyleCnt="5" custLinFactNeighborX="83387" custLinFactNeighborY="-622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392292E-D9D7-4EB4-92A7-886CABE6F382}" type="pres">
      <dgm:prSet presAssocID="{28AE7D7A-3FB3-4C7C-809B-25483C70468C}" presName="level3hierChild" presStyleCnt="0"/>
      <dgm:spPr/>
      <dgm:t>
        <a:bodyPr/>
        <a:lstStyle/>
        <a:p>
          <a:endParaRPr lang="cs-CZ"/>
        </a:p>
      </dgm:t>
    </dgm:pt>
    <dgm:pt modelId="{07311EA8-3C20-4CD3-932D-39F53A12C115}" type="pres">
      <dgm:prSet presAssocID="{C493D678-EEA2-484B-94BD-C848C363B3DC}" presName="root1" presStyleCnt="0"/>
      <dgm:spPr/>
      <dgm:t>
        <a:bodyPr/>
        <a:lstStyle/>
        <a:p>
          <a:endParaRPr lang="cs-CZ"/>
        </a:p>
      </dgm:t>
    </dgm:pt>
    <dgm:pt modelId="{A2FBE973-934E-4837-9708-9A7031B9D0C1}" type="pres">
      <dgm:prSet presAssocID="{C493D678-EEA2-484B-94BD-C848C363B3DC}" presName="LevelOneTextNode" presStyleLbl="node0" presStyleIdx="1" presStyleCnt="2" custLinFactX="-5192" custLinFactNeighborX="-100000" custLinFactNeighborY="-2887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40BA917-4EC6-4A40-BB4D-DD3ED489D3A3}" type="pres">
      <dgm:prSet presAssocID="{C493D678-EEA2-484B-94BD-C848C363B3DC}" presName="level2hierChild" presStyleCnt="0"/>
      <dgm:spPr/>
      <dgm:t>
        <a:bodyPr/>
        <a:lstStyle/>
        <a:p>
          <a:endParaRPr lang="cs-CZ"/>
        </a:p>
      </dgm:t>
    </dgm:pt>
    <dgm:pt modelId="{372A7CE0-1F55-438A-BB9D-54E4FCBE2B69}" type="pres">
      <dgm:prSet presAssocID="{106DD117-E131-40C8-B024-769E1D2D76D6}" presName="conn2-1" presStyleLbl="parChTrans1D2" presStyleIdx="2" presStyleCnt="4"/>
      <dgm:spPr/>
      <dgm:t>
        <a:bodyPr/>
        <a:lstStyle/>
        <a:p>
          <a:endParaRPr lang="cs-CZ"/>
        </a:p>
      </dgm:t>
    </dgm:pt>
    <dgm:pt modelId="{25175D59-40D2-4766-98A7-E627EAA1EF51}" type="pres">
      <dgm:prSet presAssocID="{106DD117-E131-40C8-B024-769E1D2D76D6}" presName="connTx" presStyleLbl="parChTrans1D2" presStyleIdx="2" presStyleCnt="4"/>
      <dgm:spPr/>
      <dgm:t>
        <a:bodyPr/>
        <a:lstStyle/>
        <a:p>
          <a:endParaRPr lang="cs-CZ"/>
        </a:p>
      </dgm:t>
    </dgm:pt>
    <dgm:pt modelId="{E0CFEFB1-F861-4AFD-A46F-5BE27CE8EB74}" type="pres">
      <dgm:prSet presAssocID="{54AFE386-2A1C-4704-847E-F592DD2F5E77}" presName="root2" presStyleCnt="0"/>
      <dgm:spPr/>
      <dgm:t>
        <a:bodyPr/>
        <a:lstStyle/>
        <a:p>
          <a:endParaRPr lang="cs-CZ"/>
        </a:p>
      </dgm:t>
    </dgm:pt>
    <dgm:pt modelId="{FDF6BF44-BA99-4B95-AA43-45CFA6689D14}" type="pres">
      <dgm:prSet presAssocID="{54AFE386-2A1C-4704-847E-F592DD2F5E77}" presName="LevelTwoTextNode" presStyleLbl="node2" presStyleIdx="2" presStyleCnt="4" custLinFactNeighborX="-65270" custLinFactNeighborY="-402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2AD4872-220E-47C6-AAF8-3EB869E3A7E7}" type="pres">
      <dgm:prSet presAssocID="{54AFE386-2A1C-4704-847E-F592DD2F5E77}" presName="level3hierChild" presStyleCnt="0"/>
      <dgm:spPr/>
      <dgm:t>
        <a:bodyPr/>
        <a:lstStyle/>
        <a:p>
          <a:endParaRPr lang="cs-CZ"/>
        </a:p>
      </dgm:t>
    </dgm:pt>
    <dgm:pt modelId="{540EA625-1437-4C00-A79D-3765E0239017}" type="pres">
      <dgm:prSet presAssocID="{8F89CB40-B047-40D6-A2DF-C58F0964B5E2}" presName="conn2-1" presStyleLbl="parChTrans1D3" presStyleIdx="2" presStyleCnt="5"/>
      <dgm:spPr/>
      <dgm:t>
        <a:bodyPr/>
        <a:lstStyle/>
        <a:p>
          <a:endParaRPr lang="cs-CZ"/>
        </a:p>
      </dgm:t>
    </dgm:pt>
    <dgm:pt modelId="{B53E3CFC-9245-4E92-954C-9A3338209DCC}" type="pres">
      <dgm:prSet presAssocID="{8F89CB40-B047-40D6-A2DF-C58F0964B5E2}" presName="connTx" presStyleLbl="parChTrans1D3" presStyleIdx="2" presStyleCnt="5"/>
      <dgm:spPr/>
      <dgm:t>
        <a:bodyPr/>
        <a:lstStyle/>
        <a:p>
          <a:endParaRPr lang="cs-CZ"/>
        </a:p>
      </dgm:t>
    </dgm:pt>
    <dgm:pt modelId="{F06D8297-0B4A-424F-823A-1DBBE6DA6F74}" type="pres">
      <dgm:prSet presAssocID="{28236CAC-F52B-446B-BBDF-7C74D7BC8C42}" presName="root2" presStyleCnt="0"/>
      <dgm:spPr/>
      <dgm:t>
        <a:bodyPr/>
        <a:lstStyle/>
        <a:p>
          <a:endParaRPr lang="cs-CZ"/>
        </a:p>
      </dgm:t>
    </dgm:pt>
    <dgm:pt modelId="{681918B0-E68D-49CE-8501-F3E2FAA9BA31}" type="pres">
      <dgm:prSet presAssocID="{28236CAC-F52B-446B-BBDF-7C74D7BC8C42}" presName="LevelTwoTextNode" presStyleLbl="node3" presStyleIdx="2" presStyleCnt="5" custLinFactNeighborX="-25548" custLinFactNeighborY="-1401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EF6D1B8-5276-439C-B814-E9EB0BC4C533}" type="pres">
      <dgm:prSet presAssocID="{28236CAC-F52B-446B-BBDF-7C74D7BC8C42}" presName="level3hierChild" presStyleCnt="0"/>
      <dgm:spPr/>
      <dgm:t>
        <a:bodyPr/>
        <a:lstStyle/>
        <a:p>
          <a:endParaRPr lang="cs-CZ"/>
        </a:p>
      </dgm:t>
    </dgm:pt>
    <dgm:pt modelId="{FB5EDD44-1A72-4BC9-860C-2F923E559664}" type="pres">
      <dgm:prSet presAssocID="{CCCAEA22-6A09-427D-A8E7-850D6AF629E2}" presName="conn2-1" presStyleLbl="parChTrans1D4" presStyleIdx="2" presStyleCnt="5"/>
      <dgm:spPr/>
      <dgm:t>
        <a:bodyPr/>
        <a:lstStyle/>
        <a:p>
          <a:endParaRPr lang="cs-CZ"/>
        </a:p>
      </dgm:t>
    </dgm:pt>
    <dgm:pt modelId="{15CAB61A-7393-41FC-84DF-B2D8264FD54C}" type="pres">
      <dgm:prSet presAssocID="{CCCAEA22-6A09-427D-A8E7-850D6AF629E2}" presName="connTx" presStyleLbl="parChTrans1D4" presStyleIdx="2" presStyleCnt="5"/>
      <dgm:spPr/>
      <dgm:t>
        <a:bodyPr/>
        <a:lstStyle/>
        <a:p>
          <a:endParaRPr lang="cs-CZ"/>
        </a:p>
      </dgm:t>
    </dgm:pt>
    <dgm:pt modelId="{36C16E1B-511A-4C91-A4D6-4A0C92BCA214}" type="pres">
      <dgm:prSet presAssocID="{51BAB649-788D-4D08-9AE2-B3339D7507F7}" presName="root2" presStyleCnt="0"/>
      <dgm:spPr/>
      <dgm:t>
        <a:bodyPr/>
        <a:lstStyle/>
        <a:p>
          <a:endParaRPr lang="cs-CZ"/>
        </a:p>
      </dgm:t>
    </dgm:pt>
    <dgm:pt modelId="{79A7E9A9-A326-4D84-8367-82B9AC85804F}" type="pres">
      <dgm:prSet presAssocID="{51BAB649-788D-4D08-9AE2-B3339D7507F7}" presName="LevelTwoTextNode" presStyleLbl="node4" presStyleIdx="2" presStyleCnt="5" custLinFactNeighborX="18032" custLinFactNeighborY="-4811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2EB22A8-0292-4E44-8746-87669343D2B9}" type="pres">
      <dgm:prSet presAssocID="{51BAB649-788D-4D08-9AE2-B3339D7507F7}" presName="level3hierChild" presStyleCnt="0"/>
      <dgm:spPr/>
      <dgm:t>
        <a:bodyPr/>
        <a:lstStyle/>
        <a:p>
          <a:endParaRPr lang="cs-CZ"/>
        </a:p>
      </dgm:t>
    </dgm:pt>
    <dgm:pt modelId="{0D900312-4759-4B5D-A26C-9359B40AA007}" type="pres">
      <dgm:prSet presAssocID="{3ECEDFC9-282C-4913-8230-683DA693A79C}" presName="conn2-1" presStyleLbl="parChTrans1D2" presStyleIdx="3" presStyleCnt="4"/>
      <dgm:spPr/>
      <dgm:t>
        <a:bodyPr/>
        <a:lstStyle/>
        <a:p>
          <a:endParaRPr lang="cs-CZ"/>
        </a:p>
      </dgm:t>
    </dgm:pt>
    <dgm:pt modelId="{65D9B834-3B5C-419B-A9BE-560E58B31616}" type="pres">
      <dgm:prSet presAssocID="{3ECEDFC9-282C-4913-8230-683DA693A79C}" presName="connTx" presStyleLbl="parChTrans1D2" presStyleIdx="3" presStyleCnt="4"/>
      <dgm:spPr/>
      <dgm:t>
        <a:bodyPr/>
        <a:lstStyle/>
        <a:p>
          <a:endParaRPr lang="cs-CZ"/>
        </a:p>
      </dgm:t>
    </dgm:pt>
    <dgm:pt modelId="{EF0B7441-8EF8-4AC5-9115-360A5DD4ACB2}" type="pres">
      <dgm:prSet presAssocID="{E0EFB3C4-2302-41C8-81EF-C7B9B9D77DE3}" presName="root2" presStyleCnt="0"/>
      <dgm:spPr/>
      <dgm:t>
        <a:bodyPr/>
        <a:lstStyle/>
        <a:p>
          <a:endParaRPr lang="cs-CZ"/>
        </a:p>
      </dgm:t>
    </dgm:pt>
    <dgm:pt modelId="{3AC18452-AC23-4BF3-94FD-B3DC65733041}" type="pres">
      <dgm:prSet presAssocID="{E0EFB3C4-2302-41C8-81EF-C7B9B9D77DE3}" presName="LevelTwoTextNode" presStyleLbl="node2" presStyleIdx="3" presStyleCnt="4" custLinFactNeighborX="-63369" custLinFactNeighborY="965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CBC9D9-CEC9-4EA1-89DB-18B6CB5EB62D}" type="pres">
      <dgm:prSet presAssocID="{E0EFB3C4-2302-41C8-81EF-C7B9B9D77DE3}" presName="level3hierChild" presStyleCnt="0"/>
      <dgm:spPr/>
      <dgm:t>
        <a:bodyPr/>
        <a:lstStyle/>
        <a:p>
          <a:endParaRPr lang="cs-CZ"/>
        </a:p>
      </dgm:t>
    </dgm:pt>
    <dgm:pt modelId="{F6DBE95E-3126-4C52-9534-99ED774C71CC}" type="pres">
      <dgm:prSet presAssocID="{258C116B-621A-4BF5-8FF9-B497ED07B6F6}" presName="conn2-1" presStyleLbl="parChTrans1D3" presStyleIdx="3" presStyleCnt="5"/>
      <dgm:spPr/>
      <dgm:t>
        <a:bodyPr/>
        <a:lstStyle/>
        <a:p>
          <a:endParaRPr lang="cs-CZ"/>
        </a:p>
      </dgm:t>
    </dgm:pt>
    <dgm:pt modelId="{1ED79B97-2813-47E7-BBFE-F710DF5D4687}" type="pres">
      <dgm:prSet presAssocID="{258C116B-621A-4BF5-8FF9-B497ED07B6F6}" presName="connTx" presStyleLbl="parChTrans1D3" presStyleIdx="3" presStyleCnt="5"/>
      <dgm:spPr/>
      <dgm:t>
        <a:bodyPr/>
        <a:lstStyle/>
        <a:p>
          <a:endParaRPr lang="cs-CZ"/>
        </a:p>
      </dgm:t>
    </dgm:pt>
    <dgm:pt modelId="{5C5F8C09-47C9-4B17-8BAD-EE9D185CD019}" type="pres">
      <dgm:prSet presAssocID="{E1AFB857-1C22-49F7-A8A4-3C171649CBC4}" presName="root2" presStyleCnt="0"/>
      <dgm:spPr/>
      <dgm:t>
        <a:bodyPr/>
        <a:lstStyle/>
        <a:p>
          <a:endParaRPr lang="cs-CZ"/>
        </a:p>
      </dgm:t>
    </dgm:pt>
    <dgm:pt modelId="{C516A52B-DF7D-42A1-9CE9-476D13B5E732}" type="pres">
      <dgm:prSet presAssocID="{E1AFB857-1C22-49F7-A8A4-3C171649CBC4}" presName="LevelTwoTextNode" presStyleLbl="node3" presStyleIdx="3" presStyleCnt="5" custLinFactNeighborX="83013" custLinFactNeighborY="-312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FD6BB1E-98FE-4A86-8934-D7D4620A57D5}" type="pres">
      <dgm:prSet presAssocID="{E1AFB857-1C22-49F7-A8A4-3C171649CBC4}" presName="level3hierChild" presStyleCnt="0"/>
      <dgm:spPr/>
      <dgm:t>
        <a:bodyPr/>
        <a:lstStyle/>
        <a:p>
          <a:endParaRPr lang="cs-CZ"/>
        </a:p>
      </dgm:t>
    </dgm:pt>
    <dgm:pt modelId="{D6BF6521-161B-4C7A-948E-111729A904C4}" type="pres">
      <dgm:prSet presAssocID="{FE0AAA3C-6EDB-4B06-8012-ECBE835F87DA}" presName="conn2-1" presStyleLbl="parChTrans1D4" presStyleIdx="3" presStyleCnt="5"/>
      <dgm:spPr/>
      <dgm:t>
        <a:bodyPr/>
        <a:lstStyle/>
        <a:p>
          <a:endParaRPr lang="cs-CZ"/>
        </a:p>
      </dgm:t>
    </dgm:pt>
    <dgm:pt modelId="{BDF66B20-11CE-4582-9935-2C062226B2BD}" type="pres">
      <dgm:prSet presAssocID="{FE0AAA3C-6EDB-4B06-8012-ECBE835F87DA}" presName="connTx" presStyleLbl="parChTrans1D4" presStyleIdx="3" presStyleCnt="5"/>
      <dgm:spPr/>
      <dgm:t>
        <a:bodyPr/>
        <a:lstStyle/>
        <a:p>
          <a:endParaRPr lang="cs-CZ"/>
        </a:p>
      </dgm:t>
    </dgm:pt>
    <dgm:pt modelId="{4D005B17-8E33-4E0E-B43E-98FF108881BC}" type="pres">
      <dgm:prSet presAssocID="{27A0F5D8-7D6B-4C93-A6AE-6B292444CF08}" presName="root2" presStyleCnt="0"/>
      <dgm:spPr/>
      <dgm:t>
        <a:bodyPr/>
        <a:lstStyle/>
        <a:p>
          <a:endParaRPr lang="cs-CZ"/>
        </a:p>
      </dgm:t>
    </dgm:pt>
    <dgm:pt modelId="{65D7278C-8CC9-4823-B348-A0C4D7518AB7}" type="pres">
      <dgm:prSet presAssocID="{27A0F5D8-7D6B-4C93-A6AE-6B292444CF08}" presName="LevelTwoTextNode" presStyleLbl="node4" presStyleIdx="3" presStyleCnt="5" custLinFactNeighborX="90792" custLinFactNeighborY="-4017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7B5F56-7205-48B8-BC3C-407AE47DC6B0}" type="pres">
      <dgm:prSet presAssocID="{27A0F5D8-7D6B-4C93-A6AE-6B292444CF08}" presName="level3hierChild" presStyleCnt="0"/>
      <dgm:spPr/>
      <dgm:t>
        <a:bodyPr/>
        <a:lstStyle/>
        <a:p>
          <a:endParaRPr lang="cs-CZ"/>
        </a:p>
      </dgm:t>
    </dgm:pt>
    <dgm:pt modelId="{F4A2FF1A-D7F1-46C6-9064-7C86B44ACB52}" type="pres">
      <dgm:prSet presAssocID="{AA74BF22-6D1F-47FB-BAF6-AEB46B92E3E1}" presName="conn2-1" presStyleLbl="parChTrans1D3" presStyleIdx="4" presStyleCnt="5"/>
      <dgm:spPr/>
      <dgm:t>
        <a:bodyPr/>
        <a:lstStyle/>
        <a:p>
          <a:endParaRPr lang="cs-CZ"/>
        </a:p>
      </dgm:t>
    </dgm:pt>
    <dgm:pt modelId="{5147EE7E-9ECC-47C8-B311-4A07736666C5}" type="pres">
      <dgm:prSet presAssocID="{AA74BF22-6D1F-47FB-BAF6-AEB46B92E3E1}" presName="connTx" presStyleLbl="parChTrans1D3" presStyleIdx="4" presStyleCnt="5"/>
      <dgm:spPr/>
      <dgm:t>
        <a:bodyPr/>
        <a:lstStyle/>
        <a:p>
          <a:endParaRPr lang="cs-CZ"/>
        </a:p>
      </dgm:t>
    </dgm:pt>
    <dgm:pt modelId="{84471209-2C4A-4832-B4E0-7E75F2384FAD}" type="pres">
      <dgm:prSet presAssocID="{9D543E48-AA3B-40AA-8A0A-F1C1094E6534}" presName="root2" presStyleCnt="0"/>
      <dgm:spPr/>
      <dgm:t>
        <a:bodyPr/>
        <a:lstStyle/>
        <a:p>
          <a:endParaRPr lang="cs-CZ"/>
        </a:p>
      </dgm:t>
    </dgm:pt>
    <dgm:pt modelId="{8BC2B655-A50C-4D0C-8F69-A241A4676C1D}" type="pres">
      <dgm:prSet presAssocID="{9D543E48-AA3B-40AA-8A0A-F1C1094E6534}" presName="LevelTwoTextNode" presStyleLbl="node3" presStyleIdx="4" presStyleCnt="5" custLinFactNeighborX="-20018" custLinFactNeighborY="45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423EF85-F692-4890-95C9-11DD08F66848}" type="pres">
      <dgm:prSet presAssocID="{9D543E48-AA3B-40AA-8A0A-F1C1094E6534}" presName="level3hierChild" presStyleCnt="0"/>
      <dgm:spPr/>
      <dgm:t>
        <a:bodyPr/>
        <a:lstStyle/>
        <a:p>
          <a:endParaRPr lang="cs-CZ"/>
        </a:p>
      </dgm:t>
    </dgm:pt>
    <dgm:pt modelId="{1F79F3D3-881D-46C9-8493-B0D7FFF770AE}" type="pres">
      <dgm:prSet presAssocID="{A0A3EEB9-E16B-49A0-BC6F-A3CC27D4B365}" presName="conn2-1" presStyleLbl="parChTrans1D4" presStyleIdx="4" presStyleCnt="5"/>
      <dgm:spPr/>
      <dgm:t>
        <a:bodyPr/>
        <a:lstStyle/>
        <a:p>
          <a:endParaRPr lang="cs-CZ"/>
        </a:p>
      </dgm:t>
    </dgm:pt>
    <dgm:pt modelId="{068E4A8E-B8C2-43C1-B0BC-F7BAAD9B4949}" type="pres">
      <dgm:prSet presAssocID="{A0A3EEB9-E16B-49A0-BC6F-A3CC27D4B365}" presName="connTx" presStyleLbl="parChTrans1D4" presStyleIdx="4" presStyleCnt="5"/>
      <dgm:spPr/>
      <dgm:t>
        <a:bodyPr/>
        <a:lstStyle/>
        <a:p>
          <a:endParaRPr lang="cs-CZ"/>
        </a:p>
      </dgm:t>
    </dgm:pt>
    <dgm:pt modelId="{E17713B0-84EE-47AB-81C9-5B4039C341C6}" type="pres">
      <dgm:prSet presAssocID="{88B8063B-A772-4E32-8D8D-A6E9ADC09A0A}" presName="root2" presStyleCnt="0"/>
      <dgm:spPr/>
      <dgm:t>
        <a:bodyPr/>
        <a:lstStyle/>
        <a:p>
          <a:endParaRPr lang="cs-CZ"/>
        </a:p>
      </dgm:t>
    </dgm:pt>
    <dgm:pt modelId="{50B65CB2-A738-46EF-A66A-CF855E3F9318}" type="pres">
      <dgm:prSet presAssocID="{88B8063B-A772-4E32-8D8D-A6E9ADC09A0A}" presName="LevelTwoTextNode" presStyleLbl="node4" presStyleIdx="4" presStyleCnt="5" custLinFactNeighborX="28420" custLinFactNeighborY="45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0D4CA6A-83D1-4CFF-9F69-90D18F057D98}" type="pres">
      <dgm:prSet presAssocID="{88B8063B-A772-4E32-8D8D-A6E9ADC09A0A}" presName="level3hierChild" presStyleCnt="0"/>
      <dgm:spPr/>
      <dgm:t>
        <a:bodyPr/>
        <a:lstStyle/>
        <a:p>
          <a:endParaRPr lang="cs-CZ"/>
        </a:p>
      </dgm:t>
    </dgm:pt>
  </dgm:ptLst>
  <dgm:cxnLst>
    <dgm:cxn modelId="{A44A4756-7BEF-40FA-ABEE-4DA8B91BEB14}" srcId="{28236CAC-F52B-446B-BBDF-7C74D7BC8C42}" destId="{51BAB649-788D-4D08-9AE2-B3339D7507F7}" srcOrd="0" destOrd="0" parTransId="{CCCAEA22-6A09-427D-A8E7-850D6AF629E2}" sibTransId="{4A286442-5138-4DE2-A49D-7D9BDD8AFF55}"/>
    <dgm:cxn modelId="{AAA4578A-CF72-4B10-BF36-93414C4A1521}" type="presOf" srcId="{3ECEDFC9-282C-4913-8230-683DA693A79C}" destId="{65D9B834-3B5C-419B-A9BE-560E58B31616}" srcOrd="1" destOrd="0" presId="urn:microsoft.com/office/officeart/2005/8/layout/hierarchy2"/>
    <dgm:cxn modelId="{0D0A8B1B-0756-471F-AE0F-B18E8D5F5BAB}" type="presOf" srcId="{8F89CB40-B047-40D6-A2DF-C58F0964B5E2}" destId="{B53E3CFC-9245-4E92-954C-9A3338209DCC}" srcOrd="1" destOrd="0" presId="urn:microsoft.com/office/officeart/2005/8/layout/hierarchy2"/>
    <dgm:cxn modelId="{CF6781A7-3D32-4539-B7D9-9AD5AC825134}" type="presOf" srcId="{27A0F5D8-7D6B-4C93-A6AE-6B292444CF08}" destId="{65D7278C-8CC9-4823-B348-A0C4D7518AB7}" srcOrd="0" destOrd="0" presId="urn:microsoft.com/office/officeart/2005/8/layout/hierarchy2"/>
    <dgm:cxn modelId="{68519E49-9144-48A8-A8B8-2365C95EFE91}" type="presOf" srcId="{106DD117-E131-40C8-B024-769E1D2D76D6}" destId="{372A7CE0-1F55-438A-BB9D-54E4FCBE2B69}" srcOrd="0" destOrd="0" presId="urn:microsoft.com/office/officeart/2005/8/layout/hierarchy2"/>
    <dgm:cxn modelId="{95CEE6B9-46A8-4F2F-98ED-42C06493017F}" type="presOf" srcId="{A93B1C1A-2187-4DF3-B0E4-73CEEC0CCB79}" destId="{7AE1E4D8-01A6-425D-B752-6A64D6E0E97F}" srcOrd="0" destOrd="0" presId="urn:microsoft.com/office/officeart/2005/8/layout/hierarchy2"/>
    <dgm:cxn modelId="{861E0F8B-2120-4C73-B7E3-6A628B1077F9}" type="presOf" srcId="{D8D7709C-6F75-452B-B324-AEF54E357FC4}" destId="{18FD8EDC-C259-4624-A52E-0E9F23268559}" srcOrd="1" destOrd="0" presId="urn:microsoft.com/office/officeart/2005/8/layout/hierarchy2"/>
    <dgm:cxn modelId="{F1FC3150-E7E2-42E5-91B6-53E6084C2D23}" type="presOf" srcId="{51BAB649-788D-4D08-9AE2-B3339D7507F7}" destId="{79A7E9A9-A326-4D84-8367-82B9AC85804F}" srcOrd="0" destOrd="0" presId="urn:microsoft.com/office/officeart/2005/8/layout/hierarchy2"/>
    <dgm:cxn modelId="{E3814A26-97C6-4D04-9BE5-9A00A29A55A8}" type="presOf" srcId="{6AD3DB60-79E6-4B28-A002-5E1E805C51A9}" destId="{0D9DD91B-2F0B-49C4-B0D7-7677ED7486CC}" srcOrd="0" destOrd="0" presId="urn:microsoft.com/office/officeart/2005/8/layout/hierarchy2"/>
    <dgm:cxn modelId="{445B0AD3-D515-4831-AB69-8FB332390756}" srcId="{C493D678-EEA2-484B-94BD-C848C363B3DC}" destId="{54AFE386-2A1C-4704-847E-F592DD2F5E77}" srcOrd="0" destOrd="0" parTransId="{106DD117-E131-40C8-B024-769E1D2D76D6}" sibTransId="{561A7D32-355A-4347-8EE4-9E75570F88BB}"/>
    <dgm:cxn modelId="{EC15FBA6-6021-4488-8539-01CD586FF8E6}" type="presOf" srcId="{8403A472-77FE-404D-8269-3CC4915ABE77}" destId="{AF5D1F54-D1F4-4110-9964-4BDA9A481DF8}" srcOrd="0" destOrd="0" presId="urn:microsoft.com/office/officeart/2005/8/layout/hierarchy2"/>
    <dgm:cxn modelId="{937CA1A7-64C9-4C7D-A77B-7D6C80AC20DD}" type="presOf" srcId="{05490AFA-9C47-47FE-90E3-D4F226603A51}" destId="{99DEBBA7-F8F5-40CD-9B44-ED6CDED67885}" srcOrd="0" destOrd="0" presId="urn:microsoft.com/office/officeart/2005/8/layout/hierarchy2"/>
    <dgm:cxn modelId="{7748A0D9-A479-4686-B6FD-89689D66511B}" type="presOf" srcId="{B4C3BBF5-31F6-4A34-A0CD-29A9134E3700}" destId="{BDDACEDF-1A33-41F7-856E-3256C816CE9D}" srcOrd="0" destOrd="0" presId="urn:microsoft.com/office/officeart/2005/8/layout/hierarchy2"/>
    <dgm:cxn modelId="{804BE1FE-E0E1-4078-A3BD-8CD885534AD7}" type="presOf" srcId="{8F89CB40-B047-40D6-A2DF-C58F0964B5E2}" destId="{540EA625-1437-4C00-A79D-3765E0239017}" srcOrd="0" destOrd="0" presId="urn:microsoft.com/office/officeart/2005/8/layout/hierarchy2"/>
    <dgm:cxn modelId="{B3ADD02B-5D8D-4888-AA5D-5001CE3FB2A8}" srcId="{5A2F2711-161F-48D6-BA24-12A68650FFF4}" destId="{B4C3BBF5-31F6-4A34-A0CD-29A9134E3700}" srcOrd="0" destOrd="0" parTransId="{6443B28F-A1AC-4C7D-BFF4-3DB42780E564}" sibTransId="{C771C861-6BD1-451F-B6F3-D603D56CCF74}"/>
    <dgm:cxn modelId="{E0C8B0F6-03F1-4E38-B4B2-205A426BBDA1}" type="presOf" srcId="{4C192C38-813D-4938-8D82-0C9058D8F170}" destId="{BBBC3EE5-406D-4E19-9A0D-0BBFE543B798}" srcOrd="1" destOrd="0" presId="urn:microsoft.com/office/officeart/2005/8/layout/hierarchy2"/>
    <dgm:cxn modelId="{CBBA5820-DBBE-4F43-954A-AF6BC8303256}" srcId="{C493D678-EEA2-484B-94BD-C848C363B3DC}" destId="{E0EFB3C4-2302-41C8-81EF-C7B9B9D77DE3}" srcOrd="1" destOrd="0" parTransId="{3ECEDFC9-282C-4913-8230-683DA693A79C}" sibTransId="{263B81B0-DD9E-4D2B-961E-BFD64538494B}"/>
    <dgm:cxn modelId="{809CC6E2-810B-4F06-AEB0-11E59281575E}" srcId="{8403A472-77FE-404D-8269-3CC4915ABE77}" destId="{28AE7D7A-3FB3-4C7C-809B-25483C70468C}" srcOrd="1" destOrd="0" parTransId="{05490AFA-9C47-47FE-90E3-D4F226603A51}" sibTransId="{70B08575-44B4-4D5A-9317-81539D21DF27}"/>
    <dgm:cxn modelId="{216D60B8-E8FC-418C-A857-4F5D7436DBC7}" srcId="{E1AFB857-1C22-49F7-A8A4-3C171649CBC4}" destId="{27A0F5D8-7D6B-4C93-A6AE-6B292444CF08}" srcOrd="0" destOrd="0" parTransId="{FE0AAA3C-6EDB-4B06-8012-ECBE835F87DA}" sibTransId="{94A66198-99B4-4582-96B3-94B17E3F19D9}"/>
    <dgm:cxn modelId="{1CC2E2FB-47AE-4403-8176-CF78C38EA723}" type="presOf" srcId="{28236CAC-F52B-446B-BBDF-7C74D7BC8C42}" destId="{681918B0-E68D-49CE-8501-F3E2FAA9BA31}" srcOrd="0" destOrd="0" presId="urn:microsoft.com/office/officeart/2005/8/layout/hierarchy2"/>
    <dgm:cxn modelId="{769C69AD-1EBB-42F2-81F1-1F7BC51A8CFA}" type="presOf" srcId="{9E4B02A8-BEAD-48DC-8FDC-A192CF968AFB}" destId="{9E2853B7-DFCB-406C-A8A3-3ACB33A814CA}" srcOrd="0" destOrd="0" presId="urn:microsoft.com/office/officeart/2005/8/layout/hierarchy2"/>
    <dgm:cxn modelId="{42C67FF7-815E-4A98-A652-837A83B5FEAB}" srcId="{A93B1C1A-2187-4DF3-B0E4-73CEEC0CCB79}" destId="{823374F9-4A89-4CC8-BEE9-D6D6655AD012}" srcOrd="0" destOrd="0" parTransId="{924D1D9B-D979-4CF4-8994-6BE006DA0576}" sibTransId="{7BD5EB79-7238-462A-90DE-51C9EB01E397}"/>
    <dgm:cxn modelId="{9351F4B3-F2B5-4A1F-9096-BF2B3578F9EA}" srcId="{8403A472-77FE-404D-8269-3CC4915ABE77}" destId="{6CCE2CC8-0641-410F-832C-8D8FDD5E06C6}" srcOrd="0" destOrd="0" parTransId="{6AD3DB60-79E6-4B28-A002-5E1E805C51A9}" sibTransId="{9D8BACF7-8BBA-46F0-A8E7-A421354CBB57}"/>
    <dgm:cxn modelId="{B6B8F8CE-BEA3-44C7-8811-E5A4DE826167}" type="presOf" srcId="{258C116B-621A-4BF5-8FF9-B497ED07B6F6}" destId="{F6DBE95E-3126-4C52-9534-99ED774C71CC}" srcOrd="0" destOrd="0" presId="urn:microsoft.com/office/officeart/2005/8/layout/hierarchy2"/>
    <dgm:cxn modelId="{4D1ED996-381F-4C36-9E2A-B1C28CF45AB2}" srcId="{E0EFB3C4-2302-41C8-81EF-C7B9B9D77DE3}" destId="{E1AFB857-1C22-49F7-A8A4-3C171649CBC4}" srcOrd="0" destOrd="0" parTransId="{258C116B-621A-4BF5-8FF9-B497ED07B6F6}" sibTransId="{F6568535-3B57-4889-871D-F26BE53B37CD}"/>
    <dgm:cxn modelId="{2D75633C-F5C1-43FD-9F1B-C4C6D9937AB6}" type="presOf" srcId="{88B8063B-A772-4E32-8D8D-A6E9ADC09A0A}" destId="{50B65CB2-A738-46EF-A66A-CF855E3F9318}" srcOrd="0" destOrd="0" presId="urn:microsoft.com/office/officeart/2005/8/layout/hierarchy2"/>
    <dgm:cxn modelId="{9343A2D3-306E-4CE8-8587-307FD0C408F0}" type="presOf" srcId="{A0A3EEB9-E16B-49A0-BC6F-A3CC27D4B365}" destId="{068E4A8E-B8C2-43C1-B0BC-F7BAAD9B4949}" srcOrd="1" destOrd="0" presId="urn:microsoft.com/office/officeart/2005/8/layout/hierarchy2"/>
    <dgm:cxn modelId="{DC0DBBB9-E4B9-40F5-80ED-EDFCA4B6855F}" type="presOf" srcId="{D8D7709C-6F75-452B-B324-AEF54E357FC4}" destId="{6AF3FEBE-043E-411C-8926-74FB8638DF7D}" srcOrd="0" destOrd="0" presId="urn:microsoft.com/office/officeart/2005/8/layout/hierarchy2"/>
    <dgm:cxn modelId="{A27FBFF5-A62D-4B4C-A76C-49814D1F909B}" srcId="{823374F9-4A89-4CC8-BEE9-D6D6655AD012}" destId="{A6E7D411-B7C7-4703-AE8A-462557CDA252}" srcOrd="1" destOrd="0" parTransId="{9E4B02A8-BEAD-48DC-8FDC-A192CF968AFB}" sibTransId="{E3ECA327-89A0-4191-B938-CB8FAC2BFBC9}"/>
    <dgm:cxn modelId="{EDDE8FDD-2C3F-41CA-9D11-44B7FDC90874}" type="presOf" srcId="{28AE7D7A-3FB3-4C7C-809B-25483C70468C}" destId="{EBD94257-0102-456E-B88C-40A5407A4F9E}" srcOrd="0" destOrd="0" presId="urn:microsoft.com/office/officeart/2005/8/layout/hierarchy2"/>
    <dgm:cxn modelId="{A6E0AF8F-9FDD-4356-A176-239DD723B4BD}" type="presOf" srcId="{AA74BF22-6D1F-47FB-BAF6-AEB46B92E3E1}" destId="{5147EE7E-9ECC-47C8-B311-4A07736666C5}" srcOrd="1" destOrd="0" presId="urn:microsoft.com/office/officeart/2005/8/layout/hierarchy2"/>
    <dgm:cxn modelId="{B09E4308-B3F6-4F83-ABFE-CEECDA4E2D64}" srcId="{E0EFB3C4-2302-41C8-81EF-C7B9B9D77DE3}" destId="{9D543E48-AA3B-40AA-8A0A-F1C1094E6534}" srcOrd="1" destOrd="0" parTransId="{AA74BF22-6D1F-47FB-BAF6-AEB46B92E3E1}" sibTransId="{F456DA98-B53B-4772-86C8-99F7AF5CC683}"/>
    <dgm:cxn modelId="{52E26BA5-F8C7-42BD-8FF5-3135E1E4DC86}" type="presOf" srcId="{CCCAEA22-6A09-427D-A8E7-850D6AF629E2}" destId="{FB5EDD44-1A72-4BC9-860C-2F923E559664}" srcOrd="0" destOrd="0" presId="urn:microsoft.com/office/officeart/2005/8/layout/hierarchy2"/>
    <dgm:cxn modelId="{9368C6A0-405D-4173-BB50-EB381EDA2A92}" type="presOf" srcId="{4C192C38-813D-4938-8D82-0C9058D8F170}" destId="{ED6B7E9B-8898-47FB-85D0-BFF045EC9FF0}" srcOrd="0" destOrd="0" presId="urn:microsoft.com/office/officeart/2005/8/layout/hierarchy2"/>
    <dgm:cxn modelId="{46E0BE14-ABEE-4515-B44D-A8769C3702AF}" type="presOf" srcId="{6CCE2CC8-0641-410F-832C-8D8FDD5E06C6}" destId="{2452D16F-F9B3-4BC1-BAFB-E21A9B55CD92}" srcOrd="0" destOrd="0" presId="urn:microsoft.com/office/officeart/2005/8/layout/hierarchy2"/>
    <dgm:cxn modelId="{DC381C3D-367B-4C25-80C5-F09F5692FAA0}" type="presOf" srcId="{CCCAEA22-6A09-427D-A8E7-850D6AF629E2}" destId="{15CAB61A-7393-41FC-84DF-B2D8264FD54C}" srcOrd="1" destOrd="0" presId="urn:microsoft.com/office/officeart/2005/8/layout/hierarchy2"/>
    <dgm:cxn modelId="{8B160FE9-6264-4AD9-AE4A-8C0FDA81309D}" type="presOf" srcId="{6AD3DB60-79E6-4B28-A002-5E1E805C51A9}" destId="{3EB7B7D5-801D-4F92-8F19-CB3D5117402F}" srcOrd="1" destOrd="0" presId="urn:microsoft.com/office/officeart/2005/8/layout/hierarchy2"/>
    <dgm:cxn modelId="{381F2FF2-4115-40EC-A2DE-1218D1EC5C4D}" type="presOf" srcId="{05490AFA-9C47-47FE-90E3-D4F226603A51}" destId="{B6CCBD06-66CF-4548-8723-3D59D53C3307}" srcOrd="1" destOrd="0" presId="urn:microsoft.com/office/officeart/2005/8/layout/hierarchy2"/>
    <dgm:cxn modelId="{7F28B84A-EBC8-4B76-9759-4DDB614D87AC}" type="presOf" srcId="{9E4B02A8-BEAD-48DC-8FDC-A192CF968AFB}" destId="{3E9746D9-2CD0-4028-9F41-7CC33F084923}" srcOrd="1" destOrd="0" presId="urn:microsoft.com/office/officeart/2005/8/layout/hierarchy2"/>
    <dgm:cxn modelId="{59AAD96C-2829-4842-9DB8-93AC68E532E1}" srcId="{823374F9-4A89-4CC8-BEE9-D6D6655AD012}" destId="{5A2F2711-161F-48D6-BA24-12A68650FFF4}" srcOrd="0" destOrd="0" parTransId="{D8D7709C-6F75-452B-B324-AEF54E357FC4}" sibTransId="{A48926B4-00DF-4DA0-BF1E-846233808CC4}"/>
    <dgm:cxn modelId="{60DE12FC-6A20-4E3C-BDFB-8F2734DADDE9}" type="presOf" srcId="{E1AFB857-1C22-49F7-A8A4-3C171649CBC4}" destId="{C516A52B-DF7D-42A1-9CE9-476D13B5E732}" srcOrd="0" destOrd="0" presId="urn:microsoft.com/office/officeart/2005/8/layout/hierarchy2"/>
    <dgm:cxn modelId="{675C7EED-892C-4B80-8BB8-092C1BA2AC34}" type="presOf" srcId="{258C116B-621A-4BF5-8FF9-B497ED07B6F6}" destId="{1ED79B97-2813-47E7-BBFE-F710DF5D4687}" srcOrd="1" destOrd="0" presId="urn:microsoft.com/office/officeart/2005/8/layout/hierarchy2"/>
    <dgm:cxn modelId="{20DAE7FC-4312-443B-884F-AF62368BB514}" type="presOf" srcId="{E0EFB3C4-2302-41C8-81EF-C7B9B9D77DE3}" destId="{3AC18452-AC23-4BF3-94FD-B3DC65733041}" srcOrd="0" destOrd="0" presId="urn:microsoft.com/office/officeart/2005/8/layout/hierarchy2"/>
    <dgm:cxn modelId="{8BF6B8B2-0309-4D8B-BF9A-18109A7119D4}" type="presOf" srcId="{9D543E48-AA3B-40AA-8A0A-F1C1094E6534}" destId="{8BC2B655-A50C-4D0C-8F69-A241A4676C1D}" srcOrd="0" destOrd="0" presId="urn:microsoft.com/office/officeart/2005/8/layout/hierarchy2"/>
    <dgm:cxn modelId="{BCC31AF8-6EFF-4AD2-8A4A-3F1216FD58FD}" type="presOf" srcId="{54AFE386-2A1C-4704-847E-F592DD2F5E77}" destId="{FDF6BF44-BA99-4B95-AA43-45CFA6689D14}" srcOrd="0" destOrd="0" presId="urn:microsoft.com/office/officeart/2005/8/layout/hierarchy2"/>
    <dgm:cxn modelId="{B4194481-7B7D-488A-8D38-5A10E4029831}" srcId="{54AFE386-2A1C-4704-847E-F592DD2F5E77}" destId="{28236CAC-F52B-446B-BBDF-7C74D7BC8C42}" srcOrd="0" destOrd="0" parTransId="{8F89CB40-B047-40D6-A2DF-C58F0964B5E2}" sibTransId="{97CEC6D1-3E4E-42A4-BBE6-8CEA16C9764D}"/>
    <dgm:cxn modelId="{BE8EED85-1954-4F63-B85E-31889D7A8D5B}" type="presOf" srcId="{5A2F2711-161F-48D6-BA24-12A68650FFF4}" destId="{A49D9D6B-E601-4219-83FC-DD31D58E09B8}" srcOrd="0" destOrd="0" presId="urn:microsoft.com/office/officeart/2005/8/layout/hierarchy2"/>
    <dgm:cxn modelId="{C9148970-39D4-47A8-9780-E9684111FAAF}" srcId="{A6E7D411-B7C7-4703-AE8A-462557CDA252}" destId="{8403A472-77FE-404D-8269-3CC4915ABE77}" srcOrd="0" destOrd="0" parTransId="{4C192C38-813D-4938-8D82-0C9058D8F170}" sibTransId="{D23C8B2A-CF76-486A-AD3E-7995FC53348A}"/>
    <dgm:cxn modelId="{84C302BE-72DF-4A22-A98A-F38A5365A76C}" srcId="{A93B1C1A-2187-4DF3-B0E4-73CEEC0CCB79}" destId="{C493D678-EEA2-484B-94BD-C848C363B3DC}" srcOrd="1" destOrd="0" parTransId="{FF40D29B-4BB4-49B8-AAFD-EF5BC6723842}" sibTransId="{046C9979-3EF1-4462-8BDE-0DC03F56127C}"/>
    <dgm:cxn modelId="{78E5A18E-67E2-43EF-94BA-BA39D5B7B3DF}" type="presOf" srcId="{A6E7D411-B7C7-4703-AE8A-462557CDA252}" destId="{1EC5D697-C218-451D-B409-D851519ED5B9}" srcOrd="0" destOrd="0" presId="urn:microsoft.com/office/officeart/2005/8/layout/hierarchy2"/>
    <dgm:cxn modelId="{2B9E30EC-5A01-4578-BC56-C16A04B2CCE9}" type="presOf" srcId="{3ECEDFC9-282C-4913-8230-683DA693A79C}" destId="{0D900312-4759-4B5D-A26C-9359B40AA007}" srcOrd="0" destOrd="0" presId="urn:microsoft.com/office/officeart/2005/8/layout/hierarchy2"/>
    <dgm:cxn modelId="{536BB2BA-450D-4071-B39A-8E16ABCF8796}" type="presOf" srcId="{A0A3EEB9-E16B-49A0-BC6F-A3CC27D4B365}" destId="{1F79F3D3-881D-46C9-8493-B0D7FFF770AE}" srcOrd="0" destOrd="0" presId="urn:microsoft.com/office/officeart/2005/8/layout/hierarchy2"/>
    <dgm:cxn modelId="{02555452-28BF-4659-BFDA-96C54CF1F969}" type="presOf" srcId="{823374F9-4A89-4CC8-BEE9-D6D6655AD012}" destId="{A0C2BBA3-8964-4C13-8AA2-53C9CCBE21C1}" srcOrd="0" destOrd="0" presId="urn:microsoft.com/office/officeart/2005/8/layout/hierarchy2"/>
    <dgm:cxn modelId="{5522D47E-DBA0-4A87-8332-71F0CF1DD1D9}" srcId="{9D543E48-AA3B-40AA-8A0A-F1C1094E6534}" destId="{88B8063B-A772-4E32-8D8D-A6E9ADC09A0A}" srcOrd="0" destOrd="0" parTransId="{A0A3EEB9-E16B-49A0-BC6F-A3CC27D4B365}" sibTransId="{CD821A6A-0A38-4C9E-AF7F-032BCA93A106}"/>
    <dgm:cxn modelId="{822AAEEE-5E5E-4CBF-ACC9-7827D0E51A5D}" type="presOf" srcId="{FE0AAA3C-6EDB-4B06-8012-ECBE835F87DA}" destId="{BDF66B20-11CE-4582-9935-2C062226B2BD}" srcOrd="1" destOrd="0" presId="urn:microsoft.com/office/officeart/2005/8/layout/hierarchy2"/>
    <dgm:cxn modelId="{C83056CB-A746-44AE-826E-662412F6193E}" type="presOf" srcId="{C493D678-EEA2-484B-94BD-C848C363B3DC}" destId="{A2FBE973-934E-4837-9708-9A7031B9D0C1}" srcOrd="0" destOrd="0" presId="urn:microsoft.com/office/officeart/2005/8/layout/hierarchy2"/>
    <dgm:cxn modelId="{FB6FA438-7C52-47F3-9397-9D47B5B9204B}" type="presOf" srcId="{6443B28F-A1AC-4C7D-BFF4-3DB42780E564}" destId="{B0A1DBEF-4230-424A-8014-05BE9F9BC749}" srcOrd="1" destOrd="0" presId="urn:microsoft.com/office/officeart/2005/8/layout/hierarchy2"/>
    <dgm:cxn modelId="{FAC4AF95-DB89-4679-86B1-AF733DF5E898}" type="presOf" srcId="{AA74BF22-6D1F-47FB-BAF6-AEB46B92E3E1}" destId="{F4A2FF1A-D7F1-46C6-9064-7C86B44ACB52}" srcOrd="0" destOrd="0" presId="urn:microsoft.com/office/officeart/2005/8/layout/hierarchy2"/>
    <dgm:cxn modelId="{CBC2377D-E982-44FD-92AE-4F8E3BA0C702}" type="presOf" srcId="{6443B28F-A1AC-4C7D-BFF4-3DB42780E564}" destId="{CA9CA547-ADBC-4E79-B50A-0CDA750D6EF7}" srcOrd="0" destOrd="0" presId="urn:microsoft.com/office/officeart/2005/8/layout/hierarchy2"/>
    <dgm:cxn modelId="{91665BFE-5AA8-4ADD-8983-5B2CEC6AED32}" type="presOf" srcId="{106DD117-E131-40C8-B024-769E1D2D76D6}" destId="{25175D59-40D2-4766-98A7-E627EAA1EF51}" srcOrd="1" destOrd="0" presId="urn:microsoft.com/office/officeart/2005/8/layout/hierarchy2"/>
    <dgm:cxn modelId="{E249EA97-8AEF-44E2-9CF2-A974A22C1F76}" type="presOf" srcId="{FE0AAA3C-6EDB-4B06-8012-ECBE835F87DA}" destId="{D6BF6521-161B-4C7A-948E-111729A904C4}" srcOrd="0" destOrd="0" presId="urn:microsoft.com/office/officeart/2005/8/layout/hierarchy2"/>
    <dgm:cxn modelId="{D1012FDC-7B81-41FE-BE51-2D1FA5B1D89E}" type="presParOf" srcId="{7AE1E4D8-01A6-425D-B752-6A64D6E0E97F}" destId="{832280DE-9864-489F-8CDF-D4D8A5986D4A}" srcOrd="0" destOrd="0" presId="urn:microsoft.com/office/officeart/2005/8/layout/hierarchy2"/>
    <dgm:cxn modelId="{484AF817-4253-461E-8120-0A67895CD0BD}" type="presParOf" srcId="{832280DE-9864-489F-8CDF-D4D8A5986D4A}" destId="{A0C2BBA3-8964-4C13-8AA2-53C9CCBE21C1}" srcOrd="0" destOrd="0" presId="urn:microsoft.com/office/officeart/2005/8/layout/hierarchy2"/>
    <dgm:cxn modelId="{28BC1F1F-6D8C-40D9-B4E7-88CB9823F463}" type="presParOf" srcId="{832280DE-9864-489F-8CDF-D4D8A5986D4A}" destId="{9FD48EB3-8494-4071-BC92-08A381210EC4}" srcOrd="1" destOrd="0" presId="urn:microsoft.com/office/officeart/2005/8/layout/hierarchy2"/>
    <dgm:cxn modelId="{3E18C7DE-F229-4E00-8F95-ECF42688435F}" type="presParOf" srcId="{9FD48EB3-8494-4071-BC92-08A381210EC4}" destId="{6AF3FEBE-043E-411C-8926-74FB8638DF7D}" srcOrd="0" destOrd="0" presId="urn:microsoft.com/office/officeart/2005/8/layout/hierarchy2"/>
    <dgm:cxn modelId="{69D60014-E9C4-4480-81D0-9C12327FC251}" type="presParOf" srcId="{6AF3FEBE-043E-411C-8926-74FB8638DF7D}" destId="{18FD8EDC-C259-4624-A52E-0E9F23268559}" srcOrd="0" destOrd="0" presId="urn:microsoft.com/office/officeart/2005/8/layout/hierarchy2"/>
    <dgm:cxn modelId="{C51C6720-4591-4086-8980-5DB21EEB02B0}" type="presParOf" srcId="{9FD48EB3-8494-4071-BC92-08A381210EC4}" destId="{3F5F6F0E-0122-497A-A257-A65266F3C551}" srcOrd="1" destOrd="0" presId="urn:microsoft.com/office/officeart/2005/8/layout/hierarchy2"/>
    <dgm:cxn modelId="{D3823070-5C94-45B7-85A6-D0A3B57CDD8D}" type="presParOf" srcId="{3F5F6F0E-0122-497A-A257-A65266F3C551}" destId="{A49D9D6B-E601-4219-83FC-DD31D58E09B8}" srcOrd="0" destOrd="0" presId="urn:microsoft.com/office/officeart/2005/8/layout/hierarchy2"/>
    <dgm:cxn modelId="{A074D79B-7DA6-4536-AA2F-99BDD1CA9551}" type="presParOf" srcId="{3F5F6F0E-0122-497A-A257-A65266F3C551}" destId="{22E11F5D-0E30-47E3-B31C-C4B66E746A65}" srcOrd="1" destOrd="0" presId="urn:microsoft.com/office/officeart/2005/8/layout/hierarchy2"/>
    <dgm:cxn modelId="{221268BE-91A8-4AE5-BB34-ED68481B6C25}" type="presParOf" srcId="{22E11F5D-0E30-47E3-B31C-C4B66E746A65}" destId="{CA9CA547-ADBC-4E79-B50A-0CDA750D6EF7}" srcOrd="0" destOrd="0" presId="urn:microsoft.com/office/officeart/2005/8/layout/hierarchy2"/>
    <dgm:cxn modelId="{8C1B82E6-03D9-4D1F-B90F-396379FE4FAF}" type="presParOf" srcId="{CA9CA547-ADBC-4E79-B50A-0CDA750D6EF7}" destId="{B0A1DBEF-4230-424A-8014-05BE9F9BC749}" srcOrd="0" destOrd="0" presId="urn:microsoft.com/office/officeart/2005/8/layout/hierarchy2"/>
    <dgm:cxn modelId="{659B6E65-9A65-4EFE-A642-062240D88A68}" type="presParOf" srcId="{22E11F5D-0E30-47E3-B31C-C4B66E746A65}" destId="{86843282-EAA3-415E-BF59-962204626381}" srcOrd="1" destOrd="0" presId="urn:microsoft.com/office/officeart/2005/8/layout/hierarchy2"/>
    <dgm:cxn modelId="{A7BE9718-C2FF-4028-990C-779B74E4D29C}" type="presParOf" srcId="{86843282-EAA3-415E-BF59-962204626381}" destId="{BDDACEDF-1A33-41F7-856E-3256C816CE9D}" srcOrd="0" destOrd="0" presId="urn:microsoft.com/office/officeart/2005/8/layout/hierarchy2"/>
    <dgm:cxn modelId="{903C5FB2-8FAD-4FB8-B4A9-7A9559DB415C}" type="presParOf" srcId="{86843282-EAA3-415E-BF59-962204626381}" destId="{DBD8F867-B4AA-451A-93BC-30C240D19297}" srcOrd="1" destOrd="0" presId="urn:microsoft.com/office/officeart/2005/8/layout/hierarchy2"/>
    <dgm:cxn modelId="{CC59C7F7-B5B5-4AA6-8A60-5B2DE1CACFD6}" type="presParOf" srcId="{9FD48EB3-8494-4071-BC92-08A381210EC4}" destId="{9E2853B7-DFCB-406C-A8A3-3ACB33A814CA}" srcOrd="2" destOrd="0" presId="urn:microsoft.com/office/officeart/2005/8/layout/hierarchy2"/>
    <dgm:cxn modelId="{70543177-4E6B-49D8-87ED-4DFA5101CDEF}" type="presParOf" srcId="{9E2853B7-DFCB-406C-A8A3-3ACB33A814CA}" destId="{3E9746D9-2CD0-4028-9F41-7CC33F084923}" srcOrd="0" destOrd="0" presId="urn:microsoft.com/office/officeart/2005/8/layout/hierarchy2"/>
    <dgm:cxn modelId="{1538B4BB-A4B6-4A37-85FD-F6196482537D}" type="presParOf" srcId="{9FD48EB3-8494-4071-BC92-08A381210EC4}" destId="{8542862B-B077-44CA-9FE3-2963EFCC8468}" srcOrd="3" destOrd="0" presId="urn:microsoft.com/office/officeart/2005/8/layout/hierarchy2"/>
    <dgm:cxn modelId="{D8225DEC-1ABB-4FB5-BFCB-A7E683620765}" type="presParOf" srcId="{8542862B-B077-44CA-9FE3-2963EFCC8468}" destId="{1EC5D697-C218-451D-B409-D851519ED5B9}" srcOrd="0" destOrd="0" presId="urn:microsoft.com/office/officeart/2005/8/layout/hierarchy2"/>
    <dgm:cxn modelId="{6384C19B-AF1A-46A4-884B-5EB702FAAE08}" type="presParOf" srcId="{8542862B-B077-44CA-9FE3-2963EFCC8468}" destId="{152BAC9D-28DA-4550-98B9-067CFAFF5F4C}" srcOrd="1" destOrd="0" presId="urn:microsoft.com/office/officeart/2005/8/layout/hierarchy2"/>
    <dgm:cxn modelId="{CFBBFF5E-5DD3-458F-8D03-AAB0C8B588B8}" type="presParOf" srcId="{152BAC9D-28DA-4550-98B9-067CFAFF5F4C}" destId="{ED6B7E9B-8898-47FB-85D0-BFF045EC9FF0}" srcOrd="0" destOrd="0" presId="urn:microsoft.com/office/officeart/2005/8/layout/hierarchy2"/>
    <dgm:cxn modelId="{A529506E-64E9-4BFE-8010-9E4E46E3C5BD}" type="presParOf" srcId="{ED6B7E9B-8898-47FB-85D0-BFF045EC9FF0}" destId="{BBBC3EE5-406D-4E19-9A0D-0BBFE543B798}" srcOrd="0" destOrd="0" presId="urn:microsoft.com/office/officeart/2005/8/layout/hierarchy2"/>
    <dgm:cxn modelId="{5843D0EB-7FD3-4855-8965-4D15BF02B2E2}" type="presParOf" srcId="{152BAC9D-28DA-4550-98B9-067CFAFF5F4C}" destId="{4D3A7B14-2344-46A7-9400-F3D49E133C32}" srcOrd="1" destOrd="0" presId="urn:microsoft.com/office/officeart/2005/8/layout/hierarchy2"/>
    <dgm:cxn modelId="{272AE215-F553-4601-B105-B37DAE92FBB7}" type="presParOf" srcId="{4D3A7B14-2344-46A7-9400-F3D49E133C32}" destId="{AF5D1F54-D1F4-4110-9964-4BDA9A481DF8}" srcOrd="0" destOrd="0" presId="urn:microsoft.com/office/officeart/2005/8/layout/hierarchy2"/>
    <dgm:cxn modelId="{31B91ED4-8575-4265-8F85-E8B823EF33C7}" type="presParOf" srcId="{4D3A7B14-2344-46A7-9400-F3D49E133C32}" destId="{CD94DDDD-0A45-4C80-A938-8BCFADD84B88}" srcOrd="1" destOrd="0" presId="urn:microsoft.com/office/officeart/2005/8/layout/hierarchy2"/>
    <dgm:cxn modelId="{4B2119F7-F70B-4DED-9E25-EC2AF6F21354}" type="presParOf" srcId="{CD94DDDD-0A45-4C80-A938-8BCFADD84B88}" destId="{0D9DD91B-2F0B-49C4-B0D7-7677ED7486CC}" srcOrd="0" destOrd="0" presId="urn:microsoft.com/office/officeart/2005/8/layout/hierarchy2"/>
    <dgm:cxn modelId="{D4A03191-5342-4F09-92DF-DE387B9ECC40}" type="presParOf" srcId="{0D9DD91B-2F0B-49C4-B0D7-7677ED7486CC}" destId="{3EB7B7D5-801D-4F92-8F19-CB3D5117402F}" srcOrd="0" destOrd="0" presId="urn:microsoft.com/office/officeart/2005/8/layout/hierarchy2"/>
    <dgm:cxn modelId="{35A1517A-AC23-4761-9498-34AE2B222859}" type="presParOf" srcId="{CD94DDDD-0A45-4C80-A938-8BCFADD84B88}" destId="{5D360160-1A79-461A-8849-A52DA9E59EA0}" srcOrd="1" destOrd="0" presId="urn:microsoft.com/office/officeart/2005/8/layout/hierarchy2"/>
    <dgm:cxn modelId="{187D145B-5AE2-4A7B-A5D3-A86655E7E2EB}" type="presParOf" srcId="{5D360160-1A79-461A-8849-A52DA9E59EA0}" destId="{2452D16F-F9B3-4BC1-BAFB-E21A9B55CD92}" srcOrd="0" destOrd="0" presId="urn:microsoft.com/office/officeart/2005/8/layout/hierarchy2"/>
    <dgm:cxn modelId="{A817B6B8-6595-401F-9C4C-AF06ABEA79F3}" type="presParOf" srcId="{5D360160-1A79-461A-8849-A52DA9E59EA0}" destId="{C17F3701-75B6-49CC-B4D3-1E46125DABC9}" srcOrd="1" destOrd="0" presId="urn:microsoft.com/office/officeart/2005/8/layout/hierarchy2"/>
    <dgm:cxn modelId="{DF0A258E-3EF3-4B35-B5E1-977BE31AA3A4}" type="presParOf" srcId="{CD94DDDD-0A45-4C80-A938-8BCFADD84B88}" destId="{99DEBBA7-F8F5-40CD-9B44-ED6CDED67885}" srcOrd="2" destOrd="0" presId="urn:microsoft.com/office/officeart/2005/8/layout/hierarchy2"/>
    <dgm:cxn modelId="{D765405C-1466-44D9-9460-AE47B00C9D25}" type="presParOf" srcId="{99DEBBA7-F8F5-40CD-9B44-ED6CDED67885}" destId="{B6CCBD06-66CF-4548-8723-3D59D53C3307}" srcOrd="0" destOrd="0" presId="urn:microsoft.com/office/officeart/2005/8/layout/hierarchy2"/>
    <dgm:cxn modelId="{ED9216B4-AC77-40EA-9C5B-DBC4EDCCFA30}" type="presParOf" srcId="{CD94DDDD-0A45-4C80-A938-8BCFADD84B88}" destId="{86DB2302-4A2E-41DA-88D2-EAC50AE27237}" srcOrd="3" destOrd="0" presId="urn:microsoft.com/office/officeart/2005/8/layout/hierarchy2"/>
    <dgm:cxn modelId="{C0DE09E0-C532-42A0-A098-46E3E58F3835}" type="presParOf" srcId="{86DB2302-4A2E-41DA-88D2-EAC50AE27237}" destId="{EBD94257-0102-456E-B88C-40A5407A4F9E}" srcOrd="0" destOrd="0" presId="urn:microsoft.com/office/officeart/2005/8/layout/hierarchy2"/>
    <dgm:cxn modelId="{69A87E9B-0F89-4BC0-8084-973152686EB5}" type="presParOf" srcId="{86DB2302-4A2E-41DA-88D2-EAC50AE27237}" destId="{3392292E-D9D7-4EB4-92A7-886CABE6F382}" srcOrd="1" destOrd="0" presId="urn:microsoft.com/office/officeart/2005/8/layout/hierarchy2"/>
    <dgm:cxn modelId="{1BFC9613-F56A-46BD-AD28-C6CA41904736}" type="presParOf" srcId="{7AE1E4D8-01A6-425D-B752-6A64D6E0E97F}" destId="{07311EA8-3C20-4CD3-932D-39F53A12C115}" srcOrd="1" destOrd="0" presId="urn:microsoft.com/office/officeart/2005/8/layout/hierarchy2"/>
    <dgm:cxn modelId="{103F37CB-E863-4D4C-B6DD-82408A813F9A}" type="presParOf" srcId="{07311EA8-3C20-4CD3-932D-39F53A12C115}" destId="{A2FBE973-934E-4837-9708-9A7031B9D0C1}" srcOrd="0" destOrd="0" presId="urn:microsoft.com/office/officeart/2005/8/layout/hierarchy2"/>
    <dgm:cxn modelId="{E24E0DF2-0198-4875-8AD6-3592D95E5DB5}" type="presParOf" srcId="{07311EA8-3C20-4CD3-932D-39F53A12C115}" destId="{840BA917-4EC6-4A40-BB4D-DD3ED489D3A3}" srcOrd="1" destOrd="0" presId="urn:microsoft.com/office/officeart/2005/8/layout/hierarchy2"/>
    <dgm:cxn modelId="{6288E7F8-26D6-4D5C-AC10-03E30809D51A}" type="presParOf" srcId="{840BA917-4EC6-4A40-BB4D-DD3ED489D3A3}" destId="{372A7CE0-1F55-438A-BB9D-54E4FCBE2B69}" srcOrd="0" destOrd="0" presId="urn:microsoft.com/office/officeart/2005/8/layout/hierarchy2"/>
    <dgm:cxn modelId="{C4EB1863-0E92-442C-9D71-32188349DC37}" type="presParOf" srcId="{372A7CE0-1F55-438A-BB9D-54E4FCBE2B69}" destId="{25175D59-40D2-4766-98A7-E627EAA1EF51}" srcOrd="0" destOrd="0" presId="urn:microsoft.com/office/officeart/2005/8/layout/hierarchy2"/>
    <dgm:cxn modelId="{0A1D7122-E6F8-4BBB-9533-64ACD3F91428}" type="presParOf" srcId="{840BA917-4EC6-4A40-BB4D-DD3ED489D3A3}" destId="{E0CFEFB1-F861-4AFD-A46F-5BE27CE8EB74}" srcOrd="1" destOrd="0" presId="urn:microsoft.com/office/officeart/2005/8/layout/hierarchy2"/>
    <dgm:cxn modelId="{2DE3B3D2-4364-411A-BB8B-16E66BB0B518}" type="presParOf" srcId="{E0CFEFB1-F861-4AFD-A46F-5BE27CE8EB74}" destId="{FDF6BF44-BA99-4B95-AA43-45CFA6689D14}" srcOrd="0" destOrd="0" presId="urn:microsoft.com/office/officeart/2005/8/layout/hierarchy2"/>
    <dgm:cxn modelId="{665940C6-927C-4B90-BA21-68B52039226A}" type="presParOf" srcId="{E0CFEFB1-F861-4AFD-A46F-5BE27CE8EB74}" destId="{72AD4872-220E-47C6-AAF8-3EB869E3A7E7}" srcOrd="1" destOrd="0" presId="urn:microsoft.com/office/officeart/2005/8/layout/hierarchy2"/>
    <dgm:cxn modelId="{A1E27DC7-988F-404F-9872-ABC57DBFA3B0}" type="presParOf" srcId="{72AD4872-220E-47C6-AAF8-3EB869E3A7E7}" destId="{540EA625-1437-4C00-A79D-3765E0239017}" srcOrd="0" destOrd="0" presId="urn:microsoft.com/office/officeart/2005/8/layout/hierarchy2"/>
    <dgm:cxn modelId="{CA6A4BC9-D818-49E9-8D01-4CFE00843787}" type="presParOf" srcId="{540EA625-1437-4C00-A79D-3765E0239017}" destId="{B53E3CFC-9245-4E92-954C-9A3338209DCC}" srcOrd="0" destOrd="0" presId="urn:microsoft.com/office/officeart/2005/8/layout/hierarchy2"/>
    <dgm:cxn modelId="{9468E974-A6AE-4841-A720-4F52469218C8}" type="presParOf" srcId="{72AD4872-220E-47C6-AAF8-3EB869E3A7E7}" destId="{F06D8297-0B4A-424F-823A-1DBBE6DA6F74}" srcOrd="1" destOrd="0" presId="urn:microsoft.com/office/officeart/2005/8/layout/hierarchy2"/>
    <dgm:cxn modelId="{8C109C90-3305-41BE-BAEB-42FAF08131B0}" type="presParOf" srcId="{F06D8297-0B4A-424F-823A-1DBBE6DA6F74}" destId="{681918B0-E68D-49CE-8501-F3E2FAA9BA31}" srcOrd="0" destOrd="0" presId="urn:microsoft.com/office/officeart/2005/8/layout/hierarchy2"/>
    <dgm:cxn modelId="{D1E382AE-D964-4EAA-A097-C69DBCA8E5BB}" type="presParOf" srcId="{F06D8297-0B4A-424F-823A-1DBBE6DA6F74}" destId="{8EF6D1B8-5276-439C-B814-E9EB0BC4C533}" srcOrd="1" destOrd="0" presId="urn:microsoft.com/office/officeart/2005/8/layout/hierarchy2"/>
    <dgm:cxn modelId="{12F8CB15-12A3-4CDD-8B69-E06B5565F5D3}" type="presParOf" srcId="{8EF6D1B8-5276-439C-B814-E9EB0BC4C533}" destId="{FB5EDD44-1A72-4BC9-860C-2F923E559664}" srcOrd="0" destOrd="0" presId="urn:microsoft.com/office/officeart/2005/8/layout/hierarchy2"/>
    <dgm:cxn modelId="{7B2DF9D4-517C-4EA0-972D-E9757C94F6F9}" type="presParOf" srcId="{FB5EDD44-1A72-4BC9-860C-2F923E559664}" destId="{15CAB61A-7393-41FC-84DF-B2D8264FD54C}" srcOrd="0" destOrd="0" presId="urn:microsoft.com/office/officeart/2005/8/layout/hierarchy2"/>
    <dgm:cxn modelId="{316BC5B5-8EAF-4977-BDFE-54A647A1D72C}" type="presParOf" srcId="{8EF6D1B8-5276-439C-B814-E9EB0BC4C533}" destId="{36C16E1B-511A-4C91-A4D6-4A0C92BCA214}" srcOrd="1" destOrd="0" presId="urn:microsoft.com/office/officeart/2005/8/layout/hierarchy2"/>
    <dgm:cxn modelId="{6C4AE489-3011-47FB-82BB-406046C8F9F2}" type="presParOf" srcId="{36C16E1B-511A-4C91-A4D6-4A0C92BCA214}" destId="{79A7E9A9-A326-4D84-8367-82B9AC85804F}" srcOrd="0" destOrd="0" presId="urn:microsoft.com/office/officeart/2005/8/layout/hierarchy2"/>
    <dgm:cxn modelId="{78008372-6BD9-4207-9F7B-218B38AD67C8}" type="presParOf" srcId="{36C16E1B-511A-4C91-A4D6-4A0C92BCA214}" destId="{12EB22A8-0292-4E44-8746-87669343D2B9}" srcOrd="1" destOrd="0" presId="urn:microsoft.com/office/officeart/2005/8/layout/hierarchy2"/>
    <dgm:cxn modelId="{8519B19F-ED04-4B72-9A0F-844D9377C189}" type="presParOf" srcId="{840BA917-4EC6-4A40-BB4D-DD3ED489D3A3}" destId="{0D900312-4759-4B5D-A26C-9359B40AA007}" srcOrd="2" destOrd="0" presId="urn:microsoft.com/office/officeart/2005/8/layout/hierarchy2"/>
    <dgm:cxn modelId="{89C54C83-E89E-486C-9A59-349F3BD6B1AC}" type="presParOf" srcId="{0D900312-4759-4B5D-A26C-9359B40AA007}" destId="{65D9B834-3B5C-419B-A9BE-560E58B31616}" srcOrd="0" destOrd="0" presId="urn:microsoft.com/office/officeart/2005/8/layout/hierarchy2"/>
    <dgm:cxn modelId="{95BBBEA0-517D-4FF1-9D9B-6E8E84B35B65}" type="presParOf" srcId="{840BA917-4EC6-4A40-BB4D-DD3ED489D3A3}" destId="{EF0B7441-8EF8-4AC5-9115-360A5DD4ACB2}" srcOrd="3" destOrd="0" presId="urn:microsoft.com/office/officeart/2005/8/layout/hierarchy2"/>
    <dgm:cxn modelId="{17AA6B66-8E1F-4FEE-BF73-6A8DD42569DF}" type="presParOf" srcId="{EF0B7441-8EF8-4AC5-9115-360A5DD4ACB2}" destId="{3AC18452-AC23-4BF3-94FD-B3DC65733041}" srcOrd="0" destOrd="0" presId="urn:microsoft.com/office/officeart/2005/8/layout/hierarchy2"/>
    <dgm:cxn modelId="{FE3347F4-23A2-4010-B9DA-53CD1E80F499}" type="presParOf" srcId="{EF0B7441-8EF8-4AC5-9115-360A5DD4ACB2}" destId="{F4CBC9D9-CEC9-4EA1-89DB-18B6CB5EB62D}" srcOrd="1" destOrd="0" presId="urn:microsoft.com/office/officeart/2005/8/layout/hierarchy2"/>
    <dgm:cxn modelId="{31323A61-6517-4E4E-86D5-F882DA986426}" type="presParOf" srcId="{F4CBC9D9-CEC9-4EA1-89DB-18B6CB5EB62D}" destId="{F6DBE95E-3126-4C52-9534-99ED774C71CC}" srcOrd="0" destOrd="0" presId="urn:microsoft.com/office/officeart/2005/8/layout/hierarchy2"/>
    <dgm:cxn modelId="{F6F95968-21AB-4C3A-B812-2C52C8CDD828}" type="presParOf" srcId="{F6DBE95E-3126-4C52-9534-99ED774C71CC}" destId="{1ED79B97-2813-47E7-BBFE-F710DF5D4687}" srcOrd="0" destOrd="0" presId="urn:microsoft.com/office/officeart/2005/8/layout/hierarchy2"/>
    <dgm:cxn modelId="{0CECCE01-2C38-48F5-B961-5DED309100F2}" type="presParOf" srcId="{F4CBC9D9-CEC9-4EA1-89DB-18B6CB5EB62D}" destId="{5C5F8C09-47C9-4B17-8BAD-EE9D185CD019}" srcOrd="1" destOrd="0" presId="urn:microsoft.com/office/officeart/2005/8/layout/hierarchy2"/>
    <dgm:cxn modelId="{C9A3413F-E5A1-42DF-9B3A-40CED7AAB80E}" type="presParOf" srcId="{5C5F8C09-47C9-4B17-8BAD-EE9D185CD019}" destId="{C516A52B-DF7D-42A1-9CE9-476D13B5E732}" srcOrd="0" destOrd="0" presId="urn:microsoft.com/office/officeart/2005/8/layout/hierarchy2"/>
    <dgm:cxn modelId="{CAD33142-57C4-48DE-952C-4182C891F4E4}" type="presParOf" srcId="{5C5F8C09-47C9-4B17-8BAD-EE9D185CD019}" destId="{5FD6BB1E-98FE-4A86-8934-D7D4620A57D5}" srcOrd="1" destOrd="0" presId="urn:microsoft.com/office/officeart/2005/8/layout/hierarchy2"/>
    <dgm:cxn modelId="{7B9BCBB3-B3AB-4175-8BA5-03D7885298AB}" type="presParOf" srcId="{5FD6BB1E-98FE-4A86-8934-D7D4620A57D5}" destId="{D6BF6521-161B-4C7A-948E-111729A904C4}" srcOrd="0" destOrd="0" presId="urn:microsoft.com/office/officeart/2005/8/layout/hierarchy2"/>
    <dgm:cxn modelId="{389279C0-54CB-4B22-B933-F079657C9D99}" type="presParOf" srcId="{D6BF6521-161B-4C7A-948E-111729A904C4}" destId="{BDF66B20-11CE-4582-9935-2C062226B2BD}" srcOrd="0" destOrd="0" presId="urn:microsoft.com/office/officeart/2005/8/layout/hierarchy2"/>
    <dgm:cxn modelId="{72E13CB2-1C27-4870-BEE3-D6D24A91D7E1}" type="presParOf" srcId="{5FD6BB1E-98FE-4A86-8934-D7D4620A57D5}" destId="{4D005B17-8E33-4E0E-B43E-98FF108881BC}" srcOrd="1" destOrd="0" presId="urn:microsoft.com/office/officeart/2005/8/layout/hierarchy2"/>
    <dgm:cxn modelId="{EB74AB2E-08D8-484D-9147-0BA59EF7D5CA}" type="presParOf" srcId="{4D005B17-8E33-4E0E-B43E-98FF108881BC}" destId="{65D7278C-8CC9-4823-B348-A0C4D7518AB7}" srcOrd="0" destOrd="0" presId="urn:microsoft.com/office/officeart/2005/8/layout/hierarchy2"/>
    <dgm:cxn modelId="{362CB8F5-3090-4BE1-8CDC-A886C70CC386}" type="presParOf" srcId="{4D005B17-8E33-4E0E-B43E-98FF108881BC}" destId="{627B5F56-7205-48B8-BC3C-407AE47DC6B0}" srcOrd="1" destOrd="0" presId="urn:microsoft.com/office/officeart/2005/8/layout/hierarchy2"/>
    <dgm:cxn modelId="{03A8B0BD-09DE-4ADC-9F75-CD15401DA445}" type="presParOf" srcId="{F4CBC9D9-CEC9-4EA1-89DB-18B6CB5EB62D}" destId="{F4A2FF1A-D7F1-46C6-9064-7C86B44ACB52}" srcOrd="2" destOrd="0" presId="urn:microsoft.com/office/officeart/2005/8/layout/hierarchy2"/>
    <dgm:cxn modelId="{FD4D60F2-32E9-49E4-A09C-2F7BDD48BEA0}" type="presParOf" srcId="{F4A2FF1A-D7F1-46C6-9064-7C86B44ACB52}" destId="{5147EE7E-9ECC-47C8-B311-4A07736666C5}" srcOrd="0" destOrd="0" presId="urn:microsoft.com/office/officeart/2005/8/layout/hierarchy2"/>
    <dgm:cxn modelId="{70ED8D6A-7376-4E58-82FC-6E5BA75AF578}" type="presParOf" srcId="{F4CBC9D9-CEC9-4EA1-89DB-18B6CB5EB62D}" destId="{84471209-2C4A-4832-B4E0-7E75F2384FAD}" srcOrd="3" destOrd="0" presId="urn:microsoft.com/office/officeart/2005/8/layout/hierarchy2"/>
    <dgm:cxn modelId="{3DBC2874-6F7E-4F02-A630-982E4BC2D414}" type="presParOf" srcId="{84471209-2C4A-4832-B4E0-7E75F2384FAD}" destId="{8BC2B655-A50C-4D0C-8F69-A241A4676C1D}" srcOrd="0" destOrd="0" presId="urn:microsoft.com/office/officeart/2005/8/layout/hierarchy2"/>
    <dgm:cxn modelId="{21A891E6-B10F-4F7D-A80B-998B7836C7D4}" type="presParOf" srcId="{84471209-2C4A-4832-B4E0-7E75F2384FAD}" destId="{4423EF85-F692-4890-95C9-11DD08F66848}" srcOrd="1" destOrd="0" presId="urn:microsoft.com/office/officeart/2005/8/layout/hierarchy2"/>
    <dgm:cxn modelId="{7C0DB39E-E9B5-4290-BE3B-20061F58EE4D}" type="presParOf" srcId="{4423EF85-F692-4890-95C9-11DD08F66848}" destId="{1F79F3D3-881D-46C9-8493-B0D7FFF770AE}" srcOrd="0" destOrd="0" presId="urn:microsoft.com/office/officeart/2005/8/layout/hierarchy2"/>
    <dgm:cxn modelId="{470B6FBE-DF0C-466C-9926-890BDBD55EAE}" type="presParOf" srcId="{1F79F3D3-881D-46C9-8493-B0D7FFF770AE}" destId="{068E4A8E-B8C2-43C1-B0BC-F7BAAD9B4949}" srcOrd="0" destOrd="0" presId="urn:microsoft.com/office/officeart/2005/8/layout/hierarchy2"/>
    <dgm:cxn modelId="{E4141185-99E0-421E-9DF6-CE180416D1F1}" type="presParOf" srcId="{4423EF85-F692-4890-95C9-11DD08F66848}" destId="{E17713B0-84EE-47AB-81C9-5B4039C341C6}" srcOrd="1" destOrd="0" presId="urn:microsoft.com/office/officeart/2005/8/layout/hierarchy2"/>
    <dgm:cxn modelId="{FCB16584-F5F1-43B3-900E-708013ED17B0}" type="presParOf" srcId="{E17713B0-84EE-47AB-81C9-5B4039C341C6}" destId="{50B65CB2-A738-46EF-A66A-CF855E3F9318}" srcOrd="0" destOrd="0" presId="urn:microsoft.com/office/officeart/2005/8/layout/hierarchy2"/>
    <dgm:cxn modelId="{DC51FBDE-02EB-4A00-A25F-8D939011769D}" type="presParOf" srcId="{E17713B0-84EE-47AB-81C9-5B4039C341C6}" destId="{70D4CA6A-83D1-4CFF-9F69-90D18F057D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2BBA3-8964-4C13-8AA2-53C9CCBE21C1}">
      <dsp:nvSpPr>
        <dsp:cNvPr id="0" name=""/>
        <dsp:cNvSpPr/>
      </dsp:nvSpPr>
      <dsp:spPr>
        <a:xfrm>
          <a:off x="487593" y="573042"/>
          <a:ext cx="1403933" cy="7019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vzniklá § 47</a:t>
          </a:r>
          <a:endParaRPr lang="cs-CZ" sz="1100" kern="1200" dirty="0"/>
        </a:p>
      </dsp:txBody>
      <dsp:txXfrm>
        <a:off x="508153" y="593602"/>
        <a:ext cx="1362813" cy="660846"/>
      </dsp:txXfrm>
    </dsp:sp>
    <dsp:sp modelId="{6AF3FEBE-043E-411C-8926-74FB8638DF7D}">
      <dsp:nvSpPr>
        <dsp:cNvPr id="0" name=""/>
        <dsp:cNvSpPr/>
      </dsp:nvSpPr>
      <dsp:spPr>
        <a:xfrm rot="20040614">
          <a:off x="1825405" y="624189"/>
          <a:ext cx="130768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07687" y="133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46557" y="604812"/>
        <a:ext cx="65384" cy="65384"/>
      </dsp:txXfrm>
    </dsp:sp>
    <dsp:sp modelId="{A49D9D6B-E601-4219-83FC-DD31D58E09B8}">
      <dsp:nvSpPr>
        <dsp:cNvPr id="0" name=""/>
        <dsp:cNvSpPr/>
      </dsp:nvSpPr>
      <dsp:spPr>
        <a:xfrm>
          <a:off x="3066971" y="0"/>
          <a:ext cx="1403933" cy="7019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podání v pořádku </a:t>
          </a:r>
          <a:endParaRPr lang="cs-CZ" sz="1100" kern="1200" dirty="0"/>
        </a:p>
      </dsp:txBody>
      <dsp:txXfrm>
        <a:off x="3087531" y="20560"/>
        <a:ext cx="1362813" cy="660846"/>
      </dsp:txXfrm>
    </dsp:sp>
    <dsp:sp modelId="{CA9CA547-ADBC-4E79-B50A-0CDA750D6EF7}">
      <dsp:nvSpPr>
        <dsp:cNvPr id="0" name=""/>
        <dsp:cNvSpPr/>
      </dsp:nvSpPr>
      <dsp:spPr>
        <a:xfrm>
          <a:off x="4470905" y="337668"/>
          <a:ext cx="105777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57779" y="13315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973350" y="324538"/>
        <a:ext cx="52888" cy="52888"/>
      </dsp:txXfrm>
    </dsp:sp>
    <dsp:sp modelId="{BDDACEDF-1A33-41F7-856E-3256C816CE9D}">
      <dsp:nvSpPr>
        <dsp:cNvPr id="0" name=""/>
        <dsp:cNvSpPr/>
      </dsp:nvSpPr>
      <dsp:spPr>
        <a:xfrm>
          <a:off x="5528685" y="0"/>
          <a:ext cx="1403933" cy="7019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zapsat a vydat výpis</a:t>
          </a:r>
          <a:endParaRPr lang="cs-CZ" sz="1100" kern="1200" dirty="0"/>
        </a:p>
      </dsp:txBody>
      <dsp:txXfrm>
        <a:off x="5549245" y="20560"/>
        <a:ext cx="1362813" cy="660846"/>
      </dsp:txXfrm>
    </dsp:sp>
    <dsp:sp modelId="{9E2853B7-DFCB-406C-A8A3-3ACB33A814CA}">
      <dsp:nvSpPr>
        <dsp:cNvPr id="0" name=""/>
        <dsp:cNvSpPr/>
      </dsp:nvSpPr>
      <dsp:spPr>
        <a:xfrm rot="1717679">
          <a:off x="1808432" y="1236373"/>
          <a:ext cx="135942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59422" y="13315"/>
              </a:lnTo>
            </a:path>
          </a:pathLst>
        </a:custGeom>
        <a:noFill/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54157" y="1215703"/>
        <a:ext cx="67971" cy="67971"/>
      </dsp:txXfrm>
    </dsp:sp>
    <dsp:sp modelId="{1EC5D697-C218-451D-B409-D851519ED5B9}">
      <dsp:nvSpPr>
        <dsp:cNvPr id="0" name=""/>
        <dsp:cNvSpPr/>
      </dsp:nvSpPr>
      <dsp:spPr>
        <a:xfrm>
          <a:off x="3084759" y="1224369"/>
          <a:ext cx="1403933" cy="7019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vady v podání</a:t>
          </a:r>
          <a:endParaRPr lang="cs-CZ" sz="1100" kern="1200" dirty="0"/>
        </a:p>
      </dsp:txBody>
      <dsp:txXfrm>
        <a:off x="3105319" y="1244929"/>
        <a:ext cx="1362813" cy="660846"/>
      </dsp:txXfrm>
    </dsp:sp>
    <dsp:sp modelId="{ED6B7E9B-8898-47FB-85D0-BFF045EC9FF0}">
      <dsp:nvSpPr>
        <dsp:cNvPr id="0" name=""/>
        <dsp:cNvSpPr/>
      </dsp:nvSpPr>
      <dsp:spPr>
        <a:xfrm rot="21283279">
          <a:off x="4486467" y="1513763"/>
          <a:ext cx="104944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49440" y="13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984952" y="1500842"/>
        <a:ext cx="52472" cy="52472"/>
      </dsp:txXfrm>
    </dsp:sp>
    <dsp:sp modelId="{AF5D1F54-D1F4-4110-9964-4BDA9A481DF8}">
      <dsp:nvSpPr>
        <dsp:cNvPr id="0" name=""/>
        <dsp:cNvSpPr/>
      </dsp:nvSpPr>
      <dsp:spPr>
        <a:xfrm>
          <a:off x="5533683" y="1127820"/>
          <a:ext cx="1403933" cy="7019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vyzvat k odstranění a stanovit lhůtu             § 47/4</a:t>
          </a:r>
          <a:endParaRPr lang="cs-CZ" sz="1100" kern="1200" dirty="0"/>
        </a:p>
      </dsp:txBody>
      <dsp:txXfrm>
        <a:off x="5554243" y="1148380"/>
        <a:ext cx="1362813" cy="660846"/>
      </dsp:txXfrm>
    </dsp:sp>
    <dsp:sp modelId="{0D9DD91B-2F0B-49C4-B0D7-7677ED7486CC}">
      <dsp:nvSpPr>
        <dsp:cNvPr id="0" name=""/>
        <dsp:cNvSpPr/>
      </dsp:nvSpPr>
      <dsp:spPr>
        <a:xfrm rot="19196881">
          <a:off x="6763859" y="988765"/>
          <a:ext cx="148169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81698" y="13315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7467665" y="965038"/>
        <a:ext cx="74084" cy="74084"/>
      </dsp:txXfrm>
    </dsp:sp>
    <dsp:sp modelId="{2452D16F-F9B3-4BC1-BAFB-E21A9B55CD92}">
      <dsp:nvSpPr>
        <dsp:cNvPr id="0" name=""/>
        <dsp:cNvSpPr/>
      </dsp:nvSpPr>
      <dsp:spPr>
        <a:xfrm>
          <a:off x="8071799" y="174374"/>
          <a:ext cx="1403933" cy="7019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odstraní – zapsat a vydat výpis</a:t>
          </a:r>
          <a:endParaRPr lang="cs-CZ" sz="1100" kern="1200" dirty="0"/>
        </a:p>
      </dsp:txBody>
      <dsp:txXfrm>
        <a:off x="8092359" y="194934"/>
        <a:ext cx="1362813" cy="660846"/>
      </dsp:txXfrm>
    </dsp:sp>
    <dsp:sp modelId="{99DEBBA7-F8F5-40CD-9B44-ED6CDED67885}">
      <dsp:nvSpPr>
        <dsp:cNvPr id="0" name=""/>
        <dsp:cNvSpPr/>
      </dsp:nvSpPr>
      <dsp:spPr>
        <a:xfrm rot="85810">
          <a:off x="6937288" y="1491851"/>
          <a:ext cx="211248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112483" y="133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7940717" y="1452354"/>
        <a:ext cx="105624" cy="105624"/>
      </dsp:txXfrm>
    </dsp:sp>
    <dsp:sp modelId="{EBD94257-0102-456E-B88C-40A5407A4F9E}">
      <dsp:nvSpPr>
        <dsp:cNvPr id="0" name=""/>
        <dsp:cNvSpPr/>
      </dsp:nvSpPr>
      <dsp:spPr>
        <a:xfrm>
          <a:off x="9049442" y="1180545"/>
          <a:ext cx="1403933" cy="7019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neodstraní – rozhodnutí, že nevzniklo </a:t>
          </a:r>
          <a:endParaRPr lang="cs-CZ" sz="1100" kern="1200" dirty="0"/>
        </a:p>
      </dsp:txBody>
      <dsp:txXfrm>
        <a:off x="9070002" y="1201105"/>
        <a:ext cx="1362813" cy="660846"/>
      </dsp:txXfrm>
    </dsp:sp>
    <dsp:sp modelId="{A2FBE973-934E-4837-9708-9A7031B9D0C1}">
      <dsp:nvSpPr>
        <dsp:cNvPr id="0" name=""/>
        <dsp:cNvSpPr/>
      </dsp:nvSpPr>
      <dsp:spPr>
        <a:xfrm>
          <a:off x="505395" y="2827746"/>
          <a:ext cx="1403933" cy="7019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nevzniklá § 10</a:t>
          </a:r>
          <a:endParaRPr lang="cs-CZ" sz="1100" kern="1200" dirty="0"/>
        </a:p>
      </dsp:txBody>
      <dsp:txXfrm>
        <a:off x="525955" y="2848306"/>
        <a:ext cx="1362813" cy="660846"/>
      </dsp:txXfrm>
    </dsp:sp>
    <dsp:sp modelId="{372A7CE0-1F55-438A-BB9D-54E4FCBE2B69}">
      <dsp:nvSpPr>
        <dsp:cNvPr id="0" name=""/>
        <dsp:cNvSpPr/>
      </dsp:nvSpPr>
      <dsp:spPr>
        <a:xfrm rot="20339107">
          <a:off x="1869355" y="2949889"/>
          <a:ext cx="120200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02000" y="13315"/>
              </a:lnTo>
            </a:path>
          </a:pathLst>
        </a:custGeom>
        <a:noFill/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40305" y="2933154"/>
        <a:ext cx="60100" cy="60100"/>
      </dsp:txXfrm>
    </dsp:sp>
    <dsp:sp modelId="{FDF6BF44-BA99-4B95-AA43-45CFA6689D14}">
      <dsp:nvSpPr>
        <dsp:cNvPr id="0" name=""/>
        <dsp:cNvSpPr/>
      </dsp:nvSpPr>
      <dsp:spPr>
        <a:xfrm>
          <a:off x="3031381" y="2396696"/>
          <a:ext cx="1403933" cy="7019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vady v podání</a:t>
          </a:r>
          <a:endParaRPr lang="cs-CZ" sz="1100" kern="1200" dirty="0"/>
        </a:p>
      </dsp:txBody>
      <dsp:txXfrm>
        <a:off x="3051941" y="2417256"/>
        <a:ext cx="1362813" cy="660846"/>
      </dsp:txXfrm>
    </dsp:sp>
    <dsp:sp modelId="{540EA625-1437-4C00-A79D-3765E0239017}">
      <dsp:nvSpPr>
        <dsp:cNvPr id="0" name=""/>
        <dsp:cNvSpPr/>
      </dsp:nvSpPr>
      <dsp:spPr>
        <a:xfrm rot="21384888">
          <a:off x="4434218" y="2699301"/>
          <a:ext cx="112143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21438" y="13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966901" y="2684580"/>
        <a:ext cx="56071" cy="56071"/>
      </dsp:txXfrm>
    </dsp:sp>
    <dsp:sp modelId="{681918B0-E68D-49CE-8501-F3E2FAA9BA31}">
      <dsp:nvSpPr>
        <dsp:cNvPr id="0" name=""/>
        <dsp:cNvSpPr/>
      </dsp:nvSpPr>
      <dsp:spPr>
        <a:xfrm>
          <a:off x="5554559" y="2326569"/>
          <a:ext cx="1403933" cy="7019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vyzvat k odstranění vad a stanovit lhůtu      § 47/4</a:t>
          </a:r>
          <a:endParaRPr lang="cs-CZ" sz="1100" kern="1200" dirty="0"/>
        </a:p>
      </dsp:txBody>
      <dsp:txXfrm>
        <a:off x="5575119" y="2347129"/>
        <a:ext cx="1362813" cy="660846"/>
      </dsp:txXfrm>
    </dsp:sp>
    <dsp:sp modelId="{FB5EDD44-1A72-4BC9-860C-2F923E559664}">
      <dsp:nvSpPr>
        <dsp:cNvPr id="0" name=""/>
        <dsp:cNvSpPr/>
      </dsp:nvSpPr>
      <dsp:spPr>
        <a:xfrm rot="20908185">
          <a:off x="6946409" y="2544548"/>
          <a:ext cx="119757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97575" y="13315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7515258" y="2527925"/>
        <a:ext cx="59878" cy="59878"/>
      </dsp:txXfrm>
    </dsp:sp>
    <dsp:sp modelId="{79A7E9A9-A326-4D84-8367-82B9AC85804F}">
      <dsp:nvSpPr>
        <dsp:cNvPr id="0" name=""/>
        <dsp:cNvSpPr/>
      </dsp:nvSpPr>
      <dsp:spPr>
        <a:xfrm>
          <a:off x="8131901" y="2087192"/>
          <a:ext cx="1403933" cy="7019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odstraní a vznikla do 90 dnů – zápis a vydat výpis</a:t>
          </a:r>
          <a:endParaRPr lang="cs-CZ" sz="1100" kern="1200" dirty="0"/>
        </a:p>
      </dsp:txBody>
      <dsp:txXfrm>
        <a:off x="8152461" y="2107752"/>
        <a:ext cx="1362813" cy="660846"/>
      </dsp:txXfrm>
    </dsp:sp>
    <dsp:sp modelId="{0D900312-4759-4B5D-A26C-9359B40AA007}">
      <dsp:nvSpPr>
        <dsp:cNvPr id="0" name=""/>
        <dsp:cNvSpPr/>
      </dsp:nvSpPr>
      <dsp:spPr>
        <a:xfrm rot="2239464">
          <a:off x="1761417" y="3603353"/>
          <a:ext cx="144456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44565" y="13315"/>
              </a:lnTo>
            </a:path>
          </a:pathLst>
        </a:custGeom>
        <a:noFill/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47585" y="3580555"/>
        <a:ext cx="72228" cy="72228"/>
      </dsp:txXfrm>
    </dsp:sp>
    <dsp:sp modelId="{3AC18452-AC23-4BF3-94FD-B3DC65733041}">
      <dsp:nvSpPr>
        <dsp:cNvPr id="0" name=""/>
        <dsp:cNvSpPr/>
      </dsp:nvSpPr>
      <dsp:spPr>
        <a:xfrm>
          <a:off x="3058070" y="3703625"/>
          <a:ext cx="1403933" cy="7019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podání v pořádku </a:t>
          </a:r>
          <a:endParaRPr lang="cs-CZ" sz="1100" kern="1200" dirty="0"/>
        </a:p>
      </dsp:txBody>
      <dsp:txXfrm>
        <a:off x="3078630" y="3724185"/>
        <a:ext cx="1362813" cy="660846"/>
      </dsp:txXfrm>
    </dsp:sp>
    <dsp:sp modelId="{F6DBE95E-3126-4C52-9534-99ED774C71CC}">
      <dsp:nvSpPr>
        <dsp:cNvPr id="0" name=""/>
        <dsp:cNvSpPr/>
      </dsp:nvSpPr>
      <dsp:spPr>
        <a:xfrm rot="20959394">
          <a:off x="4438955" y="3794629"/>
          <a:ext cx="266277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662778" y="13315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5703774" y="3741375"/>
        <a:ext cx="133138" cy="133138"/>
      </dsp:txXfrm>
    </dsp:sp>
    <dsp:sp modelId="{C516A52B-DF7D-42A1-9CE9-476D13B5E732}">
      <dsp:nvSpPr>
        <dsp:cNvPr id="0" name=""/>
        <dsp:cNvSpPr/>
      </dsp:nvSpPr>
      <dsp:spPr>
        <a:xfrm>
          <a:off x="7078684" y="3210297"/>
          <a:ext cx="1403933" cy="7019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do 90 dnů nevznikla či neodstranila vady</a:t>
          </a:r>
          <a:endParaRPr lang="cs-CZ" sz="1100" kern="1200" dirty="0"/>
        </a:p>
      </dsp:txBody>
      <dsp:txXfrm>
        <a:off x="7099244" y="3230857"/>
        <a:ext cx="1362813" cy="660846"/>
      </dsp:txXfrm>
    </dsp:sp>
    <dsp:sp modelId="{D6BF6521-161B-4C7A-948E-111729A904C4}">
      <dsp:nvSpPr>
        <dsp:cNvPr id="0" name=""/>
        <dsp:cNvSpPr/>
      </dsp:nvSpPr>
      <dsp:spPr>
        <a:xfrm rot="20328516">
          <a:off x="8458293" y="3417932"/>
          <a:ext cx="71943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19435" y="133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8800025" y="3413262"/>
        <a:ext cx="35971" cy="35971"/>
      </dsp:txXfrm>
    </dsp:sp>
    <dsp:sp modelId="{65D7278C-8CC9-4823-B348-A0C4D7518AB7}">
      <dsp:nvSpPr>
        <dsp:cNvPr id="0" name=""/>
        <dsp:cNvSpPr/>
      </dsp:nvSpPr>
      <dsp:spPr>
        <a:xfrm>
          <a:off x="9153403" y="2950232"/>
          <a:ext cx="1403933" cy="7019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rozhodnutí, že nebyly splněny podmínky pro vznik ŽO - § 10/5 či § 47/5</a:t>
          </a:r>
          <a:endParaRPr lang="cs-CZ" sz="1100" kern="1200" dirty="0"/>
        </a:p>
      </dsp:txBody>
      <dsp:txXfrm>
        <a:off x="9173963" y="2970792"/>
        <a:ext cx="1362813" cy="660846"/>
      </dsp:txXfrm>
    </dsp:sp>
    <dsp:sp modelId="{F4A2FF1A-D7F1-46C6-9064-7C86B44ACB52}">
      <dsp:nvSpPr>
        <dsp:cNvPr id="0" name=""/>
        <dsp:cNvSpPr/>
      </dsp:nvSpPr>
      <dsp:spPr>
        <a:xfrm rot="969516">
          <a:off x="4437939" y="4210821"/>
          <a:ext cx="121832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18322" y="13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016642" y="4193678"/>
        <a:ext cx="60916" cy="60916"/>
      </dsp:txXfrm>
    </dsp:sp>
    <dsp:sp modelId="{8BC2B655-A50C-4D0C-8F69-A241A4676C1D}">
      <dsp:nvSpPr>
        <dsp:cNvPr id="0" name=""/>
        <dsp:cNvSpPr/>
      </dsp:nvSpPr>
      <dsp:spPr>
        <a:xfrm>
          <a:off x="5632197" y="4042681"/>
          <a:ext cx="1403933" cy="7019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do 90 dnů vznikla</a:t>
          </a:r>
          <a:endParaRPr lang="cs-CZ" sz="1100" kern="1200" dirty="0"/>
        </a:p>
      </dsp:txBody>
      <dsp:txXfrm>
        <a:off x="5652757" y="4063241"/>
        <a:ext cx="1362813" cy="660846"/>
      </dsp:txXfrm>
    </dsp:sp>
    <dsp:sp modelId="{1F79F3D3-881D-46C9-8493-B0D7FFF770AE}">
      <dsp:nvSpPr>
        <dsp:cNvPr id="0" name=""/>
        <dsp:cNvSpPr/>
      </dsp:nvSpPr>
      <dsp:spPr>
        <a:xfrm>
          <a:off x="7036131" y="4380349"/>
          <a:ext cx="124161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41611" y="13315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7625896" y="4362624"/>
        <a:ext cx="62080" cy="62080"/>
      </dsp:txXfrm>
    </dsp:sp>
    <dsp:sp modelId="{50B65CB2-A738-46EF-A66A-CF855E3F9318}">
      <dsp:nvSpPr>
        <dsp:cNvPr id="0" name=""/>
        <dsp:cNvSpPr/>
      </dsp:nvSpPr>
      <dsp:spPr>
        <a:xfrm>
          <a:off x="8277742" y="4042681"/>
          <a:ext cx="1403933" cy="70196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>
              <a:solidFill>
                <a:schemeClr val="bg1"/>
              </a:solidFill>
            </a:rPr>
            <a:t>vznik ŽO ke dni zápisu do obchodního rejstříku § 10/5</a:t>
          </a:r>
          <a:endParaRPr lang="cs-CZ" sz="1100" kern="1200" dirty="0">
            <a:solidFill>
              <a:schemeClr val="bg1"/>
            </a:solidFill>
          </a:endParaRPr>
        </a:p>
      </dsp:txBody>
      <dsp:txXfrm>
        <a:off x="8298302" y="4063241"/>
        <a:ext cx="1362813" cy="660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55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838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873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17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627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3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666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39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07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08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13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57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634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845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967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29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16.02.2023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16.02.2023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16.02.2023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16.02.2023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16.02.2023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465365"/>
            <a:ext cx="10681878" cy="3027135"/>
          </a:xfrm>
        </p:spPr>
        <p:txBody>
          <a:bodyPr anchor="t">
            <a:normAutofit/>
          </a:bodyPr>
          <a:lstStyle/>
          <a:p>
            <a:pPr algn="l">
              <a:lnSpc>
                <a:spcPct val="70000"/>
              </a:lnSpc>
            </a:pPr>
            <a:r>
              <a:rPr lang="cs-CZ" altLang="cs-CZ" sz="8800" b="1" spc="50" dirty="0" smtClean="0">
                <a:latin typeface="+mj-lt"/>
              </a:rPr>
              <a:t>Aktuální informace</a:t>
            </a:r>
            <a:endParaRPr lang="cs-CZ" sz="88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60" y="3492500"/>
            <a:ext cx="9144000" cy="1243998"/>
          </a:xfrm>
        </p:spPr>
        <p:txBody>
          <a:bodyPr anchor="t"/>
          <a:lstStyle/>
          <a:p>
            <a:pPr algn="l"/>
            <a:r>
              <a:rPr lang="cs-CZ" altLang="cs-CZ" dirty="0">
                <a:latin typeface="+mj-lt"/>
              </a:rPr>
              <a:t>Zlín, </a:t>
            </a:r>
            <a:r>
              <a:rPr lang="cs-CZ" altLang="cs-CZ" dirty="0" smtClean="0">
                <a:latin typeface="+mj-lt"/>
              </a:rPr>
              <a:t>16. února 2023</a:t>
            </a:r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2026" y="1503336"/>
            <a:ext cx="11264900" cy="49736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o</a:t>
            </a:r>
            <a:r>
              <a:rPr lang="cs-CZ" b="1" dirty="0" smtClean="0"/>
              <a:t>d 15.1.2023 možný vznik </a:t>
            </a:r>
            <a:r>
              <a:rPr lang="cs-CZ" b="1" dirty="0"/>
              <a:t>PO bez nutnosti mít vyřízená živnostenská oprávnění</a:t>
            </a:r>
          </a:p>
          <a:p>
            <a:endParaRPr lang="cs-CZ" dirty="0" smtClean="0"/>
          </a:p>
          <a:p>
            <a:r>
              <a:rPr lang="cs-CZ" dirty="0" smtClean="0"/>
              <a:t>metodická informace MPO č. 1/2023 ze dne 5.1.2023</a:t>
            </a:r>
          </a:p>
          <a:p>
            <a:r>
              <a:rPr lang="cs-CZ" dirty="0" smtClean="0"/>
              <a:t>doplnění metodické informace MPO č. 1/2023 ze dne 2.2.2023</a:t>
            </a:r>
          </a:p>
          <a:p>
            <a:endParaRPr lang="cs-CZ" dirty="0" smtClean="0"/>
          </a:p>
          <a:p>
            <a:r>
              <a:rPr lang="cs-CZ" b="1" dirty="0"/>
              <a:t>n</a:t>
            </a:r>
            <a:r>
              <a:rPr lang="cs-CZ" b="1" dirty="0" smtClean="0"/>
              <a:t>ení </a:t>
            </a:r>
            <a:r>
              <a:rPr lang="cs-CZ" dirty="0" smtClean="0"/>
              <a:t>stanovena</a:t>
            </a:r>
            <a:r>
              <a:rPr lang="cs-CZ" b="1" dirty="0" smtClean="0"/>
              <a:t> žádná lhůta </a:t>
            </a:r>
            <a:r>
              <a:rPr lang="cs-CZ" dirty="0" smtClean="0"/>
              <a:t>pro ohlášení živnosti či podání žádosti o koncesi!</a:t>
            </a:r>
          </a:p>
          <a:p>
            <a:endParaRPr lang="cs-CZ" dirty="0" smtClean="0"/>
          </a:p>
          <a:p>
            <a:pPr marL="514350" indent="-514350">
              <a:buAutoNum type="arabicPeriod"/>
            </a:pPr>
            <a:r>
              <a:rPr lang="cs-CZ" b="1" dirty="0" smtClean="0"/>
              <a:t>ověřit v IS RŽP</a:t>
            </a:r>
            <a:r>
              <a:rPr lang="cs-CZ" dirty="0" smtClean="0"/>
              <a:t>, zda PO učinila podání či nikoli – doporučení KŽÚ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dnů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cs-CZ" b="1" dirty="0"/>
              <a:t>p</a:t>
            </a:r>
            <a:r>
              <a:rPr lang="cs-CZ" b="1" dirty="0" smtClean="0"/>
              <a:t>odat návrh </a:t>
            </a:r>
            <a:r>
              <a:rPr lang="cs-CZ" dirty="0" smtClean="0"/>
              <a:t>na soud dle § 80 s ohledem na § 78 zákona o veřejných rejstřících (304/2013 Sb.) – doporučení KŽÚ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dnů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cs-CZ" dirty="0"/>
              <a:t>k</a:t>
            </a:r>
            <a:r>
              <a:rPr lang="cs-CZ" dirty="0" smtClean="0"/>
              <a:t>ontaktovat PO a upozornit na nutnost disponovat živnostenským oprávněním pro výkon činnosti (dle předmětu v obchodním rejstříku) – na zvážení každého ŽÚ</a:t>
            </a:r>
          </a:p>
          <a:p>
            <a:pPr marL="514350" indent="-514350"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 Avíza k novým PO bez ŽO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77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38501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vždy před vydáním předběžného výpisu </a:t>
            </a:r>
            <a:r>
              <a:rPr lang="cs-CZ" b="1" dirty="0" smtClean="0"/>
              <a:t>zkontrolovat obchodní rejstřík</a:t>
            </a:r>
            <a:r>
              <a:rPr lang="cs-CZ" dirty="0" smtClean="0"/>
              <a:t>, zda PO již nebyla zapsána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b="1" dirty="0"/>
              <a:t>p</a:t>
            </a:r>
            <a:r>
              <a:rPr lang="cs-CZ" b="1" dirty="0" smtClean="0"/>
              <a:t>rávní důvod užívání sídla </a:t>
            </a:r>
            <a:r>
              <a:rPr lang="cs-CZ" dirty="0" smtClean="0"/>
              <a:t>není třeba vyžadovat u zapsaných PO - musí být předložen i soudu při zápise </a:t>
            </a:r>
            <a:r>
              <a:rPr lang="cs-CZ" sz="2600" dirty="0" smtClean="0"/>
              <a:t>(§ </a:t>
            </a:r>
            <a:r>
              <a:rPr lang="cs-CZ" sz="2600" dirty="0"/>
              <a:t>14 </a:t>
            </a:r>
            <a:r>
              <a:rPr lang="cs-CZ" sz="2600" dirty="0" smtClean="0"/>
              <a:t>o </a:t>
            </a:r>
            <a:r>
              <a:rPr lang="cs-CZ" sz="2600" dirty="0"/>
              <a:t>veřejných </a:t>
            </a:r>
            <a:r>
              <a:rPr lang="cs-CZ" sz="2600" dirty="0" smtClean="0"/>
              <a:t>rejstřících).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100" dirty="0" smtClean="0"/>
          </a:p>
          <a:p>
            <a:pPr marL="23040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!!!</a:t>
            </a:r>
            <a:r>
              <a:rPr lang="cs-CZ" b="1" dirty="0" smtClean="0">
                <a:solidFill>
                  <a:srgbClr val="00B050"/>
                </a:solidFill>
              </a:rPr>
              <a:t>Není-li sídlo ve formě adresy, ale je uvedena jen obec,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b="1" dirty="0" smtClean="0">
                <a:solidFill>
                  <a:srgbClr val="00B050"/>
                </a:solidFill>
              </a:rPr>
              <a:t>vyzvat</a:t>
            </a:r>
            <a:r>
              <a:rPr lang="cs-CZ" dirty="0" smtClean="0">
                <a:solidFill>
                  <a:srgbClr val="00B050"/>
                </a:solidFill>
              </a:rPr>
              <a:t> k prokázání </a:t>
            </a:r>
            <a:r>
              <a:rPr lang="cs-CZ" b="1" dirty="0" smtClean="0">
                <a:solidFill>
                  <a:srgbClr val="00B050"/>
                </a:solidFill>
              </a:rPr>
              <a:t>a poslat podnět soudu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sz="2600" dirty="0" smtClean="0">
                <a:solidFill>
                  <a:srgbClr val="00B050"/>
                </a:solidFill>
              </a:rPr>
              <a:t>(§ 80 o veřejných rejstřících)</a:t>
            </a:r>
            <a:r>
              <a:rPr lang="cs-CZ" dirty="0" smtClean="0">
                <a:solidFill>
                  <a:srgbClr val="FF0000"/>
                </a:solidFill>
              </a:rPr>
              <a:t>!!!</a:t>
            </a:r>
          </a:p>
          <a:p>
            <a:pPr>
              <a:lnSpc>
                <a:spcPct val="120000"/>
              </a:lnSpc>
            </a:pPr>
            <a:r>
              <a:rPr lang="cs-CZ" b="1" dirty="0" smtClean="0"/>
              <a:t>závady </a:t>
            </a:r>
            <a:r>
              <a:rPr lang="cs-CZ" b="1" dirty="0"/>
              <a:t>v ohlášení či žádosti, nesplněné podmínky – </a:t>
            </a:r>
            <a:r>
              <a:rPr lang="cs-CZ" b="1" dirty="0" smtClean="0"/>
              <a:t>rozhodnout, že</a:t>
            </a:r>
            <a:r>
              <a:rPr lang="cs-CZ" dirty="0" smtClean="0"/>
              <a:t>: </a:t>
            </a:r>
          </a:p>
          <a:p>
            <a:pPr marL="230400" indent="0">
              <a:lnSpc>
                <a:spcPct val="120000"/>
              </a:lnSpc>
              <a:buNone/>
            </a:pPr>
            <a:r>
              <a:rPr lang="cs-CZ" dirty="0" smtClean="0"/>
              <a:t>1. zapsaná = existující PO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cs-CZ" dirty="0" smtClean="0"/>
              <a:t>ŽO nevzniklo</a:t>
            </a:r>
          </a:p>
          <a:p>
            <a:pPr marL="230400" indent="0">
              <a:lnSpc>
                <a:spcPct val="120000"/>
              </a:lnSpc>
              <a:buNone/>
            </a:pPr>
            <a:r>
              <a:rPr lang="cs-CZ" dirty="0" smtClean="0"/>
              <a:t>2. nezapsaná = neexistující PO 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dirty="0" smtClean="0"/>
              <a:t>nebyly splněny podmínky pro vznik ŽO  (</a:t>
            </a:r>
            <a:r>
              <a:rPr lang="cs-CZ" b="1" dirty="0" smtClean="0"/>
              <a:t>nebudou </a:t>
            </a:r>
            <a:r>
              <a:rPr lang="cs-CZ" b="1" dirty="0"/>
              <a:t>avíza</a:t>
            </a:r>
            <a:r>
              <a:rPr lang="cs-CZ" dirty="0"/>
              <a:t>, že PO nepodala návrh na zápis do veřejného </a:t>
            </a:r>
            <a:r>
              <a:rPr lang="cs-CZ" dirty="0" smtClean="0"/>
              <a:t>rejstříku!!!)</a:t>
            </a:r>
            <a:endParaRPr lang="cs-CZ" dirty="0"/>
          </a:p>
          <a:p>
            <a:pPr marL="230400" indent="0">
              <a:lnSpc>
                <a:spcPct val="110000"/>
              </a:lnSpc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Důležité poznámky: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2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322816"/>
              </p:ext>
            </p:extLst>
          </p:nvPr>
        </p:nvGraphicFramePr>
        <p:xfrm>
          <a:off x="267000" y="1535503"/>
          <a:ext cx="11264900" cy="474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9" name="Přímá spojnice 8"/>
          <p:cNvCxnSpPr/>
          <p:nvPr/>
        </p:nvCxnSpPr>
        <p:spPr>
          <a:xfrm>
            <a:off x="7253207" y="4262034"/>
            <a:ext cx="933261" cy="482494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1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 smtClean="0"/>
              <a:t>Nevyzývat k ohlášení či podání žádosti o koncesi – resp. je to na </a:t>
            </a:r>
            <a:r>
              <a:rPr lang="cs-CZ" dirty="0"/>
              <a:t>uvážení každého </a:t>
            </a:r>
            <a:r>
              <a:rPr lang="cs-CZ" dirty="0" smtClean="0"/>
              <a:t>úřadu. Zákon to neukládá.</a:t>
            </a:r>
            <a:endParaRPr lang="cs-CZ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Lhůta k ohlášení/podání žádosti po vzniku není </a:t>
            </a:r>
            <a:r>
              <a:rPr lang="cs-CZ" dirty="0" smtClean="0"/>
              <a:t>právnické osobě stanovena.</a:t>
            </a:r>
            <a:endParaRPr lang="cs-CZ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Ohlášení/podání žádosti o koncesi </a:t>
            </a:r>
            <a:r>
              <a:rPr lang="cs-CZ" b="1" dirty="0"/>
              <a:t>podléhá</a:t>
            </a:r>
            <a:r>
              <a:rPr lang="cs-CZ" dirty="0"/>
              <a:t> správnímu poplatku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Nahlížení do IS RŽP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dirty="0" smtClean="0"/>
              <a:t> </a:t>
            </a:r>
            <a:r>
              <a:rPr lang="cs-CZ" dirty="0"/>
              <a:t>přes </a:t>
            </a:r>
            <a:r>
              <a:rPr lang="cs-CZ" dirty="0" smtClean="0"/>
              <a:t>subjekt: </a:t>
            </a:r>
            <a:r>
              <a:rPr lang="cs-CZ" dirty="0"/>
              <a:t>název, datum zápisu do veřejného rejstříku, </a:t>
            </a:r>
            <a:r>
              <a:rPr lang="cs-CZ" dirty="0" smtClean="0"/>
              <a:t>IČO </a:t>
            </a:r>
            <a:r>
              <a:rPr lang="cs-CZ" sz="2000" i="1" dirty="0" smtClean="0"/>
              <a:t>(přiděluje rejstříkový soud dle § 25 odst. 1 písm. f/ zákona o veřejných rejstřících)</a:t>
            </a:r>
            <a:endParaRPr lang="cs-CZ" sz="2000" i="1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Související dotazy: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3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Lex Ukrajina IV – prodloužení dočasné ochrany (DO)</a:t>
            </a:r>
          </a:p>
          <a:p>
            <a:endParaRPr lang="cs-CZ" b="1" dirty="0"/>
          </a:p>
          <a:p>
            <a:r>
              <a:rPr lang="cs-CZ" u="sng" dirty="0" smtClean="0"/>
              <a:t>Dvě fáze: </a:t>
            </a:r>
          </a:p>
          <a:p>
            <a:pPr marL="457200" indent="-457200">
              <a:buClr>
                <a:srgbClr val="92D050"/>
              </a:buClr>
              <a:buAutoNum type="arabicPeriod"/>
            </a:pPr>
            <a:r>
              <a:rPr lang="cs-CZ" b="1" dirty="0" smtClean="0"/>
              <a:t>do 31.3.2023 </a:t>
            </a:r>
            <a:r>
              <a:rPr lang="cs-CZ" b="1" dirty="0" smtClean="0">
                <a:solidFill>
                  <a:schemeClr val="accent6"/>
                </a:solidFill>
              </a:rPr>
              <a:t>registrace</a:t>
            </a:r>
            <a:r>
              <a:rPr lang="cs-CZ" dirty="0" smtClean="0"/>
              <a:t> </a:t>
            </a:r>
            <a:r>
              <a:rPr lang="cs-CZ" dirty="0"/>
              <a:t>k </a:t>
            </a:r>
            <a:r>
              <a:rPr lang="cs-CZ" dirty="0" smtClean="0"/>
              <a:t>prodloužení DO přes elektronický formulář na webu MV ČR </a:t>
            </a:r>
          </a:p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→ automaticky dojde k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promítnutí v CIS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a prodloužení DO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30.9.2023</a:t>
            </a:r>
          </a:p>
          <a:p>
            <a:pPr marL="514350" indent="-514350">
              <a:buClr>
                <a:srgbClr val="92D050"/>
              </a:buClr>
              <a:buAutoNum type="arabicPeriod" startAt="2"/>
            </a:pPr>
            <a:r>
              <a:rPr lang="cs-CZ" b="1" dirty="0" smtClean="0"/>
              <a:t>do </a:t>
            </a:r>
            <a:r>
              <a:rPr lang="cs-CZ" b="1" dirty="0"/>
              <a:t>30.9.2023 </a:t>
            </a:r>
            <a:r>
              <a:rPr lang="cs-CZ" dirty="0"/>
              <a:t>dojít na určený OAMP k </a:t>
            </a:r>
            <a:r>
              <a:rPr lang="cs-CZ" b="1" dirty="0">
                <a:solidFill>
                  <a:schemeClr val="accent6"/>
                </a:solidFill>
              </a:rPr>
              <a:t>vylepení</a:t>
            </a:r>
            <a:r>
              <a:rPr lang="cs-CZ" dirty="0"/>
              <a:t> nového vízového </a:t>
            </a:r>
            <a:r>
              <a:rPr lang="cs-CZ" b="1" dirty="0" smtClean="0">
                <a:solidFill>
                  <a:schemeClr val="accent6"/>
                </a:solidFill>
              </a:rPr>
              <a:t>štítku</a:t>
            </a:r>
          </a:p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→ dojde k prodloužení dočasné ochrany do 31.3.2024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Ukrajina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0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= česká osoba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1. </a:t>
            </a:r>
            <a:r>
              <a:rPr lang="cs-CZ" sz="2600" dirty="0" smtClean="0"/>
              <a:t>před 31.3.2023 musí oznámit na ŽÚ dle § 57 odst. 2 ŽZ, že chce pokračovat v podnikání, jinak oprávnění zaniká (§ 57 odst. 1 písm. c/ ŽZ)</a:t>
            </a:r>
          </a:p>
          <a:p>
            <a:r>
              <a:rPr lang="cs-CZ" dirty="0" smtClean="0"/>
              <a:t>ŽÚ – kontrola v CIS, že se registroval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→ prodloužit ŽO do 30.9.2023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			se neregistroval → vyzvat dle § 49 odst. 3 ŽZ </a:t>
            </a:r>
          </a:p>
          <a:p>
            <a:pPr marL="0" indent="0">
              <a:buNone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/>
              <a:t>2. </a:t>
            </a:r>
            <a:r>
              <a:rPr lang="cs-CZ" sz="2600" dirty="0" smtClean="0"/>
              <a:t>před </a:t>
            </a:r>
            <a:r>
              <a:rPr lang="cs-CZ" sz="2600" dirty="0"/>
              <a:t>30.9.2023 musí opět oznámit </a:t>
            </a:r>
            <a:r>
              <a:rPr lang="cs-CZ" sz="2600" dirty="0" smtClean="0"/>
              <a:t>na ŽÚ dle </a:t>
            </a:r>
            <a:r>
              <a:rPr lang="cs-CZ" sz="2600" dirty="0"/>
              <a:t>§ 57 odst. 2 ŽZ, že chce pokračovat v </a:t>
            </a:r>
            <a:r>
              <a:rPr lang="cs-CZ" sz="2600" dirty="0" smtClean="0"/>
              <a:t>podnikání, </a:t>
            </a:r>
            <a:r>
              <a:rPr lang="cs-CZ" sz="2600" dirty="0"/>
              <a:t>jinak oprávnění zaniká (§ 57 odst. 1 písm. c/ ŽZ)</a:t>
            </a:r>
          </a:p>
          <a:p>
            <a:r>
              <a:rPr lang="cs-CZ" dirty="0" smtClean="0"/>
              <a:t>ŽÚ – kontrola nového vízového štítku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prodloužit ŽO do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31.3.2024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a) občan </a:t>
            </a:r>
            <a:r>
              <a:rPr lang="cs-CZ" dirty="0"/>
              <a:t>Ukrajiny s dočasnou ochranou </a:t>
            </a:r>
          </a:p>
        </p:txBody>
      </p:sp>
    </p:spTree>
    <p:extLst>
      <p:ext uri="{BB962C8B-B14F-4D97-AF65-F5344CB8AC3E}">
        <p14:creationId xmlns:p14="http://schemas.microsoft.com/office/powerpoint/2010/main" val="11936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8850" y="1617055"/>
            <a:ext cx="4257550" cy="2394872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www.mvcr.cz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870" y="1617055"/>
            <a:ext cx="4010130" cy="22556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477" y="4240587"/>
            <a:ext cx="3975845" cy="2236413"/>
          </a:xfrm>
          <a:prstGeom prst="rect">
            <a:avLst/>
          </a:prstGeom>
        </p:spPr>
      </p:pic>
      <p:cxnSp>
        <p:nvCxnSpPr>
          <p:cNvPr id="16" name="Přímá spojnice se šipkou 15"/>
          <p:cNvCxnSpPr/>
          <p:nvPr/>
        </p:nvCxnSpPr>
        <p:spPr>
          <a:xfrm flipV="1">
            <a:off x="2447365" y="2814491"/>
            <a:ext cx="1653988" cy="171716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8095129" y="2138082"/>
            <a:ext cx="2702859" cy="60682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1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= zahraniční fyzická osoba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b="1" dirty="0"/>
              <a:t>a</a:t>
            </a:r>
            <a:r>
              <a:rPr lang="cs-CZ" b="1" dirty="0" smtClean="0"/>
              <a:t>utomatické</a:t>
            </a:r>
            <a:r>
              <a:rPr lang="cs-CZ" dirty="0" smtClean="0"/>
              <a:t> prodloužení strpěného pobytu </a:t>
            </a:r>
            <a:r>
              <a:rPr lang="cs-CZ" b="1" dirty="0" smtClean="0"/>
              <a:t>do 31.3.2024 </a:t>
            </a:r>
            <a:r>
              <a:rPr lang="cs-CZ" dirty="0" smtClean="0"/>
              <a:t>– promítnuto v CIS</a:t>
            </a:r>
          </a:p>
          <a:p>
            <a:pPr algn="just"/>
            <a:r>
              <a:rPr lang="cs-CZ" dirty="0"/>
              <a:t>n</a:t>
            </a:r>
            <a:r>
              <a:rPr lang="cs-CZ" dirty="0" smtClean="0"/>
              <a:t>emusí mít pro pobyt v ČR nový vízový štítek, </a:t>
            </a:r>
            <a:r>
              <a:rPr lang="cs-CZ" dirty="0" smtClean="0">
                <a:solidFill>
                  <a:srgbClr val="FF0000"/>
                </a:solidFill>
              </a:rPr>
              <a:t>ale</a:t>
            </a:r>
          </a:p>
          <a:p>
            <a:pPr marL="0" indent="0" algn="just">
              <a:buNone/>
            </a:pPr>
            <a:r>
              <a:rPr lang="cs-CZ" dirty="0" smtClean="0">
                <a:solidFill>
                  <a:srgbClr val="FF0000"/>
                </a:solidFill>
              </a:rPr>
              <a:t>!!!</a:t>
            </a:r>
            <a:r>
              <a:rPr lang="cs-CZ" dirty="0" smtClean="0"/>
              <a:t> MPO jej doporučuje vyžadovat u osob, které zde podnikají</a:t>
            </a:r>
            <a:r>
              <a:rPr lang="cs-CZ" dirty="0" smtClean="0">
                <a:solidFill>
                  <a:srgbClr val="FF0000"/>
                </a:solidFill>
              </a:rPr>
              <a:t>!!!</a:t>
            </a:r>
            <a:r>
              <a:rPr lang="cs-CZ" dirty="0" smtClean="0"/>
              <a:t>             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→ mohou se objednat k jeho vydání u MV ČR</a:t>
            </a:r>
          </a:p>
          <a:p>
            <a:pPr algn="just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ve výzvě k doložení štítku dle § 57 odst. 2 ŽZ stanovit lhůtu alespoň do 30.9.2023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026" y="160354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b) občan Ukrajiny s vízem za účelem strpění pobytu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6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Tabulka MPO podání po týdnech v roce 2022</a:t>
            </a:r>
          </a:p>
          <a:p>
            <a:pPr>
              <a:buFontTx/>
              <a:buChar char="-"/>
            </a:pPr>
            <a:r>
              <a:rPr lang="cs-CZ" dirty="0" smtClean="0"/>
              <a:t>tabulka o počtech podání učiněných v jednotlivých týdnech od 1.1.2023 do 3.3.2023 (6 týdnů) - není rozlišován druh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Dne 22.3.2023 schůzka tajemníků OÚ + vedoucích OŽÚ a ředitelů KÚ + vedoucích KŽÚ v Praze na MPO 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Obsolentní</a:t>
            </a:r>
            <a:r>
              <a:rPr lang="cs-CZ" dirty="0" smtClean="0"/>
              <a:t> ustanovení</a:t>
            </a:r>
          </a:p>
          <a:p>
            <a:pPr marL="0" indent="0">
              <a:buNone/>
            </a:pPr>
            <a:r>
              <a:rPr lang="cs-CZ" dirty="0" smtClean="0"/>
              <a:t>- § 45b odst. 1 živnostenského zákona v části věty první: „…nebo k dani silniční“ – registrační povinnost k této dani byla zrušena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 Zprávy z MPO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5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2026" y="1679353"/>
            <a:ext cx="11197755" cy="427203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 smtClean="0"/>
              <a:t>1. Údaje v avízech z Portálu občana – email, telefon, doručovací adresa </a:t>
            </a:r>
          </a:p>
          <a:p>
            <a:pPr lvl="2">
              <a:lnSpc>
                <a:spcPct val="110000"/>
              </a:lnSpc>
            </a:pPr>
            <a:r>
              <a:rPr lang="cs-CZ" sz="2400" dirty="0" smtClean="0"/>
              <a:t>nejedná se o údaje o podnikající osobě</a:t>
            </a:r>
          </a:p>
          <a:p>
            <a:pPr lvl="2">
              <a:lnSpc>
                <a:spcPct val="110000"/>
              </a:lnSpc>
            </a:pPr>
            <a:r>
              <a:rPr lang="cs-CZ" sz="2400" dirty="0" smtClean="0"/>
              <a:t>doručovací adresu není potřeba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400" dirty="0" smtClean="0"/>
              <a:t> povinnost posílat do datové schránky</a:t>
            </a:r>
            <a:endParaRPr lang="cs-CZ" sz="2400" dirty="0"/>
          </a:p>
          <a:p>
            <a:pPr marL="0" indent="0">
              <a:lnSpc>
                <a:spcPct val="110000"/>
              </a:lnSpc>
              <a:buNone/>
            </a:pPr>
            <a:endParaRPr lang="cs-CZ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cs-CZ" dirty="0" smtClean="0"/>
              <a:t>2. Doklady k prokázání totožnosti osoby </a:t>
            </a:r>
            <a:r>
              <a:rPr lang="cs-CZ" sz="2000" dirty="0" smtClean="0"/>
              <a:t>(dotaz č. 35, str. 23, Seč-podzim)</a:t>
            </a:r>
          </a:p>
          <a:p>
            <a:pPr lvl="2">
              <a:lnSpc>
                <a:spcPct val="110000"/>
              </a:lnSpc>
            </a:pPr>
            <a:r>
              <a:rPr lang="cs-CZ" sz="2400" dirty="0" smtClean="0"/>
              <a:t>prioritně vyžadovat občanský průkaz či cestovní pas </a:t>
            </a:r>
          </a:p>
          <a:p>
            <a:pPr lvl="2">
              <a:lnSpc>
                <a:spcPct val="110000"/>
              </a:lnSpc>
            </a:pPr>
            <a:r>
              <a:rPr lang="cs-CZ" sz="2400" dirty="0" smtClean="0"/>
              <a:t>doporučeno vždy zvážit konkrétní případ, tzn. např. kombinaci rodného listu a řidičského průkazu. Podle údajů, které úřad po osobě požaduje (např. trvalé bydliště) a dostatečné identifikaci osoby (např. fotografie).</a:t>
            </a:r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dotazy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83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DA642-EB25-3A4B-98AD-DC64A935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450650"/>
            <a:ext cx="3045460" cy="672095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C446F-4CCF-4040-98B5-D629E72C6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469985"/>
            <a:ext cx="11264900" cy="516386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Informace Dopravního úřadu ZK</a:t>
            </a:r>
          </a:p>
          <a:p>
            <a:pPr marL="514350" indent="-514350">
              <a:buAutoNum type="arabicPeriod"/>
            </a:pPr>
            <a:r>
              <a:rPr lang="cs-CZ" dirty="0" smtClean="0"/>
              <a:t>Datové schránky</a:t>
            </a:r>
          </a:p>
          <a:p>
            <a:pPr marL="514350" indent="-514350">
              <a:buAutoNum type="arabicPeriod"/>
            </a:pPr>
            <a:r>
              <a:rPr lang="cs-CZ" dirty="0"/>
              <a:t>Avíza k novým PO bez ŽO</a:t>
            </a:r>
          </a:p>
          <a:p>
            <a:pPr marL="514350" indent="-514350">
              <a:buAutoNum type="arabicPeriod"/>
            </a:pPr>
            <a:r>
              <a:rPr lang="cs-CZ" dirty="0"/>
              <a:t>Ukrajina</a:t>
            </a:r>
          </a:p>
          <a:p>
            <a:pPr marL="514350" indent="-514350">
              <a:buAutoNum type="arabicPeriod"/>
            </a:pPr>
            <a:r>
              <a:rPr lang="cs-CZ" dirty="0"/>
              <a:t>Zprávy z MPO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cs-CZ" dirty="0"/>
              <a:t>Dotazy</a:t>
            </a:r>
          </a:p>
          <a:p>
            <a:pPr marL="514350" indent="-514350">
              <a:buAutoNum type="arabicPeriod"/>
            </a:pPr>
            <a:r>
              <a:rPr lang="cs-CZ" dirty="0" smtClean="0"/>
              <a:t>Personální změny</a:t>
            </a:r>
          </a:p>
          <a:p>
            <a:pPr marL="514350" indent="-514350">
              <a:buAutoNum type="arabicPeriod"/>
            </a:pPr>
            <a:r>
              <a:rPr lang="cs-CZ" dirty="0" smtClean="0"/>
              <a:t>Metodická činnost</a:t>
            </a:r>
          </a:p>
          <a:p>
            <a:pPr marL="514350" indent="-514350">
              <a:buAutoNum type="arabicPeriod"/>
            </a:pPr>
            <a:r>
              <a:rPr lang="cs-CZ" dirty="0" smtClean="0"/>
              <a:t>Počet podnikatelů k 31.12.2022</a:t>
            </a:r>
          </a:p>
          <a:p>
            <a:pPr marL="514350" indent="-514350">
              <a:buAutoNum type="arabicPeriod"/>
            </a:pPr>
            <a:r>
              <a:rPr lang="cs-CZ" dirty="0" smtClean="0"/>
              <a:t>Počet živnostenských oprávnění k 31.12.2022</a:t>
            </a:r>
          </a:p>
          <a:p>
            <a:pPr marL="514350" indent="-514350">
              <a:buAutoNum type="arabicPeriod"/>
            </a:pPr>
            <a:r>
              <a:rPr lang="cs-CZ" dirty="0" smtClean="0"/>
              <a:t>Sněmovní tisky</a:t>
            </a:r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AutoNum type="arabicPeriod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DBC78F-0EBC-B64F-A71B-D88E3474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1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 startAt="3"/>
            </a:pPr>
            <a:r>
              <a:rPr lang="cs-CZ" dirty="0" smtClean="0"/>
              <a:t>Převod dokumentů do formátu .</a:t>
            </a:r>
            <a:r>
              <a:rPr lang="cs-CZ" dirty="0" err="1" smtClean="0"/>
              <a:t>pdf</a:t>
            </a:r>
            <a:r>
              <a:rPr lang="cs-CZ" dirty="0" smtClean="0"/>
              <a:t>/A mezi TPD</a:t>
            </a:r>
          </a:p>
          <a:p>
            <a:pPr lvl="2" algn="just"/>
            <a:r>
              <a:rPr lang="cs-CZ" dirty="0" smtClean="0"/>
              <a:t>převod </a:t>
            </a:r>
            <a:r>
              <a:rPr lang="cs-CZ" dirty="0"/>
              <a:t>na </a:t>
            </a:r>
            <a:r>
              <a:rPr lang="cs-CZ" dirty="0" smtClean="0"/>
              <a:t>požadovaný formát je v zásadě možný kdykoliv, zda je takto možné učinit přímo v RŽP je nutné konzultovat s ICZ </a:t>
            </a:r>
          </a:p>
          <a:p>
            <a:pPr lvl="2" algn="just"/>
            <a:r>
              <a:rPr lang="cs-CZ" dirty="0" smtClean="0"/>
              <a:t>upozornění: pokud je dokument elektronicky podepsán, tak při změně formátu dojde ke ztrátě tohoto podpisu</a:t>
            </a:r>
            <a:endParaRPr lang="cs-CZ" dirty="0"/>
          </a:p>
          <a:p>
            <a:pPr marL="0" indent="0" algn="just">
              <a:buNone/>
            </a:pPr>
            <a:r>
              <a:rPr lang="cs-CZ" sz="2000" dirty="0"/>
              <a:t>  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cs-CZ" dirty="0" smtClean="0"/>
              <a:t>Letitá plná moc pro neurčitý počet řízení (§ 33 odst. 2 písm. d/ SŘ)</a:t>
            </a:r>
          </a:p>
          <a:p>
            <a:pPr lvl="2" algn="just"/>
            <a:r>
              <a:rPr lang="cs-CZ" dirty="0" smtClean="0"/>
              <a:t>pokud </a:t>
            </a:r>
            <a:r>
              <a:rPr lang="cs-CZ" dirty="0"/>
              <a:t>v době podpisu plné moci </a:t>
            </a:r>
            <a:r>
              <a:rPr lang="cs-CZ" dirty="0" smtClean="0"/>
              <a:t>byla podepisující osoba oprávněná plnou moc podepsat, </a:t>
            </a:r>
            <a:r>
              <a:rPr lang="cs-CZ" dirty="0"/>
              <a:t>nikdo ji nezpochybňuje a neobjevil se nikdo s (novou) plnou mocí podepsanou těmi současnými funkcionáři, </a:t>
            </a:r>
            <a:r>
              <a:rPr lang="cs-CZ" dirty="0" smtClean="0"/>
              <a:t>pak ji lze považovat za stále platnou.</a:t>
            </a:r>
          </a:p>
          <a:p>
            <a:pPr lvl="2" algn="just"/>
            <a:r>
              <a:rPr lang="cs-CZ" dirty="0"/>
              <a:t>d</a:t>
            </a:r>
            <a:r>
              <a:rPr lang="cs-CZ" dirty="0" smtClean="0"/>
              <a:t>le situace kontaktovat právnickou osobu a zeptat se na platnost plné moci (zmocněnce) 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85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dirty="0"/>
              <a:t>7</a:t>
            </a:r>
            <a:r>
              <a:rPr lang="cs-CZ" dirty="0" smtClean="0"/>
              <a:t>. </a:t>
            </a:r>
            <a:r>
              <a:rPr lang="cs-CZ" sz="4200" dirty="0" smtClean="0">
                <a:cs typeface="Arial" panose="020B0604020202020204" pitchFamily="34" charset="0"/>
              </a:rPr>
              <a:t>Personální změny na </a:t>
            </a:r>
            <a:r>
              <a:rPr lang="cs-CZ" sz="4200" dirty="0" err="1" smtClean="0">
                <a:cs typeface="Arial" panose="020B0604020202020204" pitchFamily="34" charset="0"/>
              </a:rPr>
              <a:t>ObŽÚ</a:t>
            </a:r>
            <a:r>
              <a:rPr lang="cs-CZ" sz="4200" dirty="0" smtClean="0">
                <a:cs typeface="Arial" panose="020B0604020202020204" pitchFamily="34" charset="0"/>
              </a:rPr>
              <a:t> v roce 2022</a:t>
            </a:r>
            <a:endParaRPr lang="cs-CZ" sz="4200" dirty="0"/>
          </a:p>
        </p:txBody>
      </p:sp>
      <p:graphicFrame>
        <p:nvGraphicFramePr>
          <p:cNvPr id="7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896197"/>
              </p:ext>
            </p:extLst>
          </p:nvPr>
        </p:nvGraphicFramePr>
        <p:xfrm>
          <a:off x="650930" y="1766847"/>
          <a:ext cx="10678332" cy="36067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59444">
                  <a:extLst>
                    <a:ext uri="{9D8B030D-6E8A-4147-A177-3AD203B41FA5}">
                      <a16:colId xmlns:a16="http://schemas.microsoft.com/office/drawing/2014/main" val="2434025575"/>
                    </a:ext>
                  </a:extLst>
                </a:gridCol>
                <a:gridCol w="3559444">
                  <a:extLst>
                    <a:ext uri="{9D8B030D-6E8A-4147-A177-3AD203B41FA5}">
                      <a16:colId xmlns:a16="http://schemas.microsoft.com/office/drawing/2014/main" val="3358664421"/>
                    </a:ext>
                  </a:extLst>
                </a:gridCol>
                <a:gridCol w="3559444">
                  <a:extLst>
                    <a:ext uri="{9D8B030D-6E8A-4147-A177-3AD203B41FA5}">
                      <a16:colId xmlns:a16="http://schemas.microsoft.com/office/drawing/2014/main" val="413690568"/>
                    </a:ext>
                  </a:extLst>
                </a:gridCol>
              </a:tblGrid>
              <a:tr h="532689"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ObŽÚ</a:t>
                      </a:r>
                      <a:endParaRPr lang="cs-CZ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Odchody</a:t>
                      </a:r>
                      <a:endParaRPr lang="cs-CZ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Příchody</a:t>
                      </a:r>
                      <a:endParaRPr lang="cs-CZ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223522"/>
                  </a:ext>
                </a:extLst>
              </a:tr>
              <a:tr h="687566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Kroměříž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Milena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Linhartová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Ing. Jiří Krejčíř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729115"/>
                  </a:ext>
                </a:extLst>
              </a:tr>
              <a:tr h="532689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Uherský</a:t>
                      </a:r>
                      <a:r>
                        <a:rPr lang="cs-CZ" sz="2000" baseline="0" dirty="0" smtClean="0"/>
                        <a:t> Brod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Bc. Emílie Ratajská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09147"/>
                  </a:ext>
                </a:extLst>
              </a:tr>
              <a:tr h="546356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Zlín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Hana Jordánová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04119"/>
                  </a:ext>
                </a:extLst>
              </a:tr>
              <a:tr h="5326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Další </a:t>
                      </a:r>
                      <a:endParaRPr lang="cs-CZ" sz="20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20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20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92910"/>
                  </a:ext>
                </a:extLst>
              </a:tr>
              <a:tr h="774776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Kroměříž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Vedoucí kontrolního a správního oddělení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Ing. Pavlína Vilímková, </a:t>
                      </a:r>
                      <a:r>
                        <a:rPr lang="cs-CZ" dirty="0" err="1" smtClean="0"/>
                        <a:t>DiS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169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5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68626"/>
              </p:ext>
            </p:extLst>
          </p:nvPr>
        </p:nvGraphicFramePr>
        <p:xfrm>
          <a:off x="422274" y="1845963"/>
          <a:ext cx="11363325" cy="39039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94232">
                  <a:extLst>
                    <a:ext uri="{9D8B030D-6E8A-4147-A177-3AD203B41FA5}">
                      <a16:colId xmlns:a16="http://schemas.microsoft.com/office/drawing/2014/main" val="4050496113"/>
                    </a:ext>
                  </a:extLst>
                </a:gridCol>
                <a:gridCol w="2998694">
                  <a:extLst>
                    <a:ext uri="{9D8B030D-6E8A-4147-A177-3AD203B41FA5}">
                      <a16:colId xmlns:a16="http://schemas.microsoft.com/office/drawing/2014/main" val="1516867490"/>
                    </a:ext>
                  </a:extLst>
                </a:gridCol>
                <a:gridCol w="4470399">
                  <a:extLst>
                    <a:ext uri="{9D8B030D-6E8A-4147-A177-3AD203B41FA5}">
                      <a16:colId xmlns:a16="http://schemas.microsoft.com/office/drawing/2014/main" val="3311785984"/>
                    </a:ext>
                  </a:extLst>
                </a:gridCol>
              </a:tblGrid>
              <a:tr h="389849">
                <a:tc rowSpan="2">
                  <a:txBody>
                    <a:bodyPr/>
                    <a:lstStyle/>
                    <a:p>
                      <a:pPr algn="l"/>
                      <a:r>
                        <a:rPr lang="cs-CZ" b="0" dirty="0" smtClean="0"/>
                        <a:t>Porady</a:t>
                      </a:r>
                      <a:endParaRPr lang="cs-CZ" b="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8.6.2023 – prezenčně, 16. patro KÚZK</a:t>
                      </a:r>
                      <a:endParaRPr lang="cs-CZ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529747"/>
                  </a:ext>
                </a:extLst>
              </a:tr>
              <a:tr h="3898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cs-CZ" b="0" dirty="0" smtClean="0"/>
                        <a:t>14.12.2023 – prezenčně,</a:t>
                      </a:r>
                      <a:r>
                        <a:rPr lang="cs-CZ" b="0" baseline="0" dirty="0" smtClean="0"/>
                        <a:t> 16. patro KÚZK</a:t>
                      </a:r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540861"/>
                  </a:ext>
                </a:extLst>
              </a:tr>
              <a:tr h="682236">
                <a:tc rowSpan="3">
                  <a:txBody>
                    <a:bodyPr/>
                    <a:lstStyle/>
                    <a:p>
                      <a:pPr algn="l"/>
                      <a:r>
                        <a:rPr lang="cs-CZ" b="0" dirty="0" smtClean="0"/>
                        <a:t>Semináře</a:t>
                      </a:r>
                      <a:endParaRPr lang="cs-CZ" b="0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cs-CZ" b="0" dirty="0" smtClean="0"/>
                        <a:t>6.4.2023 – IS RŽP                                                    </a:t>
                      </a:r>
                    </a:p>
                    <a:p>
                      <a:pPr algn="l"/>
                      <a:r>
                        <a:rPr lang="cs-CZ" b="0" dirty="0" smtClean="0"/>
                        <a:t>prezenčně, 16.</a:t>
                      </a:r>
                      <a:r>
                        <a:rPr lang="cs-CZ" b="0" baseline="0" dirty="0" smtClean="0"/>
                        <a:t> patro KÚZK, lektor Ing. Miloš Drahoš</a:t>
                      </a:r>
                      <a:endParaRPr lang="cs-CZ" b="0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693594"/>
                  </a:ext>
                </a:extLst>
              </a:tr>
              <a:tr h="3898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cs-CZ" b="0" dirty="0" smtClean="0"/>
                        <a:t>červen – elektronizace státní správy ?</a:t>
                      </a:r>
                      <a:endParaRPr lang="cs-CZ" b="0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708528"/>
                  </a:ext>
                </a:extLst>
              </a:tr>
              <a:tr h="682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cs-CZ" b="0" dirty="0" smtClean="0"/>
                        <a:t>září – realitní zprostředkování, </a:t>
                      </a:r>
                    </a:p>
                    <a:p>
                      <a:pPr algn="l"/>
                      <a:r>
                        <a:rPr lang="cs-CZ" b="0" dirty="0" smtClean="0"/>
                        <a:t>prezenčně, lektor Ing. Bc. Pavel </a:t>
                      </a:r>
                      <a:r>
                        <a:rPr lang="cs-CZ" b="0" dirty="0" err="1" smtClean="0"/>
                        <a:t>Rakouš</a:t>
                      </a:r>
                      <a:r>
                        <a:rPr lang="cs-CZ" b="0" dirty="0" smtClean="0"/>
                        <a:t> z MMR ČR         ?</a:t>
                      </a:r>
                      <a:endParaRPr lang="cs-CZ" b="0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828700"/>
                  </a:ext>
                </a:extLst>
              </a:tr>
              <a:tr h="974623">
                <a:tc>
                  <a:txBody>
                    <a:bodyPr/>
                    <a:lstStyle/>
                    <a:p>
                      <a:pPr algn="l"/>
                      <a:r>
                        <a:rPr lang="cs-CZ" b="0" dirty="0" smtClean="0"/>
                        <a:t>Seč</a:t>
                      </a:r>
                      <a:endParaRPr lang="cs-CZ" b="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/>
                        <a:tabLst/>
                        <a:defRPr/>
                      </a:pPr>
                      <a:r>
                        <a:rPr lang="cs-CZ" b="0" dirty="0" smtClean="0"/>
                        <a:t>26. – 28.4.2023</a:t>
                      </a:r>
                    </a:p>
                    <a:p>
                      <a:pPr marL="400050" indent="-400050" algn="l">
                        <a:buAutoNum type="romanUcPeriod" startAt="2"/>
                      </a:pPr>
                      <a:r>
                        <a:rPr lang="cs-CZ" b="0" dirty="0" smtClean="0"/>
                        <a:t>24. – 26.5.2023</a:t>
                      </a:r>
                    </a:p>
                    <a:p>
                      <a:pPr marL="400050" indent="-400050" algn="l">
                        <a:buAutoNum type="romanUcPeriod" startAt="2"/>
                      </a:pPr>
                      <a:r>
                        <a:rPr lang="cs-CZ" b="0" dirty="0" smtClean="0"/>
                        <a:t>14. – 16.6.2023  </a:t>
                      </a:r>
                      <a:endParaRPr lang="cs-CZ" b="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b="0" dirty="0" smtClean="0"/>
                        <a:t>ochrana spotřebitele realitní zprostředkování IS RŽP</a:t>
                      </a:r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942515"/>
                  </a:ext>
                </a:extLst>
              </a:tr>
              <a:tr h="395264">
                <a:tc>
                  <a:txBody>
                    <a:bodyPr/>
                    <a:lstStyle/>
                    <a:p>
                      <a:pPr algn="l"/>
                      <a:r>
                        <a:rPr lang="cs-CZ" b="0" dirty="0" smtClean="0"/>
                        <a:t>Konzultace</a:t>
                      </a:r>
                      <a:endParaRPr lang="cs-CZ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cs-CZ" b="0" dirty="0" smtClean="0"/>
                        <a:t>telefonicky, e-mailem, osobně, online - </a:t>
                      </a:r>
                      <a:r>
                        <a:rPr lang="cs-CZ" b="0" dirty="0" err="1" smtClean="0"/>
                        <a:t>Teams</a:t>
                      </a:r>
                      <a:endParaRPr lang="cs-CZ" b="0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788952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</a:t>
            </a:r>
            <a:r>
              <a:rPr lang="cs-CZ" dirty="0" smtClean="0"/>
              <a:t>. Metodická činnost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8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2D5CD1-C030-CB4F-BC30-A6C5FA53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B1690C-AAC7-F342-88F3-6582FEDB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/>
              <a:t>9</a:t>
            </a:r>
            <a:r>
              <a:rPr lang="cs-CZ" sz="3800" dirty="0" smtClean="0"/>
              <a:t>. </a:t>
            </a:r>
            <a:r>
              <a:rPr lang="cs-CZ" sz="3800" dirty="0">
                <a:cs typeface="Arial" panose="020B0604020202020204" pitchFamily="34" charset="0"/>
              </a:rPr>
              <a:t>Počet podnikatelů k 31.12.2022 </a:t>
            </a:r>
            <a:endParaRPr lang="cs-CZ" sz="3800" dirty="0"/>
          </a:p>
        </p:txBody>
      </p:sp>
      <p:graphicFrame>
        <p:nvGraphicFramePr>
          <p:cNvPr id="17" name="Zástupný symbol pro obsah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050632"/>
              </p:ext>
            </p:extLst>
          </p:nvPr>
        </p:nvGraphicFramePr>
        <p:xfrm>
          <a:off x="681644" y="1429783"/>
          <a:ext cx="10590413" cy="4561524"/>
        </p:xfrm>
        <a:graphic>
          <a:graphicData uri="http://schemas.openxmlformats.org/drawingml/2006/table">
            <a:tbl>
              <a:tblPr/>
              <a:tblGrid>
                <a:gridCol w="2502114">
                  <a:extLst>
                    <a:ext uri="{9D8B030D-6E8A-4147-A177-3AD203B41FA5}">
                      <a16:colId xmlns:a16="http://schemas.microsoft.com/office/drawing/2014/main" val="910596365"/>
                    </a:ext>
                  </a:extLst>
                </a:gridCol>
                <a:gridCol w="1720751">
                  <a:extLst>
                    <a:ext uri="{9D8B030D-6E8A-4147-A177-3AD203B41FA5}">
                      <a16:colId xmlns:a16="http://schemas.microsoft.com/office/drawing/2014/main" val="2178624097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416064408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66396740"/>
                    </a:ext>
                  </a:extLst>
                </a:gridCol>
                <a:gridCol w="1679171">
                  <a:extLst>
                    <a:ext uri="{9D8B030D-6E8A-4147-A177-3AD203B41FA5}">
                      <a16:colId xmlns:a16="http://schemas.microsoft.com/office/drawing/2014/main" val="115167088"/>
                    </a:ext>
                  </a:extLst>
                </a:gridCol>
                <a:gridCol w="1246908">
                  <a:extLst>
                    <a:ext uri="{9D8B030D-6E8A-4147-A177-3AD203B41FA5}">
                      <a16:colId xmlns:a16="http://schemas.microsoft.com/office/drawing/2014/main" val="1585354672"/>
                    </a:ext>
                  </a:extLst>
                </a:gridCol>
              </a:tblGrid>
              <a:tr h="263651"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Úřad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918366"/>
                  </a:ext>
                </a:extLst>
              </a:tr>
              <a:tr h="39306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Bystřice pod Hostýnem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3871"/>
                  </a:ext>
                </a:extLst>
              </a:tr>
              <a:tr h="24072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Holešov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680326"/>
                  </a:ext>
                </a:extLst>
              </a:tr>
              <a:tr h="24072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Kroměříž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249009"/>
                  </a:ext>
                </a:extLst>
              </a:tr>
              <a:tr h="24072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Luhačovice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57953"/>
                  </a:ext>
                </a:extLst>
              </a:tr>
              <a:tr h="24072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Otrokovice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6298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Rožnov pod Radhoštěm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67"/>
                  </a:ext>
                </a:extLst>
              </a:tr>
              <a:tr h="24072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Uherské Hradiště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72880"/>
                  </a:ext>
                </a:extLst>
              </a:tr>
              <a:tr h="24072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Uherský Brod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414456"/>
                  </a:ext>
                </a:extLst>
              </a:tr>
              <a:tr h="24072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Valašské Klobouky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116759"/>
                  </a:ext>
                </a:extLst>
              </a:tr>
              <a:tr h="24072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Valašské Meziříčí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845489"/>
                  </a:ext>
                </a:extLst>
              </a:tr>
              <a:tr h="24072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Vizovice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89726"/>
                  </a:ext>
                </a:extLst>
              </a:tr>
              <a:tr h="24072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Vsetín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912465"/>
                  </a:ext>
                </a:extLst>
              </a:tr>
              <a:tr h="24072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Zlín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08715"/>
                  </a:ext>
                </a:extLst>
              </a:tr>
              <a:tr h="24072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126667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127955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131088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057537"/>
                  </a:ext>
                </a:extLst>
              </a:tr>
              <a:tr h="22926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fyzické osoby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109 088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110728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111 519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230207"/>
                  </a:ext>
                </a:extLst>
              </a:tr>
              <a:tr h="22926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právnické osoby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17 579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18 992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153599"/>
                  </a:ext>
                </a:extLst>
              </a:tr>
              <a:tr h="24072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Změna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989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8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359" y="1779016"/>
            <a:ext cx="10656732" cy="4401693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026" y="196907"/>
            <a:ext cx="11264900" cy="1165121"/>
          </a:xfrm>
        </p:spPr>
        <p:txBody>
          <a:bodyPr>
            <a:noAutofit/>
          </a:bodyPr>
          <a:lstStyle/>
          <a:p>
            <a:r>
              <a:rPr lang="cs-CZ" sz="3800" dirty="0" smtClean="0"/>
              <a:t>Trend v počtu podnikatelů v kraji od roku 1992 do 2022</a:t>
            </a:r>
            <a:endParaRPr lang="cs-CZ" sz="3800" dirty="0"/>
          </a:p>
        </p:txBody>
      </p:sp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706162"/>
              </p:ext>
            </p:extLst>
          </p:nvPr>
        </p:nvGraphicFramePr>
        <p:xfrm>
          <a:off x="695325" y="1658319"/>
          <a:ext cx="10658475" cy="4818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85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026" y="150412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3800" dirty="0" smtClean="0">
                <a:cs typeface="Arial" panose="020B0604020202020204" pitchFamily="34" charset="0"/>
              </a:rPr>
              <a:t>10. Počet </a:t>
            </a:r>
            <a:r>
              <a:rPr lang="cs-CZ" sz="3800" dirty="0">
                <a:cs typeface="Arial" panose="020B0604020202020204" pitchFamily="34" charset="0"/>
              </a:rPr>
              <a:t>živnostenských oprávnění k 31.12.2022</a:t>
            </a:r>
            <a:endParaRPr lang="cs-CZ" sz="3800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498467"/>
              </p:ext>
            </p:extLst>
          </p:nvPr>
        </p:nvGraphicFramePr>
        <p:xfrm>
          <a:off x="666429" y="1534329"/>
          <a:ext cx="9900000" cy="4788973"/>
        </p:xfrm>
        <a:graphic>
          <a:graphicData uri="http://schemas.openxmlformats.org/drawingml/2006/table">
            <a:tbl>
              <a:tblPr/>
              <a:tblGrid>
                <a:gridCol w="1960393">
                  <a:extLst>
                    <a:ext uri="{9D8B030D-6E8A-4147-A177-3AD203B41FA5}">
                      <a16:colId xmlns:a16="http://schemas.microsoft.com/office/drawing/2014/main" val="1493966913"/>
                    </a:ext>
                  </a:extLst>
                </a:gridCol>
                <a:gridCol w="1521229">
                  <a:extLst>
                    <a:ext uri="{9D8B030D-6E8A-4147-A177-3AD203B41FA5}">
                      <a16:colId xmlns:a16="http://schemas.microsoft.com/office/drawing/2014/main" val="19247803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53020466"/>
                    </a:ext>
                  </a:extLst>
                </a:gridCol>
                <a:gridCol w="1670858">
                  <a:extLst>
                    <a:ext uri="{9D8B030D-6E8A-4147-A177-3AD203B41FA5}">
                      <a16:colId xmlns:a16="http://schemas.microsoft.com/office/drawing/2014/main" val="61536762"/>
                    </a:ext>
                  </a:extLst>
                </a:gridCol>
                <a:gridCol w="1604356">
                  <a:extLst>
                    <a:ext uri="{9D8B030D-6E8A-4147-A177-3AD203B41FA5}">
                      <a16:colId xmlns:a16="http://schemas.microsoft.com/office/drawing/2014/main" val="206064043"/>
                    </a:ext>
                  </a:extLst>
                </a:gridCol>
                <a:gridCol w="1497244">
                  <a:extLst>
                    <a:ext uri="{9D8B030D-6E8A-4147-A177-3AD203B41FA5}">
                      <a16:colId xmlns:a16="http://schemas.microsoft.com/office/drawing/2014/main" val="3329655605"/>
                    </a:ext>
                  </a:extLst>
                </a:gridCol>
              </a:tblGrid>
              <a:tr h="275084">
                <a:tc>
                  <a:txBody>
                    <a:bodyPr/>
                    <a:lstStyle/>
                    <a:p>
                      <a:pPr marL="108000" algn="ctr" fontAlgn="b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Úřad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835066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Bystřice pod Hostýnem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05239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Holešov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394936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Kroměříž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18 794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19 627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24184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Luhačovice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7 406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909343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Otrokovice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10 561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11418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Rožnov pod Radhoštěm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11 669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12 491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064577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Uherské Hradiště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28 314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30 704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813292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Uherský Brod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16 623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508934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Valašské Klobouky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9 023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9 989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158294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Valašské Meziříčí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14 481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2653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Vizovice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557513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Vsetín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19 852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20 609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51364"/>
                  </a:ext>
                </a:extLst>
              </a:tr>
              <a:tr h="27508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Zlín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39 936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41 769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42 673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907490"/>
                  </a:ext>
                </a:extLst>
              </a:tr>
              <a:tr h="27508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194 215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197 976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201 984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208 250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273817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fyzické 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168 353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332516"/>
                  </a:ext>
                </a:extLst>
              </a:tr>
              <a:tr h="27508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právnické 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39 897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662776"/>
                  </a:ext>
                </a:extLst>
              </a:tr>
              <a:tr h="27508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změna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152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2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800" dirty="0" smtClean="0"/>
              <a:t>Zastoupení jednotlivých druhů živností na </a:t>
            </a:r>
            <a:r>
              <a:rPr lang="cs-CZ" sz="3800" dirty="0" err="1" smtClean="0"/>
              <a:t>ObŽÚ</a:t>
            </a:r>
            <a:endParaRPr lang="cs-CZ" sz="38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639597"/>
              </p:ext>
            </p:extLst>
          </p:nvPr>
        </p:nvGraphicFramePr>
        <p:xfrm>
          <a:off x="422276" y="1679577"/>
          <a:ext cx="11015473" cy="465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77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026" y="215564"/>
            <a:ext cx="11264900" cy="931325"/>
          </a:xfrm>
        </p:spPr>
        <p:txBody>
          <a:bodyPr>
            <a:noAutofit/>
          </a:bodyPr>
          <a:lstStyle/>
          <a:p>
            <a:r>
              <a:rPr lang="cs-CZ" sz="3800" dirty="0" smtClean="0"/>
              <a:t>Poměr druhů živností v kraji v roce 2022</a:t>
            </a:r>
            <a:endParaRPr lang="cs-CZ" sz="38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volná živnost 	109 678</a:t>
            </a:r>
          </a:p>
          <a:p>
            <a:pP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řemesla 		  65 730</a:t>
            </a:r>
          </a:p>
          <a:p>
            <a:pP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vázané živnosti  	  17 543</a:t>
            </a:r>
          </a:p>
          <a:p>
            <a:pPr>
              <a:buSzPct val="15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koncese  		  15 299</a:t>
            </a:r>
            <a:endParaRPr lang="cs-CZ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375258"/>
              </p:ext>
            </p:extLst>
          </p:nvPr>
        </p:nvGraphicFramePr>
        <p:xfrm>
          <a:off x="5231904" y="1772817"/>
          <a:ext cx="5760640" cy="440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61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110521"/>
              </p:ext>
            </p:extLst>
          </p:nvPr>
        </p:nvGraphicFramePr>
        <p:xfrm>
          <a:off x="422274" y="1679572"/>
          <a:ext cx="10899661" cy="41737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690">
                  <a:extLst>
                    <a:ext uri="{9D8B030D-6E8A-4147-A177-3AD203B41FA5}">
                      <a16:colId xmlns:a16="http://schemas.microsoft.com/office/drawing/2014/main" val="507958920"/>
                    </a:ext>
                  </a:extLst>
                </a:gridCol>
                <a:gridCol w="3266901">
                  <a:extLst>
                    <a:ext uri="{9D8B030D-6E8A-4147-A177-3AD203B41FA5}">
                      <a16:colId xmlns:a16="http://schemas.microsoft.com/office/drawing/2014/main" val="1620443480"/>
                    </a:ext>
                  </a:extLst>
                </a:gridCol>
                <a:gridCol w="5501390">
                  <a:extLst>
                    <a:ext uri="{9D8B030D-6E8A-4147-A177-3AD203B41FA5}">
                      <a16:colId xmlns:a16="http://schemas.microsoft.com/office/drawing/2014/main" val="1036023424"/>
                    </a:ext>
                  </a:extLst>
                </a:gridCol>
                <a:gridCol w="1597680">
                  <a:extLst>
                    <a:ext uri="{9D8B030D-6E8A-4147-A177-3AD203B41FA5}">
                      <a16:colId xmlns:a16="http://schemas.microsoft.com/office/drawing/2014/main" val="792687153"/>
                    </a:ext>
                  </a:extLst>
                </a:gridCol>
              </a:tblGrid>
              <a:tr h="529009">
                <a:tc>
                  <a:txBody>
                    <a:bodyPr/>
                    <a:lstStyle/>
                    <a:p>
                      <a:r>
                        <a:rPr lang="cs-CZ" dirty="0" smtClean="0"/>
                        <a:t>Č.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Název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Stav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933476"/>
                  </a:ext>
                </a:extLst>
              </a:tr>
              <a:tr h="529009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+mn-lt"/>
                        </a:rPr>
                        <a:t>5</a:t>
                      </a:r>
                      <a:endParaRPr lang="cs-CZ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 zrušení soudních exekutorů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§ 3 odst. 2 písm. c) ŽZ - vypuštění slov "a soudních exekutorů"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+mn-lt"/>
                        </a:rPr>
                        <a:t>1. čtení</a:t>
                      </a:r>
                      <a:endParaRPr lang="cs-CZ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62528"/>
                  </a:ext>
                </a:extLst>
              </a:tr>
              <a:tr h="529009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+mn-lt"/>
                        </a:rPr>
                        <a:t>31</a:t>
                      </a:r>
                      <a:endParaRPr lang="cs-CZ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novela zákona č. 121/2000 Sb., autorský zákon </a:t>
                      </a:r>
                    </a:p>
                  </a:txBody>
                  <a:tcPr marL="9525" marR="9525" marT="9525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§ 3 odst. 2 nové písm. m) ŽZ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"zapsaných prostředníků podle autorského zákona"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+mn-lt"/>
                        </a:rPr>
                        <a:t>Vyhlášen 21.12.2022 č. 429/2022</a:t>
                      </a:r>
                      <a:endParaRPr lang="cs-CZ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512475"/>
                  </a:ext>
                </a:extLst>
              </a:tr>
              <a:tr h="529009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+mn-lt"/>
                        </a:rPr>
                        <a:t>41</a:t>
                      </a:r>
                      <a:endParaRPr lang="cs-CZ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novela živnostenského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zákona41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§ 18a - možnost obce regulovat nařízením ubytovací služby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400" dirty="0" smtClean="0">
                          <a:latin typeface="+mn-lt"/>
                        </a:rPr>
                        <a:t>1. čtení</a:t>
                      </a:r>
                      <a:endParaRPr lang="cs-CZ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263725"/>
                  </a:ext>
                </a:extLst>
              </a:tr>
              <a:tr h="529009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+mn-lt"/>
                        </a:rPr>
                        <a:t>107</a:t>
                      </a:r>
                      <a:endParaRPr lang="cs-CZ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vl.n. zákona o dozoru nad trhem s výrobky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 - požadavky na akreditaci a dozor nad trhem týkající se uvádění výrobků na jednotný trh EU, nový styčný úřad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+mn-lt"/>
                        </a:rPr>
                        <a:t>Senát</a:t>
                      </a:r>
                      <a:endParaRPr lang="cs-CZ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508001"/>
                  </a:ext>
                </a:extLst>
              </a:tr>
              <a:tr h="132614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+mn-lt"/>
                        </a:rPr>
                        <a:t>139</a:t>
                      </a:r>
                      <a:endParaRPr lang="cs-CZ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>
                          <a:latin typeface="+mn-lt"/>
                        </a:rPr>
                        <a:t>digitální nástroje v právu obchodních společností a fungování veřejného rejstříku</a:t>
                      </a:r>
                      <a:endParaRPr lang="cs-CZ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 -  zjednodušení zakládání obchodní společnosti (s.r.o.) bez účasti notáře, bez nutnosti mít před zápisem živnostenská oprávnění </a:t>
                      </a:r>
                      <a:r>
                        <a:rPr lang="cs-CZ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§ 10 odst. 4 a 5, § 46 odst. 1 písm. f), § 46 odst. 2 písm. f). § 46 odst. 2 písm. g), § 47 odst. 5 a </a:t>
                      </a:r>
                      <a:endParaRPr lang="cs-CZ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+mn-lt"/>
                        </a:rPr>
                        <a:t>Vyhlášen 6.12.2022 č. 416/2022</a:t>
                      </a:r>
                      <a:endParaRPr lang="cs-CZ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56033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r>
              <a:rPr lang="cs-CZ" sz="3800" dirty="0" smtClean="0"/>
              <a:t>11. Sněmovní tisky</a:t>
            </a: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25397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13372"/>
              </p:ext>
            </p:extLst>
          </p:nvPr>
        </p:nvGraphicFramePr>
        <p:xfrm>
          <a:off x="422275" y="1679576"/>
          <a:ext cx="10798498" cy="44785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523">
                  <a:extLst>
                    <a:ext uri="{9D8B030D-6E8A-4147-A177-3AD203B41FA5}">
                      <a16:colId xmlns:a16="http://schemas.microsoft.com/office/drawing/2014/main" val="1175527359"/>
                    </a:ext>
                  </a:extLst>
                </a:gridCol>
                <a:gridCol w="2307491">
                  <a:extLst>
                    <a:ext uri="{9D8B030D-6E8A-4147-A177-3AD203B41FA5}">
                      <a16:colId xmlns:a16="http://schemas.microsoft.com/office/drawing/2014/main" val="384279254"/>
                    </a:ext>
                  </a:extLst>
                </a:gridCol>
                <a:gridCol w="5740916">
                  <a:extLst>
                    <a:ext uri="{9D8B030D-6E8A-4147-A177-3AD203B41FA5}">
                      <a16:colId xmlns:a16="http://schemas.microsoft.com/office/drawing/2014/main" val="4186020919"/>
                    </a:ext>
                  </a:extLst>
                </a:gridCol>
                <a:gridCol w="2231568">
                  <a:extLst>
                    <a:ext uri="{9D8B030D-6E8A-4147-A177-3AD203B41FA5}">
                      <a16:colId xmlns:a16="http://schemas.microsoft.com/office/drawing/2014/main" val="295678642"/>
                    </a:ext>
                  </a:extLst>
                </a:gridCol>
              </a:tblGrid>
              <a:tr h="527854">
                <a:tc>
                  <a:txBody>
                    <a:bodyPr/>
                    <a:lstStyle/>
                    <a:p>
                      <a:r>
                        <a:rPr lang="cs-CZ" dirty="0" smtClean="0"/>
                        <a:t>Č.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Název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Stav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037782"/>
                  </a:ext>
                </a:extLst>
              </a:tr>
              <a:tr h="604349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+mn-lt"/>
                        </a:rPr>
                        <a:t>177</a:t>
                      </a:r>
                      <a:endParaRPr lang="cs-CZ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zákon, kterým se ruší EET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+mn-lt"/>
                        </a:rPr>
                        <a:t>Vyhlášen</a:t>
                      </a:r>
                      <a:r>
                        <a:rPr lang="cs-CZ" sz="1400" baseline="0" dirty="0" smtClean="0">
                          <a:latin typeface="+mn-lt"/>
                        </a:rPr>
                        <a:t> 28.12.2022 č. 458/2022</a:t>
                      </a:r>
                      <a:endParaRPr lang="cs-CZ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105098"/>
                  </a:ext>
                </a:extLst>
              </a:tr>
              <a:tr h="139200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207</a:t>
                      </a:r>
                      <a:endParaRPr lang="cs-CZ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u="none" strike="noStrike" kern="1200" dirty="0" smtClean="0">
                          <a:effectLst/>
                        </a:rPr>
                        <a:t>novela zákona o civilním letectví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u="none" strike="noStrike" kern="1200" dirty="0" smtClean="0">
                          <a:effectLst/>
                        </a:rPr>
                        <a:t>§ 3 odst. 3 písm. v) ŽZ </a:t>
                      </a:r>
                      <a:r>
                        <a:rPr lang="cs-CZ" sz="1400" u="none" strike="noStrike" kern="1200" dirty="0" smtClean="0">
                          <a:effectLst/>
                        </a:rPr>
                        <a:t>- se slova „a uskutečňování odborné přípravy v oblasti ochrany civilního letectví před protiprávními činy23f)“ nahrazují slovy „,uskutečňování odborné přípravy v oblasti ochrany civilního letectví před protiprávními činy a provozování bezpilotního systému držitelem oprávnění k provozu bezpilotních systémů nebo lehkých bezpilotních systémů ve specifické kategorii provozu23f)”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Vyhlášen 23.12.2022 č. 431/2022</a:t>
                      </a:r>
                      <a:endParaRPr lang="cs-CZ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61924"/>
                  </a:ext>
                </a:extLst>
              </a:tr>
              <a:tr h="615401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213</a:t>
                      </a:r>
                      <a:endParaRPr lang="cs-CZ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u="none" strike="noStrike" kern="1200" dirty="0" smtClean="0">
                          <a:effectLst/>
                        </a:rPr>
                        <a:t>novela zákona o ochraně spotřebitele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modernizační novela</a:t>
                      </a:r>
                      <a:endParaRPr lang="cs-CZ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podepsáno, 23.11.2022 č. 374/2022</a:t>
                      </a:r>
                      <a:endParaRPr lang="cs-CZ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212554"/>
                  </a:ext>
                </a:extLst>
              </a:tr>
              <a:tr h="60739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254</a:t>
                      </a:r>
                      <a:endParaRPr lang="cs-CZ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/>
                        <a:t>novela z. o dani z přidané hodnoty</a:t>
                      </a:r>
                      <a:endParaRPr lang="cs-CZ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u="none" strike="noStrike" kern="1200" dirty="0" smtClean="0">
                          <a:effectLst/>
                        </a:rPr>
                        <a:t>Změna formuláře „Oznámení o vstupu do paušálního režimu“, 4 pásma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2.12.2022 vydán č. 366/2022</a:t>
                      </a:r>
                      <a:endParaRPr lang="cs-CZ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529746"/>
                  </a:ext>
                </a:extLst>
              </a:tr>
              <a:tr h="710753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+mn-lt"/>
                        </a:rPr>
                        <a:t>360 a 361</a:t>
                      </a:r>
                      <a:endParaRPr lang="cs-CZ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veřejných dražbách + změny</a:t>
                      </a:r>
                      <a:r>
                        <a:rPr lang="cs-CZ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jiných zákonů (ŽZ)</a:t>
                      </a:r>
                      <a:endParaRPr lang="cs-CZ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Nucená dražba – koncese</a:t>
                      </a:r>
                    </a:p>
                    <a:p>
                      <a:r>
                        <a:rPr lang="cs-CZ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ostatní</a:t>
                      </a:r>
                      <a:r>
                        <a:rPr lang="cs-CZ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vázaná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latin typeface="+mn-lt"/>
                        </a:rPr>
                        <a:t>1. čtení</a:t>
                      </a:r>
                      <a:endParaRPr lang="cs-CZ" sz="1400" b="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991339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Sněmovní tisky</a:t>
            </a: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5255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r>
              <a:rPr lang="cs-CZ" dirty="0"/>
              <a:t>Novinky v oblasti</a:t>
            </a:r>
          </a:p>
          <a:p>
            <a:r>
              <a:rPr lang="cs-CZ" dirty="0"/>
              <a:t>Stanoviska ke koncesi</a:t>
            </a:r>
          </a:p>
          <a:p>
            <a:r>
              <a:rPr lang="cs-CZ" dirty="0"/>
              <a:t>Finanční způsobilost</a:t>
            </a:r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/>
              <a:t>Silniční motorová doprava</a:t>
            </a:r>
          </a:p>
        </p:txBody>
      </p:sp>
    </p:spTree>
    <p:extLst>
      <p:ext uri="{BB962C8B-B14F-4D97-AF65-F5344CB8AC3E}">
        <p14:creationId xmlns:p14="http://schemas.microsoft.com/office/powerpoint/2010/main" val="17954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36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36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DĚKUJEME</a:t>
            </a:r>
            <a:endParaRPr lang="cs-CZ" sz="36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36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3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za </a:t>
            </a:r>
            <a:r>
              <a:rPr lang="cs-CZ" sz="36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spolupráci a </a:t>
            </a:r>
            <a:r>
              <a:rPr lang="cs-CZ" sz="3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součinnost (aktuální kontakty, počty podnětů jiných subjektů, při KPP, kybernetická bezpečnost apod.)</a:t>
            </a:r>
          </a:p>
          <a:p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5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Krajský úřad ZK</a:t>
            </a:r>
          </a:p>
          <a:p>
            <a:r>
              <a:rPr lang="cs-CZ" dirty="0"/>
              <a:t>Třída Tomáš Bati 21</a:t>
            </a:r>
          </a:p>
          <a:p>
            <a:r>
              <a:rPr lang="cs-CZ" dirty="0"/>
              <a:t>Zlín </a:t>
            </a:r>
            <a:r>
              <a:rPr lang="cs-CZ" dirty="0" smtClean="0"/>
              <a:t>761 </a:t>
            </a:r>
            <a:r>
              <a:rPr lang="cs-CZ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Usazení</a:t>
            </a:r>
          </a:p>
          <a:p>
            <a:pPr lvl="1"/>
            <a:r>
              <a:rPr lang="cs-CZ" dirty="0"/>
              <a:t>Nově je důsledněji posuzováno usazení podnikatele v členském státu – novelizace nařízení EP a Rady 1071/2009</a:t>
            </a:r>
          </a:p>
          <a:p>
            <a:pPr lvl="1"/>
            <a:r>
              <a:rPr lang="cs-CZ" dirty="0"/>
              <a:t>Usazení se posuzuje dle tří parametrů</a:t>
            </a:r>
          </a:p>
          <a:p>
            <a:pPr lvl="2"/>
            <a:r>
              <a:rPr lang="cs-CZ" dirty="0"/>
              <a:t>1) sídlo s prostorami v členském státu</a:t>
            </a:r>
          </a:p>
          <a:p>
            <a:pPr lvl="3"/>
            <a:r>
              <a:rPr lang="cs-CZ" dirty="0"/>
              <a:t>Potvrzení o souhlasu vlastníků nemovitosti s umístěním sídla na dané adrese (zabránění vzniku „schránkových společností“)</a:t>
            </a:r>
          </a:p>
          <a:p>
            <a:pPr marL="1144800" lvl="4"/>
            <a:r>
              <a:rPr lang="cs-CZ" sz="2000" b="1" dirty="0"/>
              <a:t>2) vozidlo pro každý druh oprávnění – NOVĚ!</a:t>
            </a:r>
          </a:p>
          <a:p>
            <a:pPr marL="1602000" lvl="5"/>
            <a:r>
              <a:rPr lang="cs-CZ" sz="2000" dirty="0"/>
              <a:t>Nad 3,5t – nákladní „velká“</a:t>
            </a:r>
          </a:p>
          <a:p>
            <a:pPr marL="1602000" lvl="5"/>
            <a:r>
              <a:rPr lang="cs-CZ" sz="2000" dirty="0"/>
              <a:t>2,5t - 3,5t – nákladní „mezinárodní střední“</a:t>
            </a:r>
          </a:p>
          <a:p>
            <a:pPr marL="1602000" lvl="5"/>
            <a:r>
              <a:rPr lang="cs-CZ" sz="2000" dirty="0"/>
              <a:t>Osobní pro přepravu více než 9 osob</a:t>
            </a:r>
          </a:p>
          <a:p>
            <a:pPr marL="1144800" lvl="5"/>
            <a:r>
              <a:rPr lang="cs-CZ" sz="2000" dirty="0"/>
              <a:t>3) účinně a nepřetržitě vykonávat svou činnost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Stanoviska ke koncesi</a:t>
            </a:r>
          </a:p>
        </p:txBody>
      </p:sp>
    </p:spTree>
    <p:extLst>
      <p:ext uri="{BB962C8B-B14F-4D97-AF65-F5344CB8AC3E}">
        <p14:creationId xmlns:p14="http://schemas.microsoft.com/office/powerpoint/2010/main" val="386257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Finanční způsobilost se dokládá zvlášť pro každý druh dopravy:</a:t>
            </a:r>
          </a:p>
          <a:p>
            <a:pPr marL="1602000" lvl="5"/>
            <a:r>
              <a:rPr lang="cs-CZ" sz="2000" dirty="0"/>
              <a:t>Nad 3,5t – nákladní „velká“</a:t>
            </a:r>
          </a:p>
          <a:p>
            <a:pPr marL="1602000" lvl="5"/>
            <a:r>
              <a:rPr lang="cs-CZ" sz="2000" dirty="0"/>
              <a:t>2,5t - 3,5t – nákladní „mezinárodní střední“</a:t>
            </a:r>
          </a:p>
          <a:p>
            <a:pPr marL="1602000" lvl="5"/>
            <a:r>
              <a:rPr lang="cs-CZ" sz="2000" dirty="0"/>
              <a:t>Osobní pro přepravu více než 9 osob</a:t>
            </a:r>
          </a:p>
          <a:p>
            <a:pPr marL="1602000" lvl="5"/>
            <a:endParaRPr lang="cs-CZ" sz="2000" dirty="0"/>
          </a:p>
          <a:p>
            <a:r>
              <a:rPr lang="cs-CZ" dirty="0"/>
              <a:t>Návrhy na změnu nebo zrušení živnostenského oprávnění:</a:t>
            </a:r>
          </a:p>
          <a:p>
            <a:pPr lvl="1"/>
            <a:r>
              <a:rPr lang="cs-CZ" dirty="0"/>
              <a:t>1) neprokázání finanční způsobilosti (nedoložil)</a:t>
            </a:r>
          </a:p>
          <a:p>
            <a:pPr lvl="1"/>
            <a:r>
              <a:rPr lang="cs-CZ" dirty="0"/>
              <a:t>2) neplní podmínku usazení (nemá vozidlo pro daný druh dopravy)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způsobilost</a:t>
            </a:r>
          </a:p>
        </p:txBody>
      </p:sp>
    </p:spTree>
    <p:extLst>
      <p:ext uri="{BB962C8B-B14F-4D97-AF65-F5344CB8AC3E}">
        <p14:creationId xmlns:p14="http://schemas.microsoft.com/office/powerpoint/2010/main" val="362388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2" indent="-4572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 smtClean="0"/>
              <a:t>postup </a:t>
            </a:r>
            <a:r>
              <a:rPr lang="cs-CZ" sz="2800" dirty="0"/>
              <a:t>při </a:t>
            </a:r>
            <a:r>
              <a:rPr lang="cs-CZ" sz="2800" b="1" dirty="0"/>
              <a:t>vydávání výpisu z ŽR s transformovaným předmětem </a:t>
            </a:r>
            <a:r>
              <a:rPr lang="cs-CZ" sz="2800" dirty="0"/>
              <a:t>podnikání v oblasti </a:t>
            </a:r>
            <a:r>
              <a:rPr lang="cs-CZ" sz="2800" dirty="0" smtClean="0"/>
              <a:t>SMD </a:t>
            </a:r>
            <a:r>
              <a:rPr lang="cs-CZ" sz="2400" dirty="0" smtClean="0"/>
              <a:t>(informace </a:t>
            </a:r>
            <a:r>
              <a:rPr lang="cs-CZ" sz="2400" dirty="0"/>
              <a:t>MPO e-mailem z </a:t>
            </a:r>
            <a:r>
              <a:rPr lang="cs-CZ" sz="2400" dirty="0" smtClean="0"/>
              <a:t>6.2.2023) </a:t>
            </a:r>
            <a:r>
              <a:rPr lang="cs-CZ" sz="2800" dirty="0"/>
              <a:t>: 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výpis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pošle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ICZ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má-li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podnikatel ke dni transformace zřízenu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DS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výpis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pošle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ObŽÚ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neměl-li</a:t>
            </a:r>
            <a:r>
              <a:rPr lang="cs-CZ" dirty="0" smtClean="0"/>
              <a:t> podnikatel ke dni transformace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DS</a:t>
            </a:r>
            <a:r>
              <a:rPr lang="cs-CZ" dirty="0" smtClean="0"/>
              <a:t> - </a:t>
            </a:r>
            <a:r>
              <a:rPr lang="cs-CZ" b="1" dirty="0" smtClean="0"/>
              <a:t>dle seznamu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    !!!! PŘED ODESLÁNÍM </a:t>
            </a:r>
            <a:r>
              <a:rPr lang="cs-CZ" b="1" dirty="0" smtClean="0">
                <a:solidFill>
                  <a:srgbClr val="FF0000"/>
                </a:solidFill>
              </a:rPr>
              <a:t>ZKONTROLOVAT,</a:t>
            </a:r>
            <a:r>
              <a:rPr lang="cs-CZ" dirty="0" smtClean="0"/>
              <a:t> ZDA JIŽ DS MÁ !!!!!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!!! § 35b zákona č. 111/1994 Sb., o silniční dopravě – rušení ŽO nebo snížení rozsahu na návrh DÚ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cs-CZ" dirty="0" smtClean="0"/>
              <a:t>– viz také dotaz 5 na str. 5 souhrnného zápisu ze Seče, podzim 2022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transformace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4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285821"/>
              </p:ext>
            </p:extLst>
          </p:nvPr>
        </p:nvGraphicFramePr>
        <p:xfrm>
          <a:off x="422274" y="1679575"/>
          <a:ext cx="11264651" cy="394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881">
                  <a:extLst>
                    <a:ext uri="{9D8B030D-6E8A-4147-A177-3AD203B41FA5}">
                      <a16:colId xmlns:a16="http://schemas.microsoft.com/office/drawing/2014/main" val="4166341808"/>
                    </a:ext>
                  </a:extLst>
                </a:gridCol>
                <a:gridCol w="1725245">
                  <a:extLst>
                    <a:ext uri="{9D8B030D-6E8A-4147-A177-3AD203B41FA5}">
                      <a16:colId xmlns:a16="http://schemas.microsoft.com/office/drawing/2014/main" val="236015111"/>
                    </a:ext>
                  </a:extLst>
                </a:gridCol>
                <a:gridCol w="2242818">
                  <a:extLst>
                    <a:ext uri="{9D8B030D-6E8A-4147-A177-3AD203B41FA5}">
                      <a16:colId xmlns:a16="http://schemas.microsoft.com/office/drawing/2014/main" val="3384979033"/>
                    </a:ext>
                  </a:extLst>
                </a:gridCol>
                <a:gridCol w="2984673">
                  <a:extLst>
                    <a:ext uri="{9D8B030D-6E8A-4147-A177-3AD203B41FA5}">
                      <a16:colId xmlns:a16="http://schemas.microsoft.com/office/drawing/2014/main" val="2756504037"/>
                    </a:ext>
                  </a:extLst>
                </a:gridCol>
                <a:gridCol w="3699034">
                  <a:extLst>
                    <a:ext uri="{9D8B030D-6E8A-4147-A177-3AD203B41FA5}">
                      <a16:colId xmlns:a16="http://schemas.microsoft.com/office/drawing/2014/main" val="2788180959"/>
                    </a:ext>
                  </a:extLst>
                </a:gridCol>
              </a:tblGrid>
              <a:tr h="304294">
                <a:tc>
                  <a:txBody>
                    <a:bodyPr/>
                    <a:lstStyle/>
                    <a:p>
                      <a:r>
                        <a:rPr lang="cs-CZ" dirty="0" smtClean="0"/>
                        <a:t>bod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 1.8.2022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po 1.8.2022 - transformace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108156"/>
                  </a:ext>
                </a:extLst>
              </a:tr>
              <a:tr h="300125">
                <a:tc rowSpan="2">
                  <a:txBody>
                    <a:bodyPr/>
                    <a:lstStyle/>
                    <a:p>
                      <a:r>
                        <a:rPr lang="cs-CZ" dirty="0" smtClean="0"/>
                        <a:t>2.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dirty="0" smtClean="0"/>
                        <a:t>velká nad 3,5t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cs-CZ" dirty="0" smtClean="0"/>
                        <a:t>velká nad 3,5t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změna údajů - poplatek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701777"/>
                  </a:ext>
                </a:extLst>
              </a:tr>
              <a:tr h="4736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změna rozhodnutí – osvobozeno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204914"/>
                  </a:ext>
                </a:extLst>
              </a:tr>
              <a:tr h="487704">
                <a:tc rowSpan="2">
                  <a:txBody>
                    <a:bodyPr/>
                    <a:lstStyle/>
                    <a:p>
                      <a:r>
                        <a:rPr lang="cs-CZ" dirty="0" smtClean="0"/>
                        <a:t>3. 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dirty="0" smtClean="0"/>
                        <a:t>velká nad 3,5t a do 3,5t 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cs-CZ" dirty="0" smtClean="0"/>
                        <a:t>velká nad 3,5t, </a:t>
                      </a:r>
                    </a:p>
                    <a:p>
                      <a:r>
                        <a:rPr lang="cs-CZ" dirty="0" smtClean="0"/>
                        <a:t>mezinárodní 2,5t</a:t>
                      </a:r>
                      <a:r>
                        <a:rPr lang="cs-CZ" baseline="0" dirty="0" smtClean="0"/>
                        <a:t> do </a:t>
                      </a:r>
                      <a:r>
                        <a:rPr lang="cs-CZ" dirty="0" smtClean="0"/>
                        <a:t>3,5t, </a:t>
                      </a:r>
                    </a:p>
                    <a:p>
                      <a:r>
                        <a:rPr lang="cs-CZ" dirty="0" smtClean="0"/>
                        <a:t>malá do 3,5t</a:t>
                      </a:r>
                      <a:r>
                        <a:rPr lang="cs-CZ" baseline="0" dirty="0" smtClean="0"/>
                        <a:t> a </a:t>
                      </a:r>
                    </a:p>
                    <a:p>
                      <a:r>
                        <a:rPr lang="cs-CZ" dirty="0" smtClean="0"/>
                        <a:t>mezinárodní do 2,5t 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změna údajů - poplatek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807483"/>
                  </a:ext>
                </a:extLst>
              </a:tr>
              <a:tr h="6306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změna rozhodnutí – osvobozeno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966734"/>
                  </a:ext>
                </a:extLst>
              </a:tr>
              <a:tr h="358945">
                <a:tc rowSpan="3"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cs-C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malá do 3,5t</a:t>
                      </a:r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po 1.2.2023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na žádost do 1.2.2023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žádost do 1.2.2023 - osvobozeno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081332"/>
                  </a:ext>
                </a:extLst>
              </a:tr>
              <a:tr h="41968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malá do 3,5t a mezinárodní do 2,5t </a:t>
                      </a:r>
                    </a:p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mezinárodní</a:t>
                      </a:r>
                      <a:r>
                        <a:rPr lang="cs-CZ" baseline="0" dirty="0" smtClean="0"/>
                        <a:t> 2,5t – 3,5t, malá do 3,5t 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mezinárodní do 2,5t 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změna údajů - poplatek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54287"/>
                  </a:ext>
                </a:extLst>
              </a:tr>
              <a:tr h="55572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změna rozhodnutí – osvobozeno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975437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0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Zřízení</a:t>
            </a:r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cs-CZ" sz="2400" dirty="0" smtClean="0"/>
              <a:t>probíhá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automaticky</a:t>
            </a:r>
            <a:r>
              <a:rPr lang="cs-CZ" sz="2400" dirty="0" smtClean="0"/>
              <a:t>, 15. den po dni doručení dopisu z MV </a:t>
            </a:r>
            <a:br>
              <a:rPr lang="cs-CZ" sz="2400" dirty="0" smtClean="0"/>
            </a:br>
            <a:r>
              <a:rPr lang="cs-CZ" sz="2400" dirty="0" smtClean="0"/>
              <a:t>s přihlašovacími údaji. </a:t>
            </a:r>
            <a:r>
              <a:rPr lang="cs-CZ" sz="2400" b="1" i="1" dirty="0" smtClean="0"/>
              <a:t>Podnikatel nemusí nic konat</a:t>
            </a:r>
            <a:r>
              <a:rPr lang="cs-CZ" sz="2400" dirty="0" smtClean="0"/>
              <a:t>. </a:t>
            </a:r>
          </a:p>
          <a:p>
            <a:pPr marL="230400" indent="-230400" algn="just">
              <a:lnSpc>
                <a:spcPct val="110000"/>
              </a:lnSpc>
              <a:buNone/>
            </a:pPr>
            <a:r>
              <a:rPr lang="cs-CZ" dirty="0" smtClean="0"/>
              <a:t>			- </a:t>
            </a:r>
            <a:r>
              <a:rPr lang="cs-CZ" sz="2400" dirty="0" smtClean="0"/>
              <a:t>nárůst žádostí o zrušení živnostenského oprávnění v souvislosti </a:t>
            </a:r>
            <a:br>
              <a:rPr lang="cs-CZ" sz="2400" dirty="0" smtClean="0"/>
            </a:br>
            <a:r>
              <a:rPr lang="cs-CZ" sz="2400" dirty="0" smtClean="0"/>
              <a:t>s automatickým zřizováním datových schránek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Znepřístupnění</a:t>
            </a:r>
            <a:r>
              <a:rPr lang="cs-CZ" dirty="0" smtClean="0"/>
              <a:t> DS – </a:t>
            </a:r>
            <a:r>
              <a:rPr lang="cs-CZ" sz="2400" b="1" dirty="0" smtClean="0"/>
              <a:t>pouze</a:t>
            </a:r>
            <a:r>
              <a:rPr lang="cs-CZ" dirty="0" smtClean="0"/>
              <a:t> </a:t>
            </a:r>
            <a:r>
              <a:rPr lang="cs-CZ" sz="2400" dirty="0" smtClean="0"/>
              <a:t>ze zákonem stanovených důvodů (vazba, odnětí svobody, úmrtí/zánik, zrušení ŽO - § 11 </a:t>
            </a:r>
            <a:r>
              <a:rPr lang="cs-CZ" sz="2400" dirty="0" err="1" smtClean="0"/>
              <a:t>z.č</a:t>
            </a:r>
            <a:r>
              <a:rPr lang="cs-CZ" sz="2400" dirty="0" smtClean="0"/>
              <a:t>. 300/2008 Sb.). Na žádost NELZE!</a:t>
            </a:r>
          </a:p>
          <a:p>
            <a:pPr marL="230400" indent="-230400" algn="just">
              <a:lnSpc>
                <a:spcPct val="110000"/>
              </a:lnSpc>
              <a:buNone/>
            </a:pPr>
            <a:r>
              <a:rPr lang="cs-CZ" dirty="0" smtClean="0"/>
              <a:t>			- </a:t>
            </a:r>
            <a:r>
              <a:rPr lang="cs-CZ" sz="2400" dirty="0" smtClean="0"/>
              <a:t>při existenci živnostenského oprávnění nelze,  </a:t>
            </a:r>
            <a:r>
              <a:rPr lang="cs-CZ" sz="2400" b="1" dirty="0" smtClean="0"/>
              <a:t>pouze </a:t>
            </a: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b="1" dirty="0" smtClean="0">
                <a:solidFill>
                  <a:srgbClr val="FF0000"/>
                </a:solidFill>
              </a:rPr>
              <a:t>zrušením ŽO</a:t>
            </a:r>
          </a:p>
          <a:p>
            <a:pPr marL="230400" indent="-230400" algn="just">
              <a:lnSpc>
                <a:spcPct val="110000"/>
              </a:lnSpc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Zrušení – automaticky po uplynutí tří let od znepřístupnění</a:t>
            </a:r>
          </a:p>
          <a:p>
            <a:pPr marL="1371600" lvl="3" indent="0"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Datové schránky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6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cs-CZ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Automatické</a:t>
            </a:r>
            <a:r>
              <a:rPr lang="cs-CZ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„zrušení“, přesněji znepřístupnění, datové schránky </a:t>
            </a:r>
            <a:br>
              <a:rPr lang="cs-CZ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cs-CZ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kalendářních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dnů</a:t>
            </a:r>
            <a:r>
              <a:rPr lang="cs-CZ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</a:t>
            </a:r>
            <a:r>
              <a:rPr lang="cs-CZ" b="1" dirty="0">
                <a:solidFill>
                  <a:srgbClr val="92D050"/>
                </a:solidFill>
              </a:rPr>
              <a:t> </a:t>
            </a:r>
            <a:r>
              <a:rPr lang="cs-CZ" b="1" dirty="0"/>
              <a:t>okamžiku </a:t>
            </a:r>
            <a:r>
              <a:rPr lang="cs-CZ" dirty="0"/>
              <a:t>zveřejnění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zrušení živnostenského oprávnění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RŽP </a:t>
            </a:r>
            <a:r>
              <a:rPr lang="cs-CZ" dirty="0"/>
              <a:t>(nebo lépe propisu tohoto zápisu do </a:t>
            </a:r>
            <a:r>
              <a:rPr lang="cs-CZ" b="1" dirty="0"/>
              <a:t>R</a:t>
            </a:r>
            <a:r>
              <a:rPr lang="cs-CZ" dirty="0"/>
              <a:t>egistru </a:t>
            </a:r>
            <a:r>
              <a:rPr lang="cs-CZ" b="1" dirty="0"/>
              <a:t>Os</a:t>
            </a:r>
            <a:r>
              <a:rPr lang="cs-CZ" dirty="0"/>
              <a:t>ob), </a:t>
            </a:r>
            <a:endParaRPr lang="cs-CZ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dirty="0" smtClean="0"/>
              <a:t>aniž </a:t>
            </a:r>
            <a:r>
              <a:rPr lang="cs-CZ" dirty="0"/>
              <a:t>by k tomu musel dávat bývalý držitel živnostenského oprávnění jakýkoliv další podnět</a:t>
            </a:r>
            <a:r>
              <a:rPr lang="cs-CZ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dirty="0"/>
              <a:t>znepřístupnění dojde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zpětně k datu</a:t>
            </a:r>
            <a:r>
              <a:rPr lang="cs-CZ" dirty="0"/>
              <a:t>, které bude v Registru Osob zapsáno jako datum </a:t>
            </a:r>
            <a:r>
              <a:rPr lang="cs-CZ" b="1" dirty="0">
                <a:solidFill>
                  <a:srgbClr val="92D050"/>
                </a:solidFill>
              </a:rPr>
              <a:t>zániku živnosti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1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4694</TotalTime>
  <Words>2492</Words>
  <Application>Microsoft Office PowerPoint</Application>
  <PresentationFormat>Širokoúhlá obrazovka</PresentationFormat>
  <Paragraphs>542</Paragraphs>
  <Slides>31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Degular</vt:lpstr>
      <vt:lpstr>Wingdings</vt:lpstr>
      <vt:lpstr>Motiv Office</vt:lpstr>
      <vt:lpstr>Aktuální informace</vt:lpstr>
      <vt:lpstr>Obsah</vt:lpstr>
      <vt:lpstr>1. Silniční motorová doprava</vt:lpstr>
      <vt:lpstr>Stanoviska ke koncesi</vt:lpstr>
      <vt:lpstr>Finanční způsobilost</vt:lpstr>
      <vt:lpstr>Konec transformace</vt:lpstr>
      <vt:lpstr>Prezentace aplikace PowerPoint</vt:lpstr>
      <vt:lpstr>2. Datové schránky </vt:lpstr>
      <vt:lpstr>Prezentace aplikace PowerPoint</vt:lpstr>
      <vt:lpstr>3. Avíza k novým PO bez ŽO</vt:lpstr>
      <vt:lpstr>Důležité poznámky:  </vt:lpstr>
      <vt:lpstr>Prezentace aplikace PowerPoint</vt:lpstr>
      <vt:lpstr>Související dotazy: </vt:lpstr>
      <vt:lpstr>4. Ukrajina</vt:lpstr>
      <vt:lpstr>a) občan Ukrajiny s dočasnou ochranou </vt:lpstr>
      <vt:lpstr>www.mvcr.cz</vt:lpstr>
      <vt:lpstr>b) občan Ukrajiny s vízem za účelem strpění pobytu</vt:lpstr>
      <vt:lpstr>5.  Zprávy z MPO</vt:lpstr>
      <vt:lpstr>6. dotazy</vt:lpstr>
      <vt:lpstr>dotazy</vt:lpstr>
      <vt:lpstr>7. Personální změny na ObŽÚ v roce 2022</vt:lpstr>
      <vt:lpstr>8. Metodická činnost </vt:lpstr>
      <vt:lpstr>9. Počet podnikatelů k 31.12.2022 </vt:lpstr>
      <vt:lpstr>Trend v počtu podnikatelů v kraji od roku 1992 do 2022</vt:lpstr>
      <vt:lpstr>10. Počet živnostenských oprávnění k 31.12.2022</vt:lpstr>
      <vt:lpstr>Zastoupení jednotlivých druhů živností na ObŽÚ</vt:lpstr>
      <vt:lpstr>Poměr druhů živností v kraji v roce 2022</vt:lpstr>
      <vt:lpstr>11. Sněmovní tisky</vt:lpstr>
      <vt:lpstr>Sněmovní tisky</vt:lpstr>
      <vt:lpstr>Prezentace aplikace PowerPoint</vt:lpstr>
      <vt:lpstr>Děkujeme 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Gistinger Petr</cp:lastModifiedBy>
  <cp:revision>107</cp:revision>
  <dcterms:created xsi:type="dcterms:W3CDTF">2021-08-21T22:30:26Z</dcterms:created>
  <dcterms:modified xsi:type="dcterms:W3CDTF">2023-02-16T13:24:11Z</dcterms:modified>
</cp:coreProperties>
</file>