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4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F66"/>
    <a:srgbClr val="FBE5D6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9" autoAdjust="0"/>
    <p:restoredTop sz="96327"/>
  </p:normalViewPr>
  <p:slideViewPr>
    <p:cSldViewPr snapToGrid="0" snapToObjects="1">
      <p:cViewPr varScale="1">
        <p:scale>
          <a:sx n="38" d="100"/>
          <a:sy n="38" d="100"/>
        </p:scale>
        <p:origin x="82" y="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5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13.02.2023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13.02.2023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13.02.2023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13.02.2023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4800" dirty="0" smtClean="0">
                <a:latin typeface="+mj-lt"/>
              </a:rPr>
              <a:t>Podněty vedoucí ke zrušení nebo pozastavení živnostenského oprávnění v </a:t>
            </a:r>
            <a:r>
              <a:rPr lang="cs-CZ" sz="4800" dirty="0">
                <a:latin typeface="+mj-lt"/>
              </a:rPr>
              <a:t>roce </a:t>
            </a:r>
            <a:r>
              <a:rPr lang="cs-CZ" sz="4800" dirty="0" smtClean="0">
                <a:latin typeface="+mj-lt"/>
              </a:rPr>
              <a:t>2022</a:t>
            </a:r>
            <a:endParaRPr lang="cs-CZ" sz="48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</a:t>
            </a:r>
            <a:r>
              <a:rPr lang="cs-CZ" altLang="cs-CZ" dirty="0" smtClean="0">
                <a:latin typeface="+mj-lt"/>
              </a:rPr>
              <a:t>16. února 2023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3600" b="1" u="sng" dirty="0" smtClean="0"/>
              <a:t>Celkem </a:t>
            </a:r>
            <a:r>
              <a:rPr lang="cs-CZ" sz="3600" b="1" u="sng" dirty="0" smtClean="0"/>
              <a:t>ve </a:t>
            </a:r>
            <a:r>
              <a:rPr lang="cs-CZ" sz="3600" b="1" u="sng" dirty="0" smtClean="0"/>
              <a:t>Zlínském kraji: </a:t>
            </a:r>
            <a:r>
              <a:rPr lang="cs-CZ" sz="3600" b="1" u="sng" dirty="0" smtClean="0"/>
              <a:t> 43</a:t>
            </a:r>
            <a:endParaRPr lang="cs-CZ" sz="3600" b="1" u="sng" dirty="0" smtClean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B37A1BB-E573-BE45-B73F-5CCF5CD016E5}"/>
              </a:ext>
            </a:extLst>
          </p:cNvPr>
          <p:cNvSpPr txBox="1">
            <a:spLocks/>
          </p:cNvSpPr>
          <p:nvPr/>
        </p:nvSpPr>
        <p:spPr>
          <a:xfrm>
            <a:off x="4130179" y="461463"/>
            <a:ext cx="7599538" cy="6720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highlight>
                  <a:srgbClr val="FEEF66"/>
                </a:highlight>
                <a:latin typeface="Degular Display" pitchFamily="82" charset="0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endParaRPr lang="cs-CZ" sz="4000" b="0" dirty="0">
              <a:latin typeface="Arial Black" panose="020B0A040201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Podněty </a:t>
            </a:r>
            <a:r>
              <a:rPr lang="cs-CZ" sz="4000" dirty="0" smtClean="0"/>
              <a:t>za </a:t>
            </a:r>
            <a:r>
              <a:rPr lang="cs-CZ" sz="4000" dirty="0"/>
              <a:t>rok </a:t>
            </a:r>
            <a:r>
              <a:rPr lang="cs-CZ" sz="4000" dirty="0" smtClean="0"/>
              <a:t>2022</a:t>
            </a:r>
            <a:endParaRPr lang="cs-CZ" sz="40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40316"/>
              </p:ext>
            </p:extLst>
          </p:nvPr>
        </p:nvGraphicFramePr>
        <p:xfrm>
          <a:off x="2258882" y="2375441"/>
          <a:ext cx="5045337" cy="415370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59975">
                  <a:extLst>
                    <a:ext uri="{9D8B030D-6E8A-4147-A177-3AD203B41FA5}">
                      <a16:colId xmlns:a16="http://schemas.microsoft.com/office/drawing/2014/main" val="3815845531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3045403077"/>
                    </a:ext>
                  </a:extLst>
                </a:gridCol>
                <a:gridCol w="1105989">
                  <a:extLst>
                    <a:ext uri="{9D8B030D-6E8A-4147-A177-3AD203B41FA5}">
                      <a16:colId xmlns:a16="http://schemas.microsoft.com/office/drawing/2014/main" val="1536578232"/>
                    </a:ext>
                  </a:extLst>
                </a:gridCol>
                <a:gridCol w="1243053">
                  <a:extLst>
                    <a:ext uri="{9D8B030D-6E8A-4147-A177-3AD203B41FA5}">
                      <a16:colId xmlns:a16="http://schemas.microsoft.com/office/drawing/2014/main" val="2018274327"/>
                    </a:ext>
                  </a:extLst>
                </a:gridCol>
              </a:tblGrid>
              <a:tr h="874713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Podněty </a:t>
                      </a:r>
                      <a:endParaRPr lang="cs-CZ" sz="2800" b="1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2020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2021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2022</a:t>
                      </a:r>
                      <a:endParaRPr lang="cs-CZ" sz="2800" b="1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571204"/>
                  </a:ext>
                </a:extLst>
              </a:tr>
              <a:tr h="546498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DÚ</a:t>
                      </a:r>
                      <a:endParaRPr lang="cs-CZ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8</a:t>
                      </a:r>
                      <a:endParaRPr lang="cs-CZ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10</a:t>
                      </a:r>
                      <a:endParaRPr lang="cs-CZ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4</a:t>
                      </a:r>
                      <a:endParaRPr lang="cs-CZ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5470055"/>
                  </a:ext>
                </a:extLst>
              </a:tr>
              <a:tr h="546498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SSZ</a:t>
                      </a:r>
                      <a:endParaRPr lang="cs-CZ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cs-CZ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1</a:t>
                      </a:r>
                      <a:endParaRPr lang="cs-CZ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2</a:t>
                      </a:r>
                      <a:endParaRPr lang="cs-CZ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7640607"/>
                  </a:ext>
                </a:extLst>
              </a:tr>
              <a:tr h="546498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ČOI</a:t>
                      </a:r>
                      <a:endParaRPr lang="cs-CZ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2</a:t>
                      </a:r>
                      <a:endParaRPr lang="cs-CZ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1</a:t>
                      </a:r>
                      <a:endParaRPr lang="cs-CZ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6452544"/>
                  </a:ext>
                </a:extLst>
              </a:tr>
              <a:tr h="546498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MMR</a:t>
                      </a:r>
                      <a:endParaRPr lang="cs-CZ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0</a:t>
                      </a:r>
                      <a:endParaRPr lang="cs-CZ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1</a:t>
                      </a:r>
                      <a:endParaRPr lang="cs-CZ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8278704"/>
                  </a:ext>
                </a:extLst>
              </a:tr>
              <a:tr h="546498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SÚIP</a:t>
                      </a:r>
                      <a:endParaRPr lang="cs-CZ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0</a:t>
                      </a:r>
                      <a:endParaRPr lang="cs-CZ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2</a:t>
                      </a:r>
                      <a:endParaRPr lang="cs-CZ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4294123"/>
                  </a:ext>
                </a:extLst>
              </a:tr>
              <a:tr h="546498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Jiné</a:t>
                      </a:r>
                      <a:endParaRPr lang="cs-CZ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cs-CZ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43</a:t>
                      </a:r>
                      <a:endParaRPr lang="cs-CZ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33</a:t>
                      </a:r>
                      <a:endParaRPr lang="cs-CZ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246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9679</TotalTime>
  <Words>70</Words>
  <Application>Microsoft Office PowerPoint</Application>
  <PresentationFormat>Širokoúhlá obrazovka</PresentationFormat>
  <Paragraphs>37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Degular</vt:lpstr>
      <vt:lpstr>Wingdings</vt:lpstr>
      <vt:lpstr>Motiv Office</vt:lpstr>
      <vt:lpstr>Podněty vedoucí ke zrušení nebo pozastavení živnostenského oprávnění v roce 2022</vt:lpstr>
      <vt:lpstr>Podněty za rok 2022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Slobodian Sandra</cp:lastModifiedBy>
  <cp:revision>37</cp:revision>
  <dcterms:created xsi:type="dcterms:W3CDTF">2021-08-21T22:30:26Z</dcterms:created>
  <dcterms:modified xsi:type="dcterms:W3CDTF">2023-02-13T15:26:57Z</dcterms:modified>
</cp:coreProperties>
</file>