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4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F66"/>
    <a:srgbClr val="FBE5D6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9" autoAdjust="0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04.03.2024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4800" dirty="0">
                <a:latin typeface="+mj-lt"/>
              </a:rPr>
              <a:t>Podněty vedoucí ke zrušení nebo pozastavení živnostenského oprávnění v roce 2023</a:t>
            </a:r>
            <a:endParaRPr lang="cs-CZ" sz="4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600" b="1" u="sng" dirty="0"/>
              <a:t>Celkem ve Zlínském kraji:  53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B37A1BB-E573-BE45-B73F-5CCF5CD016E5}"/>
              </a:ext>
            </a:extLst>
          </p:cNvPr>
          <p:cNvSpPr txBox="1">
            <a:spLocks/>
          </p:cNvSpPr>
          <p:nvPr/>
        </p:nvSpPr>
        <p:spPr>
          <a:xfrm>
            <a:off x="4130179" y="461463"/>
            <a:ext cx="7599538" cy="6720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highlight>
                  <a:srgbClr val="FEEF66"/>
                </a:highlight>
                <a:latin typeface="Degular Display" pitchFamily="82" charset="0"/>
                <a:ea typeface="+mj-ea"/>
                <a:cs typeface="+mj-cs"/>
              </a:defRPr>
            </a:lvl1pPr>
          </a:lstStyle>
          <a:p>
            <a:pPr algn="r">
              <a:lnSpc>
                <a:spcPct val="150000"/>
              </a:lnSpc>
            </a:pPr>
            <a:endParaRPr lang="cs-CZ" sz="4000" b="0" dirty="0">
              <a:latin typeface="Arial Black" panose="020B0A040201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/>
              <a:t>Podněty za rok 2022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47267"/>
              </p:ext>
            </p:extLst>
          </p:nvPr>
        </p:nvGraphicFramePr>
        <p:xfrm>
          <a:off x="3137599" y="2336911"/>
          <a:ext cx="6031102" cy="41537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59975">
                  <a:extLst>
                    <a:ext uri="{9D8B030D-6E8A-4147-A177-3AD203B41FA5}">
                      <a16:colId xmlns:a16="http://schemas.microsoft.com/office/drawing/2014/main" val="381584553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045403077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1536578232"/>
                    </a:ext>
                  </a:extLst>
                </a:gridCol>
                <a:gridCol w="1075055">
                  <a:extLst>
                    <a:ext uri="{9D8B030D-6E8A-4147-A177-3AD203B41FA5}">
                      <a16:colId xmlns:a16="http://schemas.microsoft.com/office/drawing/2014/main" val="2018274327"/>
                    </a:ext>
                  </a:extLst>
                </a:gridCol>
                <a:gridCol w="1153763">
                  <a:extLst>
                    <a:ext uri="{9D8B030D-6E8A-4147-A177-3AD203B41FA5}">
                      <a16:colId xmlns:a16="http://schemas.microsoft.com/office/drawing/2014/main" val="223649084"/>
                    </a:ext>
                  </a:extLst>
                </a:gridCol>
              </a:tblGrid>
              <a:tr h="874713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Podněty 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2020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2021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2022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2023</a:t>
                      </a:r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7120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DÚ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470055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SSZ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640607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ČOI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45254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MMR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278704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SÚIP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4294123"/>
                  </a:ext>
                </a:extLst>
              </a:tr>
              <a:tr h="546498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Jiné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/>
                        <a:t>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246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12625</TotalTime>
  <Words>77</Words>
  <Application>Microsoft Office PowerPoint</Application>
  <PresentationFormat>Širokoúhlá obrazovka</PresentationFormat>
  <Paragraphs>44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Degular</vt:lpstr>
      <vt:lpstr>Wingdings</vt:lpstr>
      <vt:lpstr>Motiv Office</vt:lpstr>
      <vt:lpstr>Podněty vedoucí ke zrušení nebo pozastavení živnostenského oprávnění v roce 2023</vt:lpstr>
      <vt:lpstr>Podněty za rok 2022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39</cp:revision>
  <dcterms:created xsi:type="dcterms:W3CDTF">2021-08-21T22:30:26Z</dcterms:created>
  <dcterms:modified xsi:type="dcterms:W3CDTF">2024-03-06T09:24:54Z</dcterms:modified>
</cp:coreProperties>
</file>