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67" r:id="rId5"/>
    <p:sldId id="268" r:id="rId6"/>
    <p:sldId id="270" r:id="rId7"/>
    <p:sldId id="273" r:id="rId8"/>
    <p:sldId id="271" r:id="rId9"/>
    <p:sldId id="272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7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07.03.2024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07.03.2024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07.03.2024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07.03.2024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4"/>
            <a:ext cx="10681878" cy="4788559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6000" b="1" spc="50" dirty="0">
                <a:latin typeface="+mj-lt"/>
              </a:rPr>
              <a:t>Vyhodnocení kontrol výkonu přenesené působnosti v roce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5253924"/>
            <a:ext cx="9144000" cy="877469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března 2024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KPP 2023 – agenda ŽP</a:t>
            </a:r>
          </a:p>
          <a:p>
            <a:pPr marL="514350" indent="-514350">
              <a:buAutoNum type="arabicPeriod"/>
            </a:pPr>
            <a:r>
              <a:rPr lang="cs-CZ" dirty="0"/>
              <a:t>Opatření k nápravě</a:t>
            </a:r>
          </a:p>
          <a:p>
            <a:pPr marL="514350" indent="-514350">
              <a:buAutoNum type="arabicPeriod"/>
            </a:pPr>
            <a:r>
              <a:rPr lang="cs-CZ" dirty="0"/>
              <a:t>Metodická doporučení</a:t>
            </a:r>
          </a:p>
          <a:p>
            <a:pPr marL="514350" indent="-514350">
              <a:buAutoNum type="arabicPeriod"/>
            </a:pPr>
            <a:r>
              <a:rPr lang="cs-CZ" dirty="0"/>
              <a:t>KPP 2023 – agenda zemědělského podnikatele</a:t>
            </a:r>
          </a:p>
          <a:p>
            <a:pPr marL="514350" indent="-514350">
              <a:buAutoNum type="arabicPeriod"/>
            </a:pPr>
            <a:r>
              <a:rPr lang="cs-CZ" dirty="0"/>
              <a:t>KPP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/>
              <a:t>Uherské Hradiště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/>
              <a:t>Bystřice pod Hostýnem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/>
              <a:t>Vsetín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/>
              <a:t>Luhačovice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08488"/>
            <a:ext cx="11264900" cy="1239865"/>
          </a:xfrm>
        </p:spPr>
        <p:txBody>
          <a:bodyPr>
            <a:normAutofit fontScale="90000"/>
          </a:bodyPr>
          <a:lstStyle/>
          <a:p>
            <a:r>
              <a:rPr lang="cs-CZ" dirty="0"/>
              <a:t>1. KPP 2022 – agenda živnostenského podnikatele</a:t>
            </a:r>
          </a:p>
        </p:txBody>
      </p:sp>
    </p:spTree>
    <p:extLst>
      <p:ext uri="{BB962C8B-B14F-4D97-AF65-F5344CB8AC3E}">
        <p14:creationId xmlns:p14="http://schemas.microsoft.com/office/powerpoint/2010/main" val="299164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cs-CZ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předán spis kontrolnímu orgán k provedení přezkumného řízení z důvodu jeho rozporu s § 61 odst. 5 živnostenského zákona</a:t>
            </a:r>
          </a:p>
          <a:p>
            <a:pPr marL="0" indent="0" algn="just">
              <a:buNone/>
            </a:pPr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z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veřejnit v souladu s § 26 kontrolního řádu obecné informace </a:t>
            </a:r>
            <a:b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 výsledcích kontrol, které kontrolní orgán provedl, a to způsobem umožňujícím dálkový přístup.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Opatření k nápravě</a:t>
            </a:r>
          </a:p>
        </p:txBody>
      </p:sp>
    </p:spTree>
    <p:extLst>
      <p:ext uri="{BB962C8B-B14F-4D97-AF65-F5344CB8AC3E}">
        <p14:creationId xmlns:p14="http://schemas.microsoft.com/office/powerpoint/2010/main" val="145073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just">
              <a:lnSpc>
                <a:spcPct val="100000"/>
              </a:lnSpc>
              <a:spcBef>
                <a:spcPts val="1000"/>
              </a:spcBef>
              <a:buNone/>
            </a:pP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00000"/>
              </a:lnSpc>
              <a:spcBef>
                <a:spcPts val="1000"/>
              </a:spcBef>
              <a:buNone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00000"/>
              </a:lnSpc>
              <a:spcBef>
                <a:spcPts val="1000"/>
              </a:spcBef>
              <a:buNone/>
            </a:pP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1000"/>
              </a:spcBef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případě podání učiněných vůči živnostenskému úřadu v elektronické podobě prostřednictvím datové schránky uvádět datum podání shodně s datem doručení datové zprávy do datové schránky města (od tohoto data běží lhůty pro předání dat dalším příjemcům).</a:t>
            </a:r>
            <a:endParaRPr lang="cs-CZ" dirty="0">
              <a:latin typeface="+mj-lt"/>
            </a:endParaRPr>
          </a:p>
          <a:p>
            <a:pPr marL="514350" lvl="1" indent="-514350" algn="just">
              <a:lnSpc>
                <a:spcPct val="100000"/>
              </a:lnSpc>
              <a:spcBef>
                <a:spcPts val="1000"/>
              </a:spcBef>
              <a:buFont typeface="+mj-lt"/>
              <a:buAutoNum type="arabicPeriod" startAt="2"/>
            </a:pPr>
            <a:endParaRPr lang="cs-CZ" dirty="0"/>
          </a:p>
          <a:p>
            <a:pPr marL="0" lvl="1" indent="0" algn="just">
              <a:lnSpc>
                <a:spcPct val="100000"/>
              </a:lnSpc>
              <a:buNone/>
            </a:pP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Metodická doporučení - registrace</a:t>
            </a:r>
          </a:p>
        </p:txBody>
      </p:sp>
    </p:spTree>
    <p:extLst>
      <p:ext uri="{BB962C8B-B14F-4D97-AF65-F5344CB8AC3E}">
        <p14:creationId xmlns:p14="http://schemas.microsoft.com/office/powerpoint/2010/main" val="212751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cs-CZ" sz="17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 správním řízení s více účastníky řízení při určení právní moci rozhodnutí postupovat důsledně v souladu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 § 73 odst. 1 a § 91 odst. 4 správního řádu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případech, kdy uplynula přiměřená lhůta (§ 80 odst. 2 správního řádu) ode dne, kdy se správní orgán dozvěděl o skutečnostech odůvodňujících zahájení řízení z moci úřední,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opět podnikatele vyzvat k doložení rozhodných skutečností.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cs-CZ" sz="24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400" u="sng" dirty="0">
                <a:solidFill>
                  <a:srgbClr val="000000"/>
                </a:solidFill>
              </a:rPr>
              <a:t>Nepřesné označení </a:t>
            </a:r>
            <a:r>
              <a:rPr lang="cs-CZ" sz="2400" dirty="0">
                <a:solidFill>
                  <a:srgbClr val="000000"/>
                </a:solidFill>
              </a:rPr>
              <a:t>účastníka řízení jako fyzické osoby namísto podnikající fyzické osoby nebo </a:t>
            </a:r>
            <a:r>
              <a:rPr lang="cs-CZ" sz="2400" u="sng" dirty="0">
                <a:solidFill>
                  <a:srgbClr val="000000"/>
                </a:solidFill>
              </a:rPr>
              <a:t>nedostatečná </a:t>
            </a:r>
            <a:r>
              <a:rPr lang="cs-CZ" sz="240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označení </a:t>
            </a:r>
            <a:r>
              <a:rPr lang="cs-CZ" sz="2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účastníka ve výroku údaji umožňujícími jeho identifikaci</a:t>
            </a:r>
            <a:r>
              <a:rPr lang="cs-CZ" sz="2400" dirty="0">
                <a:solidFill>
                  <a:srgbClr val="000000"/>
                </a:solidFill>
              </a:rPr>
              <a:t> v souladu s § 68 odst. 2 správního řádu. </a:t>
            </a:r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cs-CZ" sz="26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Metodická doporučení – správní řízení</a:t>
            </a:r>
          </a:p>
        </p:txBody>
      </p:sp>
    </p:spTree>
    <p:extLst>
      <p:ext uri="{BB962C8B-B14F-4D97-AF65-F5344CB8AC3E}">
        <p14:creationId xmlns:p14="http://schemas.microsoft.com/office/powerpoint/2010/main" val="284401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7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solidFill>
                  <a:prstClr val="black"/>
                </a:solidFill>
              </a:rPr>
              <a:t>Metodická doporučení – přestupkové řízení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1249" y="2028227"/>
            <a:ext cx="10512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Řízení o přestupku dle § 61 odst. 3 písm. b) živnostenského zákona bylo vedeno v rozporu s právními předpisy, a to § 61 odst. 5 živnostenského zákona</a:t>
            </a:r>
          </a:p>
          <a:p>
            <a:pPr algn="just"/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příkaz byl uložen na místě dle § 150 odst. 5 správního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197345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Bez nápravných opatření a metodických doporučení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92335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/>
              <a:t>4. KPP 2023 – agenda zemědělského podnikatele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101" y="2937493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Kontrola agend: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živnostenského podnikání,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evidence zemědělského podnikatele a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přestupky proti pořádku ve státní správě (porušení nařízení obce – tržní řád</a:t>
            </a:r>
            <a:r>
              <a:rPr lang="cs-CZ" dirty="0" smtClean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mtClean="0"/>
              <a:t> cenová </a:t>
            </a:r>
            <a:r>
              <a:rPr lang="cs-CZ" dirty="0" smtClean="0"/>
              <a:t>kontrola</a:t>
            </a:r>
            <a:endParaRPr lang="cs-CZ" dirty="0"/>
          </a:p>
          <a:p>
            <a:endParaRPr lang="cs-CZ" dirty="0"/>
          </a:p>
          <a:p>
            <a:r>
              <a:rPr lang="cs-CZ" dirty="0"/>
              <a:t>Kde: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Kroměříž – 1.3.2024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Otrokovice – březen 2024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Rožnov pod Radhoštěm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/>
              <a:t> Zlín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KPP 2024</a:t>
            </a:r>
          </a:p>
        </p:txBody>
      </p:sp>
    </p:spTree>
    <p:extLst>
      <p:ext uri="{BB962C8B-B14F-4D97-AF65-F5344CB8AC3E}">
        <p14:creationId xmlns:p14="http://schemas.microsoft.com/office/powerpoint/2010/main" val="2296319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387</Words>
  <Application>Microsoft Office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Degular</vt:lpstr>
      <vt:lpstr>Times New Roman</vt:lpstr>
      <vt:lpstr>Wingdings</vt:lpstr>
      <vt:lpstr>Motiv Office</vt:lpstr>
      <vt:lpstr>Vyhodnocení kontrol výkonu přenesené působnosti v roce 2023</vt:lpstr>
      <vt:lpstr>Obsah</vt:lpstr>
      <vt:lpstr>1. KPP 2022 – agenda živnostenského podnikatele</vt:lpstr>
      <vt:lpstr>2. Opatření k nápravě</vt:lpstr>
      <vt:lpstr>Metodická doporučení - registrace</vt:lpstr>
      <vt:lpstr>Metodická doporučení – správní řízení</vt:lpstr>
      <vt:lpstr>Metodická doporučení – přestupkové řízení</vt:lpstr>
      <vt:lpstr>4. KPP 2023 – agenda zemědělského podnikatele</vt:lpstr>
      <vt:lpstr>5. KPP 2024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Prezentace1448</cp:lastModifiedBy>
  <cp:revision>28</cp:revision>
  <dcterms:created xsi:type="dcterms:W3CDTF">2021-08-21T22:30:26Z</dcterms:created>
  <dcterms:modified xsi:type="dcterms:W3CDTF">2024-03-07T07:41:11Z</dcterms:modified>
</cp:coreProperties>
</file>