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1" r:id="rId6"/>
    <p:sldId id="266" r:id="rId7"/>
    <p:sldId id="267" r:id="rId8"/>
    <p:sldId id="268" r:id="rId9"/>
    <p:sldId id="270" r:id="rId10"/>
    <p:sldId id="269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E7A193-EC03-4F38-8CE3-0C84E1E02827}" v="54" dt="2024-03-06T13:18:41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8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stinger Petr" userId="7e450f8b-975b-442e-bffe-3318df701ccf" providerId="ADAL" clId="{4EE7A193-EC03-4F38-8CE3-0C84E1E02827}"/>
    <pc:docChg chg="undo redo custSel delSld modSld">
      <pc:chgData name="Gistinger Petr" userId="7e450f8b-975b-442e-bffe-3318df701ccf" providerId="ADAL" clId="{4EE7A193-EC03-4F38-8CE3-0C84E1E02827}" dt="2024-03-06T13:18:41.626" v="86" actId="113"/>
      <pc:docMkLst>
        <pc:docMk/>
      </pc:docMkLst>
      <pc:sldChg chg="modSp mod">
        <pc:chgData name="Gistinger Petr" userId="7e450f8b-975b-442e-bffe-3318df701ccf" providerId="ADAL" clId="{4EE7A193-EC03-4F38-8CE3-0C84E1E02827}" dt="2024-03-05T09:38:16.144" v="17" actId="6549"/>
        <pc:sldMkLst>
          <pc:docMk/>
          <pc:sldMk cId="2134653494" sldId="256"/>
        </pc:sldMkLst>
        <pc:spChg chg="mod">
          <ac:chgData name="Gistinger Petr" userId="7e450f8b-975b-442e-bffe-3318df701ccf" providerId="ADAL" clId="{4EE7A193-EC03-4F38-8CE3-0C84E1E02827}" dt="2024-03-05T09:38:16.144" v="17" actId="6549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Gistinger Petr" userId="7e450f8b-975b-442e-bffe-3318df701ccf" providerId="ADAL" clId="{4EE7A193-EC03-4F38-8CE3-0C84E1E02827}" dt="2024-03-05T09:36:43.294" v="15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del">
        <pc:chgData name="Gistinger Petr" userId="7e450f8b-975b-442e-bffe-3318df701ccf" providerId="ADAL" clId="{4EE7A193-EC03-4F38-8CE3-0C84E1E02827}" dt="2024-03-05T09:38:58.307" v="18" actId="2696"/>
        <pc:sldMkLst>
          <pc:docMk/>
          <pc:sldMk cId="4193525154" sldId="259"/>
        </pc:sldMkLst>
      </pc:sldChg>
      <pc:sldChg chg="addSp delSp modSp mod">
        <pc:chgData name="Gistinger Petr" userId="7e450f8b-975b-442e-bffe-3318df701ccf" providerId="ADAL" clId="{4EE7A193-EC03-4F38-8CE3-0C84E1E02827}" dt="2024-03-06T12:57:53.717" v="59"/>
        <pc:sldMkLst>
          <pc:docMk/>
          <pc:sldMk cId="1308633698" sldId="261"/>
        </pc:sldMkLst>
        <pc:spChg chg="add del mod">
          <ac:chgData name="Gistinger Petr" userId="7e450f8b-975b-442e-bffe-3318df701ccf" providerId="ADAL" clId="{4EE7A193-EC03-4F38-8CE3-0C84E1E02827}" dt="2024-03-06T11:22:55.089" v="32"/>
          <ac:spMkLst>
            <pc:docMk/>
            <pc:sldMk cId="1308633698" sldId="261"/>
            <ac:spMk id="5" creationId="{BD6CDC71-DBFA-8999-2724-D7C6E9504D07}"/>
          </ac:spMkLst>
        </pc:spChg>
        <pc:graphicFrameChg chg="add mod">
          <ac:chgData name="Gistinger Petr" userId="7e450f8b-975b-442e-bffe-3318df701ccf" providerId="ADAL" clId="{4EE7A193-EC03-4F38-8CE3-0C84E1E02827}" dt="2024-03-06T12:57:53.717" v="59"/>
          <ac:graphicFrameMkLst>
            <pc:docMk/>
            <pc:sldMk cId="1308633698" sldId="261"/>
            <ac:graphicFrameMk id="6" creationId="{00000000-0008-0000-0100-000002000000}"/>
          </ac:graphicFrameMkLst>
        </pc:graphicFrameChg>
        <pc:graphicFrameChg chg="add del">
          <ac:chgData name="Gistinger Petr" userId="7e450f8b-975b-442e-bffe-3318df701ccf" providerId="ADAL" clId="{4EE7A193-EC03-4F38-8CE3-0C84E1E02827}" dt="2024-03-06T11:22:06.392" v="31" actId="21"/>
          <ac:graphicFrameMkLst>
            <pc:docMk/>
            <pc:sldMk cId="1308633698" sldId="261"/>
            <ac:graphicFrameMk id="8" creationId="{00000000-0000-0000-0000-000000000000}"/>
          </ac:graphicFrameMkLst>
        </pc:graphicFrameChg>
      </pc:sldChg>
      <pc:sldChg chg="addSp delSp modSp mod">
        <pc:chgData name="Gistinger Petr" userId="7e450f8b-975b-442e-bffe-3318df701ccf" providerId="ADAL" clId="{4EE7A193-EC03-4F38-8CE3-0C84E1E02827}" dt="2024-03-06T13:16:37.935" v="82" actId="113"/>
        <pc:sldMkLst>
          <pc:docMk/>
          <pc:sldMk cId="753677484" sldId="266"/>
        </pc:sldMkLst>
        <pc:spChg chg="mod">
          <ac:chgData name="Gistinger Petr" userId="7e450f8b-975b-442e-bffe-3318df701ccf" providerId="ADAL" clId="{4EE7A193-EC03-4F38-8CE3-0C84E1E02827}" dt="2024-03-05T09:39:28.644" v="20" actId="20577"/>
          <ac:spMkLst>
            <pc:docMk/>
            <pc:sldMk cId="753677484" sldId="266"/>
            <ac:spMk id="4" creationId="{00000000-0000-0000-0000-000000000000}"/>
          </ac:spMkLst>
        </pc:spChg>
        <pc:spChg chg="add del mod">
          <ac:chgData name="Gistinger Petr" userId="7e450f8b-975b-442e-bffe-3318df701ccf" providerId="ADAL" clId="{4EE7A193-EC03-4F38-8CE3-0C84E1E02827}" dt="2024-03-06T11:27:17.925" v="47"/>
          <ac:spMkLst>
            <pc:docMk/>
            <pc:sldMk cId="753677484" sldId="266"/>
            <ac:spMk id="6" creationId="{626B2196-8F88-7A5E-66A0-27EAC2A483B2}"/>
          </ac:spMkLst>
        </pc:spChg>
        <pc:graphicFrameChg chg="del">
          <ac:chgData name="Gistinger Petr" userId="7e450f8b-975b-442e-bffe-3318df701ccf" providerId="ADAL" clId="{4EE7A193-EC03-4F38-8CE3-0C84E1E02827}" dt="2024-03-06T11:27:00.493" v="46" actId="21"/>
          <ac:graphicFrameMkLst>
            <pc:docMk/>
            <pc:sldMk cId="753677484" sldId="266"/>
            <ac:graphicFrameMk id="5" creationId="{00000000-0000-0000-0000-000000000000}"/>
          </ac:graphicFrameMkLst>
        </pc:graphicFrameChg>
        <pc:graphicFrameChg chg="add mod">
          <ac:chgData name="Gistinger Petr" userId="7e450f8b-975b-442e-bffe-3318df701ccf" providerId="ADAL" clId="{4EE7A193-EC03-4F38-8CE3-0C84E1E02827}" dt="2024-03-06T13:16:37.935" v="82" actId="113"/>
          <ac:graphicFrameMkLst>
            <pc:docMk/>
            <pc:sldMk cId="753677484" sldId="266"/>
            <ac:graphicFrameMk id="7" creationId="{C0746739-C59F-EA68-A2C2-2217A31C5A64}"/>
          </ac:graphicFrameMkLst>
        </pc:graphicFrameChg>
      </pc:sldChg>
      <pc:sldChg chg="addSp delSp modSp mod">
        <pc:chgData name="Gistinger Petr" userId="7e450f8b-975b-442e-bffe-3318df701ccf" providerId="ADAL" clId="{4EE7A193-EC03-4F38-8CE3-0C84E1E02827}" dt="2024-03-06T13:16:23.735" v="81" actId="113"/>
        <pc:sldMkLst>
          <pc:docMk/>
          <pc:sldMk cId="2710276944" sldId="267"/>
        </pc:sldMkLst>
        <pc:spChg chg="add del mod">
          <ac:chgData name="Gistinger Petr" userId="7e450f8b-975b-442e-bffe-3318df701ccf" providerId="ADAL" clId="{4EE7A193-EC03-4F38-8CE3-0C84E1E02827}" dt="2024-03-06T11:33:20.268" v="49"/>
          <ac:spMkLst>
            <pc:docMk/>
            <pc:sldMk cId="2710276944" sldId="267"/>
            <ac:spMk id="6" creationId="{904A98F8-C9D1-AD8A-6E06-969CCD6ECDB0}"/>
          </ac:spMkLst>
        </pc:spChg>
        <pc:graphicFrameChg chg="del">
          <ac:chgData name="Gistinger Petr" userId="7e450f8b-975b-442e-bffe-3318df701ccf" providerId="ADAL" clId="{4EE7A193-EC03-4F38-8CE3-0C84E1E02827}" dt="2024-03-06T11:32:57.842" v="48" actId="21"/>
          <ac:graphicFrameMkLst>
            <pc:docMk/>
            <pc:sldMk cId="2710276944" sldId="267"/>
            <ac:graphicFrameMk id="5" creationId="{00000000-0000-0000-0000-000000000000}"/>
          </ac:graphicFrameMkLst>
        </pc:graphicFrameChg>
        <pc:graphicFrameChg chg="add mod">
          <ac:chgData name="Gistinger Petr" userId="7e450f8b-975b-442e-bffe-3318df701ccf" providerId="ADAL" clId="{4EE7A193-EC03-4F38-8CE3-0C84E1E02827}" dt="2024-03-06T13:16:23.735" v="81" actId="113"/>
          <ac:graphicFrameMkLst>
            <pc:docMk/>
            <pc:sldMk cId="2710276944" sldId="267"/>
            <ac:graphicFrameMk id="7" creationId="{CA2A80EF-0158-820B-6C8F-4EE01D334825}"/>
          </ac:graphicFrameMkLst>
        </pc:graphicFrameChg>
      </pc:sldChg>
      <pc:sldChg chg="addSp delSp modSp mod">
        <pc:chgData name="Gistinger Petr" userId="7e450f8b-975b-442e-bffe-3318df701ccf" providerId="ADAL" clId="{4EE7A193-EC03-4F38-8CE3-0C84E1E02827}" dt="2024-03-06T13:15:57.982" v="78" actId="113"/>
        <pc:sldMkLst>
          <pc:docMk/>
          <pc:sldMk cId="808605068" sldId="268"/>
        </pc:sldMkLst>
        <pc:spChg chg="mod">
          <ac:chgData name="Gistinger Petr" userId="7e450f8b-975b-442e-bffe-3318df701ccf" providerId="ADAL" clId="{4EE7A193-EC03-4F38-8CE3-0C84E1E02827}" dt="2024-03-05T09:39:36.255" v="22" actId="6549"/>
          <ac:spMkLst>
            <pc:docMk/>
            <pc:sldMk cId="808605068" sldId="268"/>
            <ac:spMk id="4" creationId="{00000000-0000-0000-0000-000000000000}"/>
          </ac:spMkLst>
        </pc:spChg>
        <pc:spChg chg="add del mod">
          <ac:chgData name="Gistinger Petr" userId="7e450f8b-975b-442e-bffe-3318df701ccf" providerId="ADAL" clId="{4EE7A193-EC03-4F38-8CE3-0C84E1E02827}" dt="2024-03-06T12:55:33.991" v="51"/>
          <ac:spMkLst>
            <pc:docMk/>
            <pc:sldMk cId="808605068" sldId="268"/>
            <ac:spMk id="6" creationId="{EE5813E2-70E0-F689-24FB-87B94F674FAB}"/>
          </ac:spMkLst>
        </pc:spChg>
        <pc:graphicFrameChg chg="del">
          <ac:chgData name="Gistinger Petr" userId="7e450f8b-975b-442e-bffe-3318df701ccf" providerId="ADAL" clId="{4EE7A193-EC03-4F38-8CE3-0C84E1E02827}" dt="2024-03-06T12:55:16.067" v="50" actId="21"/>
          <ac:graphicFrameMkLst>
            <pc:docMk/>
            <pc:sldMk cId="808605068" sldId="268"/>
            <ac:graphicFrameMk id="5" creationId="{00000000-0000-0000-0000-000000000000}"/>
          </ac:graphicFrameMkLst>
        </pc:graphicFrameChg>
        <pc:graphicFrameChg chg="add mod">
          <ac:chgData name="Gistinger Petr" userId="7e450f8b-975b-442e-bffe-3318df701ccf" providerId="ADAL" clId="{4EE7A193-EC03-4F38-8CE3-0C84E1E02827}" dt="2024-03-06T13:15:57.982" v="78" actId="113"/>
          <ac:graphicFrameMkLst>
            <pc:docMk/>
            <pc:sldMk cId="808605068" sldId="268"/>
            <ac:graphicFrameMk id="7" creationId="{00000000-0008-0000-0200-000004000000}"/>
          </ac:graphicFrameMkLst>
        </pc:graphicFrameChg>
      </pc:sldChg>
      <pc:sldChg chg="addSp delSp modSp mod">
        <pc:chgData name="Gistinger Petr" userId="7e450f8b-975b-442e-bffe-3318df701ccf" providerId="ADAL" clId="{4EE7A193-EC03-4F38-8CE3-0C84E1E02827}" dt="2024-03-06T13:18:41.626" v="86" actId="113"/>
        <pc:sldMkLst>
          <pc:docMk/>
          <pc:sldMk cId="37977452" sldId="269"/>
        </pc:sldMkLst>
        <pc:spChg chg="mod">
          <ac:chgData name="Gistinger Petr" userId="7e450f8b-975b-442e-bffe-3318df701ccf" providerId="ADAL" clId="{4EE7A193-EC03-4F38-8CE3-0C84E1E02827}" dt="2024-03-05T09:39:58.805" v="28" actId="20577"/>
          <ac:spMkLst>
            <pc:docMk/>
            <pc:sldMk cId="37977452" sldId="269"/>
            <ac:spMk id="4" creationId="{00000000-0000-0000-0000-000000000000}"/>
          </ac:spMkLst>
        </pc:spChg>
        <pc:spChg chg="add del mod">
          <ac:chgData name="Gistinger Petr" userId="7e450f8b-975b-442e-bffe-3318df701ccf" providerId="ADAL" clId="{4EE7A193-EC03-4F38-8CE3-0C84E1E02827}" dt="2024-03-06T13:06:54.031" v="67"/>
          <ac:spMkLst>
            <pc:docMk/>
            <pc:sldMk cId="37977452" sldId="269"/>
            <ac:spMk id="6" creationId="{4D55CA5A-AD11-DBD4-E5F9-9C6F10731302}"/>
          </ac:spMkLst>
        </pc:spChg>
        <pc:graphicFrameChg chg="del">
          <ac:chgData name="Gistinger Petr" userId="7e450f8b-975b-442e-bffe-3318df701ccf" providerId="ADAL" clId="{4EE7A193-EC03-4F38-8CE3-0C84E1E02827}" dt="2024-03-06T13:06:39.352" v="66" actId="21"/>
          <ac:graphicFrameMkLst>
            <pc:docMk/>
            <pc:sldMk cId="37977452" sldId="269"/>
            <ac:graphicFrameMk id="5" creationId="{00000000-0000-0000-0000-000000000000}"/>
          </ac:graphicFrameMkLst>
        </pc:graphicFrameChg>
        <pc:graphicFrameChg chg="add mod">
          <ac:chgData name="Gistinger Petr" userId="7e450f8b-975b-442e-bffe-3318df701ccf" providerId="ADAL" clId="{4EE7A193-EC03-4F38-8CE3-0C84E1E02827}" dt="2024-03-06T13:18:41.626" v="86" actId="113"/>
          <ac:graphicFrameMkLst>
            <pc:docMk/>
            <pc:sldMk cId="37977452" sldId="269"/>
            <ac:graphicFrameMk id="7" creationId="{00000000-0008-0000-0200-000006000000}"/>
          </ac:graphicFrameMkLst>
        </pc:graphicFrameChg>
      </pc:sldChg>
      <pc:sldChg chg="addSp delSp modSp mod">
        <pc:chgData name="Gistinger Petr" userId="7e450f8b-975b-442e-bffe-3318df701ccf" providerId="ADAL" clId="{4EE7A193-EC03-4F38-8CE3-0C84E1E02827}" dt="2024-03-06T13:18:32.486" v="85" actId="113"/>
        <pc:sldMkLst>
          <pc:docMk/>
          <pc:sldMk cId="2802694098" sldId="270"/>
        </pc:sldMkLst>
        <pc:spChg chg="add del mod">
          <ac:chgData name="Gistinger Petr" userId="7e450f8b-975b-442e-bffe-3318df701ccf" providerId="ADAL" clId="{4EE7A193-EC03-4F38-8CE3-0C84E1E02827}" dt="2024-03-06T12:58:51.481" v="62"/>
          <ac:spMkLst>
            <pc:docMk/>
            <pc:sldMk cId="2802694098" sldId="270"/>
            <ac:spMk id="6" creationId="{69B4E9CB-73E9-FA42-B1F3-1BE12930791F}"/>
          </ac:spMkLst>
        </pc:spChg>
        <pc:graphicFrameChg chg="del">
          <ac:chgData name="Gistinger Petr" userId="7e450f8b-975b-442e-bffe-3318df701ccf" providerId="ADAL" clId="{4EE7A193-EC03-4F38-8CE3-0C84E1E02827}" dt="2024-03-06T12:58:40.715" v="61" actId="21"/>
          <ac:graphicFrameMkLst>
            <pc:docMk/>
            <pc:sldMk cId="2802694098" sldId="270"/>
            <ac:graphicFrameMk id="5" creationId="{00000000-0000-0000-0000-000000000000}"/>
          </ac:graphicFrameMkLst>
        </pc:graphicFrameChg>
        <pc:graphicFrameChg chg="add mod">
          <ac:chgData name="Gistinger Petr" userId="7e450f8b-975b-442e-bffe-3318df701ccf" providerId="ADAL" clId="{4EE7A193-EC03-4F38-8CE3-0C84E1E02827}" dt="2024-03-06T13:18:32.486" v="85" actId="113"/>
          <ac:graphicFrameMkLst>
            <pc:docMk/>
            <pc:sldMk cId="2802694098" sldId="270"/>
            <ac:graphicFrameMk id="7" creationId="{00000000-0008-0000-0200-000005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rzlinsky-my.sharepoint.com/personal/petr_gistinger_zlinskykraj_cz/Documents/Dokumenty/1_KZU/Porady%20a%20semin&#225;&#345;e/Porady%20s%20Ob&#381;&#218;%20a%20ostatn&#237;mi%20K&#381;&#218;/2024/2024_03_07_porada_vedoucich/ND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rzlinsky-my.sharepoint.com/personal/petr_gistinger_zlinskykraj_cz/Documents/Dokumenty/1_KZU/Porady%20a%20semin&#225;&#345;e/Porady%20s%20Ob&#381;&#218;%20a%20ostatn&#237;mi%20K&#381;&#218;/2024/2024_03_07_porada_vedoucich/ND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3821871476888386E-3"/>
                  <c:y val="-4.41683919944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F7-4FD6-8365-4D8CB4635934}"/>
                </c:ext>
              </c:extLst>
            </c:dLbl>
            <c:dLbl>
              <c:idx val="1"/>
              <c:layout>
                <c:manualLayout>
                  <c:x val="6.7643742953776365E-3"/>
                  <c:y val="-2.7605244996549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F7-4FD6-8365-4D8CB4635934}"/>
                </c:ext>
              </c:extLst>
            </c:dLbl>
            <c:dLbl>
              <c:idx val="2"/>
              <c:layout>
                <c:manualLayout>
                  <c:x val="1.2401352874859075E-2"/>
                  <c:y val="-3.5886818495514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F7-4FD6-8365-4D8CB4635934}"/>
                </c:ext>
              </c:extLst>
            </c:dLbl>
            <c:dLbl>
              <c:idx val="3"/>
              <c:layout>
                <c:manualLayout>
                  <c:x val="9.0191657271702363E-3"/>
                  <c:y val="-3.036576949620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F7-4FD6-8365-4D8CB4635934}"/>
                </c:ext>
              </c:extLst>
            </c:dLbl>
            <c:dLbl>
              <c:idx val="4"/>
              <c:layout>
                <c:manualLayout>
                  <c:x val="5.6369785794813977E-3"/>
                  <c:y val="-3.5886818495514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F7-4FD6-8365-4D8CB4635934}"/>
                </c:ext>
              </c:extLst>
            </c:dLbl>
            <c:dLbl>
              <c:idx val="5"/>
              <c:layout>
                <c:manualLayout>
                  <c:x val="3.3821871476887562E-3"/>
                  <c:y val="-3.036576949620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F7-4FD6-8365-4D8CB4635934}"/>
                </c:ext>
              </c:extLst>
            </c:dLbl>
            <c:dLbl>
              <c:idx val="6"/>
              <c:layout>
                <c:manualLayout>
                  <c:x val="2.2547914317925591E-3"/>
                  <c:y val="-3.58868184955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F7-4FD6-8365-4D8CB4635934}"/>
                </c:ext>
              </c:extLst>
            </c:dLbl>
            <c:dLbl>
              <c:idx val="7"/>
              <c:layout>
                <c:manualLayout>
                  <c:x val="4.5095828635851182E-3"/>
                  <c:y val="-3.5886818495514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F7-4FD6-8365-4D8CB46359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[ND_2023.xlsx]List2!$C$3:$J$3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[ND_2023.xlsx]List2!$C$4:$J$4</c:f>
              <c:numCache>
                <c:formatCode>General</c:formatCode>
                <c:ptCount val="8"/>
                <c:pt idx="0">
                  <c:v>102</c:v>
                </c:pt>
                <c:pt idx="1">
                  <c:v>71</c:v>
                </c:pt>
                <c:pt idx="2">
                  <c:v>49</c:v>
                </c:pt>
                <c:pt idx="3">
                  <c:v>43</c:v>
                </c:pt>
                <c:pt idx="4">
                  <c:v>39</c:v>
                </c:pt>
                <c:pt idx="5">
                  <c:v>41</c:v>
                </c:pt>
                <c:pt idx="6">
                  <c:v>62</c:v>
                </c:pt>
                <c:pt idx="7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F7-4FD6-8365-4D8CB4635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135112"/>
        <c:axId val="595136096"/>
        <c:axId val="0"/>
      </c:bar3DChart>
      <c:catAx>
        <c:axId val="59513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36096"/>
        <c:crosses val="autoZero"/>
        <c:auto val="1"/>
        <c:lblAlgn val="ctr"/>
        <c:lblOffset val="100"/>
        <c:noMultiLvlLbl val="0"/>
      </c:catAx>
      <c:valAx>
        <c:axId val="59513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35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[ND_2023.xlsx]List3!$A$38:$A$50</c:f>
              <c:strCache>
                <c:ptCount val="13"/>
                <c:pt idx="0">
                  <c:v>Zlín</c:v>
                </c:pt>
                <c:pt idx="1">
                  <c:v>Vsetín</c:v>
                </c:pt>
                <c:pt idx="2">
                  <c:v>Vizovice</c:v>
                </c:pt>
                <c:pt idx="3">
                  <c:v>Valašské Meziříčí</c:v>
                </c:pt>
                <c:pt idx="4">
                  <c:v>Valašské Klobouky</c:v>
                </c:pt>
                <c:pt idx="5">
                  <c:v>Uherský Brod</c:v>
                </c:pt>
                <c:pt idx="6">
                  <c:v>Uherské Hradiště</c:v>
                </c:pt>
                <c:pt idx="7">
                  <c:v>Rožnov pod Radhoštěm</c:v>
                </c:pt>
                <c:pt idx="8">
                  <c:v>Otrokovice</c:v>
                </c:pt>
                <c:pt idx="9">
                  <c:v>Luhačovice</c:v>
                </c:pt>
                <c:pt idx="10">
                  <c:v>Kroměříž</c:v>
                </c:pt>
                <c:pt idx="11">
                  <c:v>Holešov</c:v>
                </c:pt>
                <c:pt idx="12">
                  <c:v>Bystřice pod Hostýnem</c:v>
                </c:pt>
              </c:strCache>
            </c:strRef>
          </c:cat>
          <c:val>
            <c:numRef>
              <c:f>[ND_2023.xlsx]List3!$B$38:$B$50</c:f>
              <c:numCache>
                <c:formatCode>General</c:formatCode>
                <c:ptCount val="13"/>
                <c:pt idx="0">
                  <c:v>13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12</c:v>
                </c:pt>
                <c:pt idx="5">
                  <c:v>10</c:v>
                </c:pt>
                <c:pt idx="6">
                  <c:v>6</c:v>
                </c:pt>
                <c:pt idx="7">
                  <c:v>4</c:v>
                </c:pt>
                <c:pt idx="8">
                  <c:v>11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5D-4C38-A341-4E0346EC1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71967247"/>
        <c:axId val="1484129167"/>
      </c:barChart>
      <c:catAx>
        <c:axId val="9719672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84129167"/>
        <c:crosses val="autoZero"/>
        <c:auto val="1"/>
        <c:lblAlgn val="ctr"/>
        <c:lblOffset val="100"/>
        <c:noMultiLvlLbl val="0"/>
      </c:catAx>
      <c:valAx>
        <c:axId val="148412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1967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[ND_2023.xlsx]List4!$B$2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[ND_2023.xlsx]List4!$A$3:$A$15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[ND_2023.xlsx]List4!$B$3:$B$15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6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7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0-4E0C-BD2A-004A60A3EA39}"/>
            </c:ext>
          </c:extLst>
        </c:ser>
        <c:ser>
          <c:idx val="1"/>
          <c:order val="1"/>
          <c:tx>
            <c:strRef>
              <c:f>[ND_2023.xlsx]List4!$C$2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[ND_2023.xlsx]List4!$A$3:$A$15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[ND_2023.xlsx]List4!$C$3:$C$15</c:f>
              <c:numCache>
                <c:formatCode>General</c:formatCode>
                <c:ptCount val="13"/>
                <c:pt idx="0">
                  <c:v>5</c:v>
                </c:pt>
                <c:pt idx="1">
                  <c:v>0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8</c:v>
                </c:pt>
                <c:pt idx="10">
                  <c:v>4</c:v>
                </c:pt>
                <c:pt idx="11">
                  <c:v>2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00-4E0C-BD2A-004A60A3EA39}"/>
            </c:ext>
          </c:extLst>
        </c:ser>
        <c:ser>
          <c:idx val="2"/>
          <c:order val="2"/>
          <c:tx>
            <c:strRef>
              <c:f>[ND_2023.xlsx]List4!$D$2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[ND_2023.xlsx]List4!$A$3:$A$15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[ND_2023.xlsx]List4!$D$3:$D$15</c:f>
              <c:numCache>
                <c:formatCode>General</c:formatCode>
                <c:ptCount val="13"/>
                <c:pt idx="0">
                  <c:v>5</c:v>
                </c:pt>
                <c:pt idx="1">
                  <c:v>0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8</c:v>
                </c:pt>
                <c:pt idx="7">
                  <c:v>2</c:v>
                </c:pt>
                <c:pt idx="8">
                  <c:v>4</c:v>
                </c:pt>
                <c:pt idx="9">
                  <c:v>1</c:v>
                </c:pt>
                <c:pt idx="10">
                  <c:v>4</c:v>
                </c:pt>
                <c:pt idx="11">
                  <c:v>3</c:v>
                </c:pt>
                <c:pt idx="1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00-4E0C-BD2A-004A60A3EA39}"/>
            </c:ext>
          </c:extLst>
        </c:ser>
        <c:ser>
          <c:idx val="3"/>
          <c:order val="3"/>
          <c:tx>
            <c:strRef>
              <c:f>[ND_2023.xlsx]List4!$E$2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[ND_2023.xlsx]List4!$A$3:$A$15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[ND_2023.xlsx]List4!$E$3:$E$15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11</c:v>
                </c:pt>
                <c:pt idx="5">
                  <c:v>4</c:v>
                </c:pt>
                <c:pt idx="6">
                  <c:v>6</c:v>
                </c:pt>
                <c:pt idx="7">
                  <c:v>10</c:v>
                </c:pt>
                <c:pt idx="8">
                  <c:v>12</c:v>
                </c:pt>
                <c:pt idx="9">
                  <c:v>6</c:v>
                </c:pt>
                <c:pt idx="10">
                  <c:v>1</c:v>
                </c:pt>
                <c:pt idx="11">
                  <c:v>4</c:v>
                </c:pt>
                <c:pt idx="1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00-4E0C-BD2A-004A60A3E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5137615"/>
        <c:axId val="1248938015"/>
      </c:barChart>
      <c:catAx>
        <c:axId val="1245137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48938015"/>
        <c:crosses val="autoZero"/>
        <c:auto val="1"/>
        <c:lblAlgn val="ctr"/>
        <c:lblOffset val="100"/>
        <c:noMultiLvlLbl val="0"/>
      </c:catAx>
      <c:valAx>
        <c:axId val="1248938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45137615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07-4479-AA37-8182689DB1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D07-4479-AA37-8182689DB1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D07-4479-AA37-8182689DB1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[ND_2023.xlsx]List3!$B$57:$D$57</c:f>
              <c:strCache>
                <c:ptCount val="3"/>
                <c:pt idx="0">
                  <c:v>Zpětvzetí ohlášení</c:v>
                </c:pt>
                <c:pt idx="1">
                  <c:v>Překlep, opomenutí, neobvyklý postup</c:v>
                </c:pt>
                <c:pt idx="2">
                  <c:v>Technické problémy s aplikací</c:v>
                </c:pt>
              </c:strCache>
            </c:strRef>
          </c:cat>
          <c:val>
            <c:numRef>
              <c:f>[ND_2023.xlsx]List3!$B$58:$D$58</c:f>
              <c:numCache>
                <c:formatCode>General</c:formatCode>
                <c:ptCount val="3"/>
                <c:pt idx="0">
                  <c:v>20</c:v>
                </c:pt>
                <c:pt idx="1">
                  <c:v>48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07-4479-AA37-8182689DB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0">
              <a:schemeClr val="accent1">
                <a:lumMod val="1000"/>
                <a:lumOff val="99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chemeClr val="accent1">
                <a:lumMod val="1000"/>
                <a:lumOff val="99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[ND_2023.xlsx]List3!$B$2</c:f>
              <c:strCache>
                <c:ptCount val="1"/>
                <c:pt idx="0">
                  <c:v>Zpětvzetí ohlášení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[ND_2023.xlsx]List3!$A$3:$A$15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[ND_2023.xlsx]List3!$B$3:$B$15</c:f>
              <c:numCache>
                <c:formatCode>General</c:formatCode>
                <c:ptCount val="13"/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9">
                  <c:v>2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5D-4CA1-A414-7AAEBEF4CE36}"/>
            </c:ext>
          </c:extLst>
        </c:ser>
        <c:ser>
          <c:idx val="1"/>
          <c:order val="1"/>
          <c:tx>
            <c:strRef>
              <c:f>[ND_2023.xlsx]List3!$C$2</c:f>
              <c:strCache>
                <c:ptCount val="1"/>
                <c:pt idx="0">
                  <c:v>Překlep, opomenutí, neobvyklý postup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[ND_2023.xlsx]List3!$A$3:$A$15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[ND_2023.xlsx]List3!$C$3:$C$15</c:f>
              <c:numCache>
                <c:formatCode>General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3</c:v>
                </c:pt>
                <c:pt idx="7">
                  <c:v>7</c:v>
                </c:pt>
                <c:pt idx="8">
                  <c:v>11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5D-4CA1-A414-7AAEBEF4CE36}"/>
            </c:ext>
          </c:extLst>
        </c:ser>
        <c:ser>
          <c:idx val="2"/>
          <c:order val="2"/>
          <c:tx>
            <c:strRef>
              <c:f>[ND_2023.xlsx]List3!$D$2</c:f>
              <c:strCache>
                <c:ptCount val="1"/>
                <c:pt idx="0">
                  <c:v>Technické problémy s aplikací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[ND_2023.xlsx]List3!$A$3:$A$15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[ND_2023.xlsx]List3!$D$3:$D$15</c:f>
              <c:numCache>
                <c:formatCode>General</c:formatCode>
                <c:ptCount val="13"/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8">
                  <c:v>1</c:v>
                </c:pt>
                <c:pt idx="9">
                  <c:v>2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5D-4CA1-A414-7AAEBEF4C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142624"/>
        <c:axId val="595142952"/>
        <c:axId val="0"/>
      </c:bar3DChart>
      <c:catAx>
        <c:axId val="59514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42952"/>
        <c:crosses val="autoZero"/>
        <c:auto val="1"/>
        <c:lblAlgn val="ctr"/>
        <c:lblOffset val="100"/>
        <c:noMultiLvlLbl val="0"/>
      </c:catAx>
      <c:valAx>
        <c:axId val="595142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4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721622029489831E-2"/>
          <c:y val="3.3126293995859216E-2"/>
          <c:w val="0.96025921224333988"/>
          <c:h val="0.823564880476896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[ND_2023.xlsx]List3!$B$72</c:f>
              <c:strCache>
                <c:ptCount val="1"/>
                <c:pt idx="0">
                  <c:v>Zpětvzetí ohlášení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[ND_2023.xlsx]List3!$A$73:$A$76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[ND_2023.xlsx]List3!$B$73:$B$76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5-48BB-96A0-D3C7615EEB21}"/>
            </c:ext>
          </c:extLst>
        </c:ser>
        <c:ser>
          <c:idx val="1"/>
          <c:order val="1"/>
          <c:tx>
            <c:strRef>
              <c:f>[ND_2023.xlsx]List3!$C$72</c:f>
              <c:strCache>
                <c:ptCount val="1"/>
                <c:pt idx="0">
                  <c:v>Překlep, opomenutí, neobvyklý postup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[ND_2023.xlsx]List3!$A$73:$A$76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[ND_2023.xlsx]List3!$C$73:$C$76</c:f>
              <c:numCache>
                <c:formatCode>General</c:formatCode>
                <c:ptCount val="4"/>
                <c:pt idx="0">
                  <c:v>27</c:v>
                </c:pt>
                <c:pt idx="1">
                  <c:v>30</c:v>
                </c:pt>
                <c:pt idx="2">
                  <c:v>32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75-48BB-96A0-D3C7615EEB21}"/>
            </c:ext>
          </c:extLst>
        </c:ser>
        <c:ser>
          <c:idx val="2"/>
          <c:order val="2"/>
          <c:tx>
            <c:strRef>
              <c:f>[ND_2023.xlsx]List3!$D$72</c:f>
              <c:strCache>
                <c:ptCount val="1"/>
                <c:pt idx="0">
                  <c:v>Technické problémy s aplikací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0300782859497397E-2"/>
                  <c:y val="1.1587485515643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75-48BB-96A0-D3C7615EEB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[ND_2023.xlsx]List3!$A$73:$A$76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[ND_2023.xlsx]List3!$D$73:$D$76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23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75-48BB-96A0-D3C7615EEB21}"/>
            </c:ext>
          </c:extLst>
        </c:ser>
        <c:ser>
          <c:idx val="3"/>
          <c:order val="3"/>
          <c:tx>
            <c:strRef>
              <c:f>[ND_2023.xlsx]List3!$E$72</c:f>
              <c:strCache>
                <c:ptCount val="1"/>
                <c:pt idx="0">
                  <c:v>Nestandardní dotaz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1203131437988535E-3"/>
                  <c:y val="-1.9312475859405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75-48BB-96A0-D3C7615EEB21}"/>
                </c:ext>
              </c:extLst>
            </c:dLbl>
            <c:dLbl>
              <c:idx val="1"/>
              <c:layout>
                <c:manualLayout>
                  <c:x val="6.180469715698393E-3"/>
                  <c:y val="-3.089996137504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75-48BB-96A0-D3C7615EEB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[ND_2023.xlsx]List3!$A$73:$A$76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[ND_2023.xlsx]List3!$E$73:$E$76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75-48BB-96A0-D3C7615EE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5910968"/>
        <c:axId val="725912608"/>
        <c:axId val="0"/>
      </c:bar3DChart>
      <c:catAx>
        <c:axId val="72591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25912608"/>
        <c:crosses val="autoZero"/>
        <c:auto val="1"/>
        <c:lblAlgn val="ctr"/>
        <c:lblOffset val="100"/>
        <c:noMultiLvlLbl val="0"/>
      </c:catAx>
      <c:valAx>
        <c:axId val="72591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2591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06.03.2024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06.03.2024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06.03.2024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8" y="1662146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cs-CZ" altLang="cs-CZ" sz="6600" b="1" spc="50" dirty="0">
                <a:latin typeface="+mj-lt"/>
              </a:rPr>
              <a:t>Nestandardní dotazy v roce 2023</a:t>
            </a:r>
            <a:endParaRPr lang="cs-CZ" sz="66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4328523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7. března 2024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Vývoj počtu nestandardních dotazů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521375"/>
              </p:ext>
            </p:extLst>
          </p:nvPr>
        </p:nvGraphicFramePr>
        <p:xfrm>
          <a:off x="422275" y="1679575"/>
          <a:ext cx="1126490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Nestandardní dotazy v roce 2023 dle </a:t>
            </a:r>
            <a:r>
              <a:rPr lang="cs-CZ" sz="3200" dirty="0" err="1"/>
              <a:t>ObŽÚ</a:t>
            </a:r>
            <a:endParaRPr lang="cs-CZ" sz="3200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C0746739-C59F-EA68-A2C2-2217A31C5A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701971"/>
              </p:ext>
            </p:extLst>
          </p:nvPr>
        </p:nvGraphicFramePr>
        <p:xfrm>
          <a:off x="422275" y="1679575"/>
          <a:ext cx="1126490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367748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Vývoj počtu nestandardních dotazů dle </a:t>
            </a:r>
            <a:r>
              <a:rPr lang="cs-CZ" sz="3200" dirty="0" err="1"/>
              <a:t>ObŽÚ</a:t>
            </a:r>
            <a:endParaRPr lang="cs-CZ" sz="3200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CA2A80EF-0158-820B-6C8F-4EE01D334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771341"/>
              </p:ext>
            </p:extLst>
          </p:nvPr>
        </p:nvGraphicFramePr>
        <p:xfrm>
          <a:off x="422275" y="1679575"/>
          <a:ext cx="1126490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027694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Struktura nestandardních dotazů v roce 2023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216958"/>
              </p:ext>
            </p:extLst>
          </p:nvPr>
        </p:nvGraphicFramePr>
        <p:xfrm>
          <a:off x="422275" y="1679575"/>
          <a:ext cx="1126490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60506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Struktura nestandardních dotazů dle </a:t>
            </a:r>
            <a:r>
              <a:rPr lang="cs-CZ" sz="3200" dirty="0" err="1"/>
              <a:t>ObŽÚ</a:t>
            </a:r>
            <a:endParaRPr lang="cs-CZ" sz="3200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189045"/>
              </p:ext>
            </p:extLst>
          </p:nvPr>
        </p:nvGraphicFramePr>
        <p:xfrm>
          <a:off x="422275" y="1679575"/>
          <a:ext cx="1126490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69409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Vývoj počtu a struktury nestandardních dotazů v </a:t>
            </a:r>
            <a:r>
              <a:rPr lang="cs-CZ" sz="3200"/>
              <a:t>letech 2020 - 2023</a:t>
            </a:r>
            <a:endParaRPr lang="cs-CZ" sz="3200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759992"/>
              </p:ext>
            </p:extLst>
          </p:nvPr>
        </p:nvGraphicFramePr>
        <p:xfrm>
          <a:off x="422275" y="1679575"/>
          <a:ext cx="1126490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745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299" y="406400"/>
            <a:ext cx="11268075" cy="3022600"/>
          </a:xfrm>
        </p:spPr>
        <p:txBody>
          <a:bodyPr/>
          <a:lstStyle/>
          <a:p>
            <a:pPr algn="ctr"/>
            <a:br>
              <a:rPr lang="cs-CZ" sz="5400" dirty="0"/>
            </a:br>
            <a:br>
              <a:rPr lang="cs-CZ" sz="5400" dirty="0"/>
            </a:br>
            <a:br>
              <a:rPr lang="cs-CZ" sz="5400" dirty="0"/>
            </a:br>
            <a:r>
              <a:rPr lang="cs-CZ" sz="5400" dirty="0"/>
              <a:t>Děkuji 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1" ma:contentTypeDescription="Vytvoří nový dokument" ma:contentTypeScope="" ma:versionID="aa4f96ba11c0c64026bfaefe179d3b6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3840251bb5ac0e08388e398b2d467d4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F153ED-CF13-4D01-8149-43204BF3D3E4}">
  <ds:schemaRefs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e9488e27-62b4-47cf-9353-e24b519013c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0BF4729-DB95-4369-BB7D-5F3BCE736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8CF2D0-AF2E-4B28-9014-882187DE56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84</Words>
  <Application>Microsoft Office PowerPoint</Application>
  <PresentationFormat>Širokoúhlá obrazovka</PresentationFormat>
  <Paragraphs>29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Degular</vt:lpstr>
      <vt:lpstr>Wingdings</vt:lpstr>
      <vt:lpstr>Motiv Office</vt:lpstr>
      <vt:lpstr>Nestandardní dotazy v roce 2023</vt:lpstr>
      <vt:lpstr>Vývoj počtu nestandardních dotazů </vt:lpstr>
      <vt:lpstr>Nestandardní dotazy v roce 2023 dle ObŽÚ</vt:lpstr>
      <vt:lpstr>Vývoj počtu nestandardních dotazů dle ObŽÚ</vt:lpstr>
      <vt:lpstr>Struktura nestandardních dotazů v roce 2023</vt:lpstr>
      <vt:lpstr>Struktura nestandardních dotazů dle ObŽÚ</vt:lpstr>
      <vt:lpstr>Vývoj počtu a struktury nestandardních dotazů v letech 2020 - 2023</vt:lpstr>
      <vt:lpstr>   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Gistinger Petr</cp:lastModifiedBy>
  <cp:revision>21</cp:revision>
  <dcterms:created xsi:type="dcterms:W3CDTF">2021-08-21T22:30:26Z</dcterms:created>
  <dcterms:modified xsi:type="dcterms:W3CDTF">2024-03-06T15:09:51Z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