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61" r:id="rId6"/>
    <p:sldId id="266" r:id="rId7"/>
    <p:sldId id="267" r:id="rId8"/>
    <p:sldId id="272" r:id="rId9"/>
    <p:sldId id="268" r:id="rId10"/>
    <p:sldId id="270" r:id="rId11"/>
    <p:sldId id="269" r:id="rId12"/>
    <p:sldId id="271" r:id="rId13"/>
    <p:sldId id="26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FE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C6789B-9E0A-469B-8187-3C74E13C38DC}" v="14" dt="2024-03-06T15:18:17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3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stinger Petr" userId="7e450f8b-975b-442e-bffe-3318df701ccf" providerId="ADAL" clId="{A3C6789B-9E0A-469B-8187-3C74E13C38DC}"/>
    <pc:docChg chg="custSel addSld modSld">
      <pc:chgData name="Gistinger Petr" userId="7e450f8b-975b-442e-bffe-3318df701ccf" providerId="ADAL" clId="{A3C6789B-9E0A-469B-8187-3C74E13C38DC}" dt="2024-03-06T15:18:31.598" v="411" actId="14100"/>
      <pc:docMkLst>
        <pc:docMk/>
      </pc:docMkLst>
      <pc:sldChg chg="modSp mod">
        <pc:chgData name="Gistinger Petr" userId="7e450f8b-975b-442e-bffe-3318df701ccf" providerId="ADAL" clId="{A3C6789B-9E0A-469B-8187-3C74E13C38DC}" dt="2024-03-06T14:55:15.758" v="381" actId="20577"/>
        <pc:sldMkLst>
          <pc:docMk/>
          <pc:sldMk cId="2134653494" sldId="256"/>
        </pc:sldMkLst>
        <pc:spChg chg="mod">
          <ac:chgData name="Gistinger Petr" userId="7e450f8b-975b-442e-bffe-3318df701ccf" providerId="ADAL" clId="{A3C6789B-9E0A-469B-8187-3C74E13C38DC}" dt="2024-03-06T14:55:15.758" v="381" actId="20577"/>
          <ac:spMkLst>
            <pc:docMk/>
            <pc:sldMk cId="2134653494" sldId="256"/>
            <ac:spMk id="2" creationId="{6A464F62-C66D-7747-AE1D-B98617324826}"/>
          </ac:spMkLst>
        </pc:spChg>
      </pc:sldChg>
      <pc:sldChg chg="addSp delSp modSp mod">
        <pc:chgData name="Gistinger Petr" userId="7e450f8b-975b-442e-bffe-3318df701ccf" providerId="ADAL" clId="{A3C6789B-9E0A-469B-8187-3C74E13C38DC}" dt="2024-03-06T14:38:20.367" v="167" actId="14100"/>
        <pc:sldMkLst>
          <pc:docMk/>
          <pc:sldMk cId="1308633698" sldId="261"/>
        </pc:sldMkLst>
        <pc:spChg chg="mod">
          <ac:chgData name="Gistinger Petr" userId="7e450f8b-975b-442e-bffe-3318df701ccf" providerId="ADAL" clId="{A3C6789B-9E0A-469B-8187-3C74E13C38DC}" dt="2024-03-06T14:34:56.861" v="106" actId="255"/>
          <ac:spMkLst>
            <pc:docMk/>
            <pc:sldMk cId="1308633698" sldId="261"/>
            <ac:spMk id="4" creationId="{46D7CB40-7719-2548-8D11-9EEE490D01D8}"/>
          </ac:spMkLst>
        </pc:spChg>
        <pc:spChg chg="add del mod">
          <ac:chgData name="Gistinger Petr" userId="7e450f8b-975b-442e-bffe-3318df701ccf" providerId="ADAL" clId="{A3C6789B-9E0A-469B-8187-3C74E13C38DC}" dt="2024-03-06T14:35:58.936" v="108" actId="931"/>
          <ac:spMkLst>
            <pc:docMk/>
            <pc:sldMk cId="1308633698" sldId="261"/>
            <ac:spMk id="5" creationId="{B4BD2ED6-6F58-DAB9-C01E-3D3709C021A6}"/>
          </ac:spMkLst>
        </pc:spChg>
        <pc:graphicFrameChg chg="del">
          <ac:chgData name="Gistinger Petr" userId="7e450f8b-975b-442e-bffe-3318df701ccf" providerId="ADAL" clId="{A3C6789B-9E0A-469B-8187-3C74E13C38DC}" dt="2024-03-06T14:35:04.953" v="107" actId="21"/>
          <ac:graphicFrameMkLst>
            <pc:docMk/>
            <pc:sldMk cId="1308633698" sldId="261"/>
            <ac:graphicFrameMk id="6" creationId="{00000000-0008-0000-0100-000002000000}"/>
          </ac:graphicFrameMkLst>
        </pc:graphicFrameChg>
        <pc:picChg chg="add mod">
          <ac:chgData name="Gistinger Petr" userId="7e450f8b-975b-442e-bffe-3318df701ccf" providerId="ADAL" clId="{A3C6789B-9E0A-469B-8187-3C74E13C38DC}" dt="2024-03-06T14:38:20.367" v="167" actId="14100"/>
          <ac:picMkLst>
            <pc:docMk/>
            <pc:sldMk cId="1308633698" sldId="261"/>
            <ac:picMk id="8" creationId="{37C09198-6A9E-61A4-2A67-993C3696E4C9}"/>
          </ac:picMkLst>
        </pc:picChg>
      </pc:sldChg>
      <pc:sldChg chg="addSp delSp modSp mod">
        <pc:chgData name="Gistinger Petr" userId="7e450f8b-975b-442e-bffe-3318df701ccf" providerId="ADAL" clId="{A3C6789B-9E0A-469B-8187-3C74E13C38DC}" dt="2024-03-06T15:18:31.598" v="411" actId="14100"/>
        <pc:sldMkLst>
          <pc:docMk/>
          <pc:sldMk cId="753677484" sldId="266"/>
        </pc:sldMkLst>
        <pc:spChg chg="mod">
          <ac:chgData name="Gistinger Petr" userId="7e450f8b-975b-442e-bffe-3318df701ccf" providerId="ADAL" clId="{A3C6789B-9E0A-469B-8187-3C74E13C38DC}" dt="2024-03-06T14:37:14.632" v="159" actId="255"/>
          <ac:spMkLst>
            <pc:docMk/>
            <pc:sldMk cId="753677484" sldId="266"/>
            <ac:spMk id="4" creationId="{00000000-0000-0000-0000-000000000000}"/>
          </ac:spMkLst>
        </pc:spChg>
        <pc:spChg chg="add del mod">
          <ac:chgData name="Gistinger Petr" userId="7e450f8b-975b-442e-bffe-3318df701ccf" providerId="ADAL" clId="{A3C6789B-9E0A-469B-8187-3C74E13C38DC}" dt="2024-03-06T15:18:17.863" v="406" actId="931"/>
          <ac:spMkLst>
            <pc:docMk/>
            <pc:sldMk cId="753677484" sldId="266"/>
            <ac:spMk id="5" creationId="{245C6B3B-D387-468C-2D61-E2E7F26BAE78}"/>
          </ac:spMkLst>
        </pc:spChg>
        <pc:spChg chg="add del mod">
          <ac:chgData name="Gistinger Petr" userId="7e450f8b-975b-442e-bffe-3318df701ccf" providerId="ADAL" clId="{A3C6789B-9E0A-469B-8187-3C74E13C38DC}" dt="2024-03-06T14:37:37.742" v="161" actId="931"/>
          <ac:spMkLst>
            <pc:docMk/>
            <pc:sldMk cId="753677484" sldId="266"/>
            <ac:spMk id="5" creationId="{426E7679-5672-E15B-CB40-D1F494EE2119}"/>
          </ac:spMkLst>
        </pc:spChg>
        <pc:graphicFrameChg chg="del">
          <ac:chgData name="Gistinger Petr" userId="7e450f8b-975b-442e-bffe-3318df701ccf" providerId="ADAL" clId="{A3C6789B-9E0A-469B-8187-3C74E13C38DC}" dt="2024-03-06T14:37:26.368" v="160" actId="21"/>
          <ac:graphicFrameMkLst>
            <pc:docMk/>
            <pc:sldMk cId="753677484" sldId="266"/>
            <ac:graphicFrameMk id="7" creationId="{C0746739-C59F-EA68-A2C2-2217A31C5A64}"/>
          </ac:graphicFrameMkLst>
        </pc:graphicFrameChg>
        <pc:picChg chg="add mod">
          <ac:chgData name="Gistinger Petr" userId="7e450f8b-975b-442e-bffe-3318df701ccf" providerId="ADAL" clId="{A3C6789B-9E0A-469B-8187-3C74E13C38DC}" dt="2024-03-06T15:18:31.598" v="411" actId="14100"/>
          <ac:picMkLst>
            <pc:docMk/>
            <pc:sldMk cId="753677484" sldId="266"/>
            <ac:picMk id="7" creationId="{DB69DCA9-82CD-137E-D516-4A5F0B140EF6}"/>
          </ac:picMkLst>
        </pc:picChg>
        <pc:picChg chg="add del mod">
          <ac:chgData name="Gistinger Petr" userId="7e450f8b-975b-442e-bffe-3318df701ccf" providerId="ADAL" clId="{A3C6789B-9E0A-469B-8187-3C74E13C38DC}" dt="2024-03-06T15:18:08.273" v="405" actId="21"/>
          <ac:picMkLst>
            <pc:docMk/>
            <pc:sldMk cId="753677484" sldId="266"/>
            <ac:picMk id="8" creationId="{8735D10F-3CC0-F349-DE84-12AFEEAF761B}"/>
          </ac:picMkLst>
        </pc:picChg>
      </pc:sldChg>
      <pc:sldChg chg="addSp delSp modSp mod">
        <pc:chgData name="Gistinger Petr" userId="7e450f8b-975b-442e-bffe-3318df701ccf" providerId="ADAL" clId="{A3C6789B-9E0A-469B-8187-3C74E13C38DC}" dt="2024-03-06T15:07:21.930" v="396" actId="20577"/>
        <pc:sldMkLst>
          <pc:docMk/>
          <pc:sldMk cId="2710276944" sldId="267"/>
        </pc:sldMkLst>
        <pc:spChg chg="mod">
          <ac:chgData name="Gistinger Petr" userId="7e450f8b-975b-442e-bffe-3318df701ccf" providerId="ADAL" clId="{A3C6789B-9E0A-469B-8187-3C74E13C38DC}" dt="2024-03-06T15:07:21.930" v="396" actId="20577"/>
          <ac:spMkLst>
            <pc:docMk/>
            <pc:sldMk cId="2710276944" sldId="267"/>
            <ac:spMk id="4" creationId="{00000000-0000-0000-0000-000000000000}"/>
          </ac:spMkLst>
        </pc:spChg>
        <pc:spChg chg="add del mod">
          <ac:chgData name="Gistinger Petr" userId="7e450f8b-975b-442e-bffe-3318df701ccf" providerId="ADAL" clId="{A3C6789B-9E0A-469B-8187-3C74E13C38DC}" dt="2024-03-06T14:45:00.958" v="196" actId="931"/>
          <ac:spMkLst>
            <pc:docMk/>
            <pc:sldMk cId="2710276944" sldId="267"/>
            <ac:spMk id="5" creationId="{EB7C7DEE-51B3-85B9-2341-36D181244B37}"/>
          </ac:spMkLst>
        </pc:spChg>
        <pc:graphicFrameChg chg="del">
          <ac:chgData name="Gistinger Petr" userId="7e450f8b-975b-442e-bffe-3318df701ccf" providerId="ADAL" clId="{A3C6789B-9E0A-469B-8187-3C74E13C38DC}" dt="2024-03-06T14:44:49.486" v="195" actId="21"/>
          <ac:graphicFrameMkLst>
            <pc:docMk/>
            <pc:sldMk cId="2710276944" sldId="267"/>
            <ac:graphicFrameMk id="7" creationId="{CA2A80EF-0158-820B-6C8F-4EE01D334825}"/>
          </ac:graphicFrameMkLst>
        </pc:graphicFrameChg>
        <pc:picChg chg="add mod">
          <ac:chgData name="Gistinger Petr" userId="7e450f8b-975b-442e-bffe-3318df701ccf" providerId="ADAL" clId="{A3C6789B-9E0A-469B-8187-3C74E13C38DC}" dt="2024-03-06T14:45:06.929" v="199" actId="14100"/>
          <ac:picMkLst>
            <pc:docMk/>
            <pc:sldMk cId="2710276944" sldId="267"/>
            <ac:picMk id="8" creationId="{11548190-4EA2-832D-987A-772E1BC96B20}"/>
          </ac:picMkLst>
        </pc:picChg>
      </pc:sldChg>
      <pc:sldChg chg="addSp delSp modSp mod">
        <pc:chgData name="Gistinger Petr" userId="7e450f8b-975b-442e-bffe-3318df701ccf" providerId="ADAL" clId="{A3C6789B-9E0A-469B-8187-3C74E13C38DC}" dt="2024-03-06T14:46:28.835" v="235" actId="14100"/>
        <pc:sldMkLst>
          <pc:docMk/>
          <pc:sldMk cId="808605068" sldId="268"/>
        </pc:sldMkLst>
        <pc:spChg chg="mod">
          <ac:chgData name="Gistinger Petr" userId="7e450f8b-975b-442e-bffe-3318df701ccf" providerId="ADAL" clId="{A3C6789B-9E0A-469B-8187-3C74E13C38DC}" dt="2024-03-06T14:45:42.593" v="226" actId="20577"/>
          <ac:spMkLst>
            <pc:docMk/>
            <pc:sldMk cId="808605068" sldId="268"/>
            <ac:spMk id="4" creationId="{00000000-0000-0000-0000-000000000000}"/>
          </ac:spMkLst>
        </pc:spChg>
        <pc:spChg chg="add del mod">
          <ac:chgData name="Gistinger Petr" userId="7e450f8b-975b-442e-bffe-3318df701ccf" providerId="ADAL" clId="{A3C6789B-9E0A-469B-8187-3C74E13C38DC}" dt="2024-03-06T14:45:56.899" v="229" actId="931"/>
          <ac:spMkLst>
            <pc:docMk/>
            <pc:sldMk cId="808605068" sldId="268"/>
            <ac:spMk id="5" creationId="{63FF7441-663A-F101-EA84-F0B4EE6A82B3}"/>
          </ac:spMkLst>
        </pc:spChg>
        <pc:graphicFrameChg chg="del mod">
          <ac:chgData name="Gistinger Petr" userId="7e450f8b-975b-442e-bffe-3318df701ccf" providerId="ADAL" clId="{A3C6789B-9E0A-469B-8187-3C74E13C38DC}" dt="2024-03-06T14:45:49.714" v="228" actId="21"/>
          <ac:graphicFrameMkLst>
            <pc:docMk/>
            <pc:sldMk cId="808605068" sldId="268"/>
            <ac:graphicFrameMk id="7" creationId="{00000000-0008-0000-0200-000004000000}"/>
          </ac:graphicFrameMkLst>
        </pc:graphicFrameChg>
        <pc:picChg chg="add mod">
          <ac:chgData name="Gistinger Petr" userId="7e450f8b-975b-442e-bffe-3318df701ccf" providerId="ADAL" clId="{A3C6789B-9E0A-469B-8187-3C74E13C38DC}" dt="2024-03-06T14:46:28.835" v="235" actId="14100"/>
          <ac:picMkLst>
            <pc:docMk/>
            <pc:sldMk cId="808605068" sldId="268"/>
            <ac:picMk id="8" creationId="{73CD69D1-C15C-C5E0-020A-CEDB1B9D9BBB}"/>
          </ac:picMkLst>
        </pc:picChg>
      </pc:sldChg>
      <pc:sldChg chg="addSp delSp modSp mod">
        <pc:chgData name="Gistinger Petr" userId="7e450f8b-975b-442e-bffe-3318df701ccf" providerId="ADAL" clId="{A3C6789B-9E0A-469B-8187-3C74E13C38DC}" dt="2024-03-06T14:48:30.501" v="277" actId="14100"/>
        <pc:sldMkLst>
          <pc:docMk/>
          <pc:sldMk cId="37977452" sldId="269"/>
        </pc:sldMkLst>
        <pc:spChg chg="mod">
          <ac:chgData name="Gistinger Petr" userId="7e450f8b-975b-442e-bffe-3318df701ccf" providerId="ADAL" clId="{A3C6789B-9E0A-469B-8187-3C74E13C38DC}" dt="2024-03-06T14:48:02.534" v="272" actId="20577"/>
          <ac:spMkLst>
            <pc:docMk/>
            <pc:sldMk cId="37977452" sldId="269"/>
            <ac:spMk id="4" creationId="{00000000-0000-0000-0000-000000000000}"/>
          </ac:spMkLst>
        </pc:spChg>
        <pc:spChg chg="add del mod">
          <ac:chgData name="Gistinger Petr" userId="7e450f8b-975b-442e-bffe-3318df701ccf" providerId="ADAL" clId="{A3C6789B-9E0A-469B-8187-3C74E13C38DC}" dt="2024-03-06T14:48:24.361" v="274" actId="931"/>
          <ac:spMkLst>
            <pc:docMk/>
            <pc:sldMk cId="37977452" sldId="269"/>
            <ac:spMk id="5" creationId="{6B6E3F5F-6A55-E9E3-F47F-1FE1BC0874E8}"/>
          </ac:spMkLst>
        </pc:spChg>
        <pc:graphicFrameChg chg="del">
          <ac:chgData name="Gistinger Petr" userId="7e450f8b-975b-442e-bffe-3318df701ccf" providerId="ADAL" clId="{A3C6789B-9E0A-469B-8187-3C74E13C38DC}" dt="2024-03-06T14:48:16.332" v="273" actId="21"/>
          <ac:graphicFrameMkLst>
            <pc:docMk/>
            <pc:sldMk cId="37977452" sldId="269"/>
            <ac:graphicFrameMk id="7" creationId="{00000000-0008-0000-0200-000006000000}"/>
          </ac:graphicFrameMkLst>
        </pc:graphicFrameChg>
        <pc:picChg chg="add mod">
          <ac:chgData name="Gistinger Petr" userId="7e450f8b-975b-442e-bffe-3318df701ccf" providerId="ADAL" clId="{A3C6789B-9E0A-469B-8187-3C74E13C38DC}" dt="2024-03-06T14:48:30.501" v="277" actId="14100"/>
          <ac:picMkLst>
            <pc:docMk/>
            <pc:sldMk cId="37977452" sldId="269"/>
            <ac:picMk id="8" creationId="{D7854AB3-ECD8-7FE2-405A-CDCA0DCE3D77}"/>
          </ac:picMkLst>
        </pc:picChg>
      </pc:sldChg>
      <pc:sldChg chg="addSp delSp modSp mod">
        <pc:chgData name="Gistinger Petr" userId="7e450f8b-975b-442e-bffe-3318df701ccf" providerId="ADAL" clId="{A3C6789B-9E0A-469B-8187-3C74E13C38DC}" dt="2024-03-06T14:47:11.176" v="242" actId="962"/>
        <pc:sldMkLst>
          <pc:docMk/>
          <pc:sldMk cId="2802694098" sldId="270"/>
        </pc:sldMkLst>
        <pc:spChg chg="mod">
          <ac:chgData name="Gistinger Petr" userId="7e450f8b-975b-442e-bffe-3318df701ccf" providerId="ADAL" clId="{A3C6789B-9E0A-469B-8187-3C74E13C38DC}" dt="2024-03-06T14:46:55.991" v="238" actId="20577"/>
          <ac:spMkLst>
            <pc:docMk/>
            <pc:sldMk cId="2802694098" sldId="270"/>
            <ac:spMk id="4" creationId="{00000000-0000-0000-0000-000000000000}"/>
          </ac:spMkLst>
        </pc:spChg>
        <pc:spChg chg="add del mod">
          <ac:chgData name="Gistinger Petr" userId="7e450f8b-975b-442e-bffe-3318df701ccf" providerId="ADAL" clId="{A3C6789B-9E0A-469B-8187-3C74E13C38DC}" dt="2024-03-06T14:47:09.914" v="240" actId="931"/>
          <ac:spMkLst>
            <pc:docMk/>
            <pc:sldMk cId="2802694098" sldId="270"/>
            <ac:spMk id="5" creationId="{1DA8FC5C-CCBA-D40E-62FA-B1FB79A6EE54}"/>
          </ac:spMkLst>
        </pc:spChg>
        <pc:graphicFrameChg chg="del">
          <ac:chgData name="Gistinger Petr" userId="7e450f8b-975b-442e-bffe-3318df701ccf" providerId="ADAL" clId="{A3C6789B-9E0A-469B-8187-3C74E13C38DC}" dt="2024-03-06T14:47:03.517" v="239" actId="21"/>
          <ac:graphicFrameMkLst>
            <pc:docMk/>
            <pc:sldMk cId="2802694098" sldId="270"/>
            <ac:graphicFrameMk id="7" creationId="{00000000-0008-0000-0200-000005000000}"/>
          </ac:graphicFrameMkLst>
        </pc:graphicFrameChg>
        <pc:picChg chg="add mod">
          <ac:chgData name="Gistinger Petr" userId="7e450f8b-975b-442e-bffe-3318df701ccf" providerId="ADAL" clId="{A3C6789B-9E0A-469B-8187-3C74E13C38DC}" dt="2024-03-06T14:47:11.176" v="242" actId="962"/>
          <ac:picMkLst>
            <pc:docMk/>
            <pc:sldMk cId="2802694098" sldId="270"/>
            <ac:picMk id="8" creationId="{AE08568B-A471-F98C-0E3D-95722A3ECFF6}"/>
          </ac:picMkLst>
        </pc:picChg>
      </pc:sldChg>
      <pc:sldChg chg="addSp delSp modSp new mod modTransition">
        <pc:chgData name="Gistinger Petr" userId="7e450f8b-975b-442e-bffe-3318df701ccf" providerId="ADAL" clId="{A3C6789B-9E0A-469B-8187-3C74E13C38DC}" dt="2024-03-06T14:53:43.019" v="299" actId="962"/>
        <pc:sldMkLst>
          <pc:docMk/>
          <pc:sldMk cId="2743990779" sldId="271"/>
        </pc:sldMkLst>
        <pc:spChg chg="del">
          <ac:chgData name="Gistinger Petr" userId="7e450f8b-975b-442e-bffe-3318df701ccf" providerId="ADAL" clId="{A3C6789B-9E0A-469B-8187-3C74E13C38DC}" dt="2024-03-06T14:53:41.779" v="297" actId="931"/>
          <ac:spMkLst>
            <pc:docMk/>
            <pc:sldMk cId="2743990779" sldId="271"/>
            <ac:spMk id="2" creationId="{9AD67608-F52A-06B9-6A22-38C4F1DB7A27}"/>
          </ac:spMkLst>
        </pc:spChg>
        <pc:spChg chg="mod">
          <ac:chgData name="Gistinger Petr" userId="7e450f8b-975b-442e-bffe-3318df701ccf" providerId="ADAL" clId="{A3C6789B-9E0A-469B-8187-3C74E13C38DC}" dt="2024-03-06T14:49:11.511" v="295" actId="122"/>
          <ac:spMkLst>
            <pc:docMk/>
            <pc:sldMk cId="2743990779" sldId="271"/>
            <ac:spMk id="4" creationId="{1E829E67-BD83-A7F9-EA77-C7C9B5725C50}"/>
          </ac:spMkLst>
        </pc:spChg>
        <pc:picChg chg="add mod">
          <ac:chgData name="Gistinger Petr" userId="7e450f8b-975b-442e-bffe-3318df701ccf" providerId="ADAL" clId="{A3C6789B-9E0A-469B-8187-3C74E13C38DC}" dt="2024-03-06T14:53:43.019" v="299" actId="962"/>
          <ac:picMkLst>
            <pc:docMk/>
            <pc:sldMk cId="2743990779" sldId="271"/>
            <ac:picMk id="6" creationId="{0ACE5AF6-325D-1312-4E85-94E80FF52B11}"/>
          </ac:picMkLst>
        </pc:picChg>
      </pc:sldChg>
      <pc:sldChg chg="addSp delSp modSp new mod modTransition">
        <pc:chgData name="Gistinger Petr" userId="7e450f8b-975b-442e-bffe-3318df701ccf" providerId="ADAL" clId="{A3C6789B-9E0A-469B-8187-3C74E13C38DC}" dt="2024-03-06T15:08:18.292" v="404"/>
        <pc:sldMkLst>
          <pc:docMk/>
          <pc:sldMk cId="1691371567" sldId="272"/>
        </pc:sldMkLst>
        <pc:spChg chg="del">
          <ac:chgData name="Gistinger Petr" userId="7e450f8b-975b-442e-bffe-3318df701ccf" providerId="ADAL" clId="{A3C6789B-9E0A-469B-8187-3C74E13C38DC}" dt="2024-03-06T15:08:00.777" v="401" actId="931"/>
          <ac:spMkLst>
            <pc:docMk/>
            <pc:sldMk cId="1691371567" sldId="272"/>
            <ac:spMk id="2" creationId="{6879BA38-BBF2-639C-0E98-2454844A855F}"/>
          </ac:spMkLst>
        </pc:spChg>
        <pc:spChg chg="mod">
          <ac:chgData name="Gistinger Petr" userId="7e450f8b-975b-442e-bffe-3318df701ccf" providerId="ADAL" clId="{A3C6789B-9E0A-469B-8187-3C74E13C38DC}" dt="2024-03-06T15:07:36.216" v="400" actId="20577"/>
          <ac:spMkLst>
            <pc:docMk/>
            <pc:sldMk cId="1691371567" sldId="272"/>
            <ac:spMk id="4" creationId="{DB100C6D-E013-6829-E035-383D9686D012}"/>
          </ac:spMkLst>
        </pc:spChg>
        <pc:picChg chg="add mod">
          <ac:chgData name="Gistinger Petr" userId="7e450f8b-975b-442e-bffe-3318df701ccf" providerId="ADAL" clId="{A3C6789B-9E0A-469B-8187-3C74E13C38DC}" dt="2024-03-06T15:08:02.069" v="403" actId="962"/>
          <ac:picMkLst>
            <pc:docMk/>
            <pc:sldMk cId="1691371567" sldId="272"/>
            <ac:picMk id="6" creationId="{33EED9DC-A940-FE12-BFFF-9FC6D54BDA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06.03.2024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06.03.2024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06.03.2024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06.03.2024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938" y="1662146"/>
            <a:ext cx="10681878" cy="3027135"/>
          </a:xfrm>
        </p:spPr>
        <p:txBody>
          <a:bodyPr anchor="t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cs-CZ" altLang="cs-CZ" sz="6000" b="1" spc="50" dirty="0">
                <a:latin typeface="+mj-lt"/>
              </a:rPr>
              <a:t>Informace pro živnostenské úřady</a:t>
            </a:r>
            <a:br>
              <a:rPr lang="cs-CZ" altLang="cs-CZ" sz="6000" b="1" spc="50">
                <a:latin typeface="+mj-lt"/>
              </a:rPr>
            </a:br>
            <a:br>
              <a:rPr lang="cs-CZ" altLang="cs-CZ" sz="6000" b="1" spc="50">
                <a:latin typeface="+mj-lt"/>
              </a:rPr>
            </a:br>
            <a:r>
              <a:rPr lang="cs-CZ" altLang="cs-CZ" sz="4000" b="1" spc="50">
                <a:latin typeface="+mj-lt"/>
              </a:rPr>
              <a:t>(</a:t>
            </a:r>
            <a:r>
              <a:rPr lang="cs-CZ" altLang="cs-CZ" sz="4000" b="1" spc="50" dirty="0">
                <a:latin typeface="+mj-lt"/>
              </a:rPr>
              <a:t>chráněná sekce)</a:t>
            </a:r>
            <a:endParaRPr lang="cs-CZ" sz="40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60" y="4328523"/>
            <a:ext cx="9144000" cy="1243998"/>
          </a:xfrm>
        </p:spPr>
        <p:txBody>
          <a:bodyPr anchor="t"/>
          <a:lstStyle/>
          <a:p>
            <a:pPr algn="l"/>
            <a:r>
              <a:rPr lang="cs-CZ" altLang="cs-CZ" dirty="0">
                <a:latin typeface="+mj-lt"/>
              </a:rPr>
              <a:t>Zlín, 7. března 2024</a:t>
            </a:r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299" y="406400"/>
            <a:ext cx="11268075" cy="3022600"/>
          </a:xfrm>
        </p:spPr>
        <p:txBody>
          <a:bodyPr/>
          <a:lstStyle/>
          <a:p>
            <a:pPr algn="ctr"/>
            <a:br>
              <a:rPr lang="cs-CZ" sz="5400" dirty="0"/>
            </a:br>
            <a:br>
              <a:rPr lang="cs-CZ" sz="5400" dirty="0"/>
            </a:br>
            <a:br>
              <a:rPr lang="cs-CZ" sz="5400" dirty="0"/>
            </a:br>
            <a:r>
              <a:rPr lang="cs-CZ" sz="5400" dirty="0"/>
              <a:t>Děkuji 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Krajský úřad ZK</a:t>
            </a:r>
          </a:p>
          <a:p>
            <a:r>
              <a:rPr lang="cs-CZ" dirty="0"/>
              <a:t>Třída Tomáš Bati 21</a:t>
            </a:r>
          </a:p>
          <a:p>
            <a:r>
              <a:rPr lang="cs-CZ" dirty="0"/>
              <a:t>Zlín 761 90</a:t>
            </a:r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Hlavní stránka Zlínského kraje </a:t>
            </a:r>
            <a:br>
              <a:rPr lang="cs-CZ" sz="3600" dirty="0"/>
            </a:br>
            <a:r>
              <a:rPr lang="cs-CZ" sz="2700" dirty="0"/>
              <a:t>(zcela dole)</a:t>
            </a:r>
          </a:p>
        </p:txBody>
      </p:sp>
      <p:pic>
        <p:nvPicPr>
          <p:cNvPr id="8" name="Zástupný obsah 7" descr="Obsah obrázku text, snímek obrazovky, Písmo, software&#10;&#10;Popis byl vytvořen automaticky">
            <a:extLst>
              <a:ext uri="{FF2B5EF4-FFF2-40B4-BE49-F238E27FC236}">
                <a16:creationId xmlns:a16="http://schemas.microsoft.com/office/drawing/2014/main" id="{37C09198-6A9E-61A4-2A67-993C3696E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05" y="1679575"/>
            <a:ext cx="10828488" cy="4506621"/>
          </a:xfrm>
        </p:spPr>
      </p:pic>
    </p:spTree>
    <p:extLst>
      <p:ext uri="{BB962C8B-B14F-4D97-AF65-F5344CB8AC3E}">
        <p14:creationId xmlns:p14="http://schemas.microsoft.com/office/powerpoint/2010/main" val="13086336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Registrace uživatele</a:t>
            </a:r>
            <a:br>
              <a:rPr lang="cs-CZ" sz="3200" dirty="0"/>
            </a:br>
            <a:r>
              <a:rPr lang="cs-CZ" sz="2400" dirty="0"/>
              <a:t>(pouze jednou)</a:t>
            </a:r>
          </a:p>
        </p:txBody>
      </p:sp>
      <p:pic>
        <p:nvPicPr>
          <p:cNvPr id="7" name="Zástupný obsah 6" descr="Obsah obrázku text, snímek obrazovky, Paralelní, žlutá&#10;&#10;Popis byl vytvořen automaticky">
            <a:extLst>
              <a:ext uri="{FF2B5EF4-FFF2-40B4-BE49-F238E27FC236}">
                <a16:creationId xmlns:a16="http://schemas.microsoft.com/office/drawing/2014/main" id="{DB69DCA9-82CD-137E-D516-4A5F0B140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494" y="1679575"/>
            <a:ext cx="8593493" cy="4871718"/>
          </a:xfrm>
        </p:spPr>
      </p:pic>
    </p:spTree>
    <p:extLst>
      <p:ext uri="{BB962C8B-B14F-4D97-AF65-F5344CB8AC3E}">
        <p14:creationId xmlns:p14="http://schemas.microsoft.com/office/powerpoint/2010/main" val="75367748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Cesta do metodické složky 1 - </a:t>
            </a:r>
            <a:r>
              <a:rPr lang="cs-CZ" sz="2800" dirty="0"/>
              <a:t>varianta a</a:t>
            </a:r>
          </a:p>
        </p:txBody>
      </p:sp>
      <p:pic>
        <p:nvPicPr>
          <p:cNvPr id="8" name="Zástupný obsah 7" descr="Obsah obrázku text, snímek obrazovky, Webové stránky&#10;&#10;Popis byl vytvořen automaticky">
            <a:extLst>
              <a:ext uri="{FF2B5EF4-FFF2-40B4-BE49-F238E27FC236}">
                <a16:creationId xmlns:a16="http://schemas.microsoft.com/office/drawing/2014/main" id="{11548190-4EA2-832D-987A-772E1BC96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275" y="1811011"/>
            <a:ext cx="11007725" cy="4238673"/>
          </a:xfrm>
        </p:spPr>
      </p:pic>
    </p:spTree>
    <p:extLst>
      <p:ext uri="{BB962C8B-B14F-4D97-AF65-F5344CB8AC3E}">
        <p14:creationId xmlns:p14="http://schemas.microsoft.com/office/powerpoint/2010/main" val="27102769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snímek obrazovky, žlutá, Písmo&#10;&#10;Popis byl vytvořen automaticky">
            <a:extLst>
              <a:ext uri="{FF2B5EF4-FFF2-40B4-BE49-F238E27FC236}">
                <a16:creationId xmlns:a16="http://schemas.microsoft.com/office/drawing/2014/main" id="{33EED9DC-A940-FE12-BFFF-9FC6D54BD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511" y="1679575"/>
            <a:ext cx="9648427" cy="4600575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9A3EBB-7784-C87D-5ED7-05761F6B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100C6D-E013-6829-E035-383D9686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Cesta do metodické složky 1 - </a:t>
            </a:r>
            <a:r>
              <a:rPr lang="cs-CZ" sz="4000" dirty="0"/>
              <a:t>varianta 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37156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Cesta do metodické složky 2</a:t>
            </a:r>
          </a:p>
        </p:txBody>
      </p:sp>
      <p:pic>
        <p:nvPicPr>
          <p:cNvPr id="8" name="Zástupný obsah 7" descr="Obsah obrázku text, snímek obrazovky, řada/pruh, diagram">
            <a:extLst>
              <a:ext uri="{FF2B5EF4-FFF2-40B4-BE49-F238E27FC236}">
                <a16:creationId xmlns:a16="http://schemas.microsoft.com/office/drawing/2014/main" id="{73CD69D1-C15C-C5E0-020A-CEDB1B9D9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1782674"/>
            <a:ext cx="10939624" cy="4267488"/>
          </a:xfrm>
        </p:spPr>
      </p:pic>
    </p:spTree>
    <p:extLst>
      <p:ext uri="{BB962C8B-B14F-4D97-AF65-F5344CB8AC3E}">
        <p14:creationId xmlns:p14="http://schemas.microsoft.com/office/powerpoint/2010/main" val="80860506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Cesta do metodické složky 3</a:t>
            </a:r>
          </a:p>
        </p:txBody>
      </p:sp>
      <p:pic>
        <p:nvPicPr>
          <p:cNvPr id="8" name="Zástupný obsah 7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AE08568B-A471-F98C-0E3D-95722A3EC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358" y="1679575"/>
            <a:ext cx="10150734" cy="4600575"/>
          </a:xfrm>
        </p:spPr>
      </p:pic>
    </p:spTree>
    <p:extLst>
      <p:ext uri="{BB962C8B-B14F-4D97-AF65-F5344CB8AC3E}">
        <p14:creationId xmlns:p14="http://schemas.microsoft.com/office/powerpoint/2010/main" val="28026940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Přihlášení do metodické složky</a:t>
            </a:r>
          </a:p>
        </p:txBody>
      </p:sp>
      <p:pic>
        <p:nvPicPr>
          <p:cNvPr id="8" name="Zástupný obsah 7" descr="Obsah obrázku text, snímek obrazovky, žlutá, Písmo&#10;&#10;Popis byl vytvořen automaticky">
            <a:extLst>
              <a:ext uri="{FF2B5EF4-FFF2-40B4-BE49-F238E27FC236}">
                <a16:creationId xmlns:a16="http://schemas.microsoft.com/office/drawing/2014/main" id="{D7854AB3-ECD8-7FE2-405A-CDCA0DCE3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246" y="1679575"/>
            <a:ext cx="8519269" cy="4600575"/>
          </a:xfrm>
        </p:spPr>
      </p:pic>
    </p:spTree>
    <p:extLst>
      <p:ext uri="{BB962C8B-B14F-4D97-AF65-F5344CB8AC3E}">
        <p14:creationId xmlns:p14="http://schemas.microsoft.com/office/powerpoint/2010/main" val="379774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0ACE5AF6-325D-1312-4E85-94E80FF52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893" y="1679575"/>
            <a:ext cx="10149663" cy="4600575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23E2E0-F0E4-8FB5-35FF-A5E574A8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829E67-BD83-A7F9-EA77-C7C9B572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Metodická složka</a:t>
            </a:r>
          </a:p>
        </p:txBody>
      </p:sp>
    </p:spTree>
    <p:extLst>
      <p:ext uri="{BB962C8B-B14F-4D97-AF65-F5344CB8AC3E}">
        <p14:creationId xmlns:p14="http://schemas.microsoft.com/office/powerpoint/2010/main" val="27439907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176AD870A0C448B7EF302593BEBDDA" ma:contentTypeVersion="11" ma:contentTypeDescription="Vytvoří nový dokument" ma:contentTypeScope="" ma:versionID="aa4f96ba11c0c64026bfaefe179d3b63">
  <xsd:schema xmlns:xsd="http://www.w3.org/2001/XMLSchema" xmlns:xs="http://www.w3.org/2001/XMLSchema" xmlns:p="http://schemas.microsoft.com/office/2006/metadata/properties" xmlns:ns3="e9488e27-62b4-47cf-9353-e24b519013c0" targetNamespace="http://schemas.microsoft.com/office/2006/metadata/properties" ma:root="true" ma:fieldsID="53840251bb5ac0e08388e398b2d467d4" ns3:_="">
    <xsd:import namespace="e9488e27-62b4-47cf-9353-e24b519013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88e27-62b4-47cf-9353-e24b519013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8CF2D0-AF2E-4B28-9014-882187DE56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BF4729-DB95-4369-BB7D-5F3BCE736D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488e27-62b4-47cf-9353-e24b519013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F153ED-CF13-4D01-8149-43204BF3D3E4}">
  <ds:schemaRefs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9488e27-62b4-47cf-9353-e24b519013c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88</Words>
  <Application>Microsoft Office PowerPoint</Application>
  <PresentationFormat>Širokoúhlá obrazovka</PresentationFormat>
  <Paragraphs>22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Degular</vt:lpstr>
      <vt:lpstr>Wingdings</vt:lpstr>
      <vt:lpstr>Motiv Office</vt:lpstr>
      <vt:lpstr>Informace pro živnostenské úřady  (chráněná sekce)</vt:lpstr>
      <vt:lpstr>Hlavní stránka Zlínského kraje  (zcela dole)</vt:lpstr>
      <vt:lpstr>Registrace uživatele (pouze jednou)</vt:lpstr>
      <vt:lpstr>Cesta do metodické složky 1 - varianta a</vt:lpstr>
      <vt:lpstr>Cesta do metodické složky 1 - varianta b</vt:lpstr>
      <vt:lpstr>Cesta do metodické složky 2</vt:lpstr>
      <vt:lpstr>Cesta do metodické složky 3</vt:lpstr>
      <vt:lpstr>Přihlášení do metodické složky</vt:lpstr>
      <vt:lpstr>Metodická složka</vt:lpstr>
      <vt:lpstr>   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Gistinger Petr</cp:lastModifiedBy>
  <cp:revision>21</cp:revision>
  <dcterms:created xsi:type="dcterms:W3CDTF">2021-08-21T22:30:26Z</dcterms:created>
  <dcterms:modified xsi:type="dcterms:W3CDTF">2024-03-06T15:18:35Z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0x0101001C176AD870A0C448B7EF302593BEBDDA</vt:lpwstr>
  </property>
</Properties>
</file>