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4" r:id="rId4"/>
    <p:sldId id="276" r:id="rId5"/>
    <p:sldId id="277" r:id="rId6"/>
    <p:sldId id="275" r:id="rId7"/>
    <p:sldId id="26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7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07.03.2024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07.03.2024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07.03.2024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07.03.2024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07.03.2024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07.03.2024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07.03.2024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07.03.2024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07.03.2024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07.03.2024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ortrusava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4"/>
            <a:ext cx="10681878" cy="4788559"/>
          </a:xfrm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6000" b="1" spc="50" dirty="0">
                <a:latin typeface="+mj-lt"/>
              </a:rPr>
              <a:t>Co zbylo…?</a:t>
            </a:r>
            <a:br>
              <a:rPr lang="cs-CZ" sz="6000" b="1" spc="50" dirty="0">
                <a:latin typeface="+mj-lt"/>
              </a:rPr>
            </a:br>
            <a:r>
              <a:rPr lang="cs-CZ" sz="6000" b="1" spc="50" dirty="0">
                <a:latin typeface="+mj-lt"/>
              </a:rPr>
              <a:t/>
            </a:r>
            <a:br>
              <a:rPr lang="cs-CZ" sz="6000" b="1" spc="50" dirty="0">
                <a:latin typeface="+mj-lt"/>
              </a:rPr>
            </a:br>
            <a:r>
              <a:rPr lang="cs-CZ" sz="6000" b="1" spc="50" dirty="0">
                <a:latin typeface="+mj-lt"/>
              </a:rPr>
              <a:t>Společné kontroly s ČOI</a:t>
            </a:r>
            <a:br>
              <a:rPr lang="cs-CZ" sz="6000" b="1" spc="50" dirty="0">
                <a:latin typeface="+mj-lt"/>
              </a:rPr>
            </a:br>
            <a:r>
              <a:rPr lang="cs-CZ" sz="6000" b="1" spc="50" dirty="0">
                <a:latin typeface="+mj-lt"/>
              </a:rPr>
              <a:t>Rusava 2024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5253924"/>
            <a:ext cx="9144000" cy="877469"/>
          </a:xfrm>
        </p:spPr>
        <p:txBody>
          <a:bodyPr anchor="t"/>
          <a:lstStyle/>
          <a:p>
            <a:pPr algn="l"/>
            <a:r>
              <a:rPr lang="cs-CZ" altLang="cs-CZ" dirty="0">
                <a:latin typeface="+mj-lt"/>
              </a:rPr>
              <a:t>Zlín, 7. března 2024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450650"/>
            <a:ext cx="3045460" cy="672095"/>
          </a:xfrm>
          <a:solidFill>
            <a:schemeClr val="tx1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</a:rPr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1469985"/>
            <a:ext cx="11264900" cy="516386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/>
              <a:t>Společné kontroly s ČOI 2023, </a:t>
            </a:r>
            <a:r>
              <a:rPr lang="cs-CZ" dirty="0" smtClean="0"/>
              <a:t>2024</a:t>
            </a:r>
          </a:p>
          <a:p>
            <a:pPr marL="514350" indent="-514350">
              <a:buAutoNum type="arabicPeriod"/>
            </a:pPr>
            <a:r>
              <a:rPr lang="cs-CZ" dirty="0" smtClean="0"/>
              <a:t>Různé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Porada „RUSAVA 2024“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BC78F-0EBC-B64F-A71B-D88E3474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27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Témata: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květinářství,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pneuservis,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kosmetika, masáže, integrita lidské kůže 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ostatní (dle vlastního uvážení a skutečné potřeby).</a:t>
            </a:r>
          </a:p>
          <a:p>
            <a:endParaRPr lang="cs-CZ" dirty="0"/>
          </a:p>
          <a:p>
            <a:r>
              <a:rPr lang="cs-CZ" dirty="0"/>
              <a:t>2 kontrolní dny / 4 kontroly.</a:t>
            </a:r>
          </a:p>
          <a:p>
            <a:r>
              <a:rPr lang="cs-CZ" dirty="0"/>
              <a:t>Celkem bylo provedeno 44 společných kontrol.</a:t>
            </a:r>
          </a:p>
          <a:p>
            <a:r>
              <a:rPr lang="cs-CZ" dirty="0"/>
              <a:t>Zadávání kontrol nejpozději do 10. dne následujícího měsíce.</a:t>
            </a:r>
          </a:p>
          <a:p>
            <a:r>
              <a:rPr lang="cs-CZ" dirty="0"/>
              <a:t>Výměna informací o samostatných kontrolách mezi KŽÚ a ČOI.  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cs-CZ" dirty="0" smtClean="0"/>
              <a:t>. </a:t>
            </a:r>
            <a:r>
              <a:rPr lang="cs-CZ" dirty="0"/>
              <a:t>Společné kontroly s ČOI 2023</a:t>
            </a:r>
          </a:p>
        </p:txBody>
      </p:sp>
    </p:spTree>
    <p:extLst>
      <p:ext uri="{BB962C8B-B14F-4D97-AF65-F5344CB8AC3E}">
        <p14:creationId xmlns:p14="http://schemas.microsoft.com/office/powerpoint/2010/main" val="3009479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Témata: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prodej látek (metráž)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autoservis a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ostatní (dle vlastního uvážení a skutečné potřeby)</a:t>
            </a:r>
          </a:p>
          <a:p>
            <a:endParaRPr lang="cs-CZ" dirty="0"/>
          </a:p>
          <a:p>
            <a:r>
              <a:rPr lang="cs-CZ" dirty="0"/>
              <a:t>1 kontrolní den / 2 kontroly.</a:t>
            </a:r>
          </a:p>
          <a:p>
            <a:r>
              <a:rPr lang="cs-CZ" dirty="0"/>
              <a:t>Tabulka pro plán kontrol bude odeslána </a:t>
            </a:r>
            <a:r>
              <a:rPr lang="cs-CZ" dirty="0" err="1"/>
              <a:t>ObŽÚ</a:t>
            </a:r>
            <a:r>
              <a:rPr lang="cs-CZ" dirty="0"/>
              <a:t> po poradě.</a:t>
            </a:r>
          </a:p>
          <a:p>
            <a:r>
              <a:rPr lang="cs-CZ" dirty="0"/>
              <a:t>Zaslání zpět do </a:t>
            </a:r>
            <a:r>
              <a:rPr lang="cs-CZ" u="sng" dirty="0"/>
              <a:t>15. 3. 2024</a:t>
            </a:r>
            <a:r>
              <a:rPr lang="cs-CZ" dirty="0"/>
              <a:t>.</a:t>
            </a:r>
          </a:p>
          <a:p>
            <a:r>
              <a:rPr lang="cs-CZ" dirty="0"/>
              <a:t>Společné kontroly od 1. 4. 2024.  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cs-CZ" dirty="0" smtClean="0"/>
              <a:t>. </a:t>
            </a:r>
            <a:r>
              <a:rPr lang="cs-CZ" dirty="0"/>
              <a:t>Společné kontroly s ČOI 2024</a:t>
            </a:r>
          </a:p>
        </p:txBody>
      </p:sp>
    </p:spTree>
    <p:extLst>
      <p:ext uri="{BB962C8B-B14F-4D97-AF65-F5344CB8AC3E}">
        <p14:creationId xmlns:p14="http://schemas.microsoft.com/office/powerpoint/2010/main" val="1352409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Offline</a:t>
            </a:r>
            <a:r>
              <a:rPr lang="cs-CZ" dirty="0" smtClean="0"/>
              <a:t> podpora – Portál živnostenského podnikání</a:t>
            </a:r>
          </a:p>
          <a:p>
            <a:r>
              <a:rPr lang="cs-CZ" dirty="0" smtClean="0"/>
              <a:t>Regulace reklamy</a:t>
            </a:r>
            <a:r>
              <a:rPr lang="cs-CZ" dirty="0"/>
              <a:t> </a:t>
            </a:r>
            <a:r>
              <a:rPr lang="cs-CZ" dirty="0" smtClean="0"/>
              <a:t>– formou nařízení obce</a:t>
            </a:r>
            <a:r>
              <a:rPr lang="cs-CZ" dirty="0" smtClean="0"/>
              <a:t>  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</a:t>
            </a:r>
            <a:r>
              <a:rPr lang="cs-CZ" dirty="0" smtClean="0"/>
              <a:t>. Různé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293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Termín 26. – 27. 9. 2024. </a:t>
            </a:r>
            <a:r>
              <a:rPr lang="cs-CZ" dirty="0">
                <a:hlinkClick r:id="rId2"/>
              </a:rPr>
              <a:t>Hotel Rusava</a:t>
            </a:r>
            <a:r>
              <a:rPr lang="cs-CZ" dirty="0"/>
              <a:t>.</a:t>
            </a:r>
          </a:p>
          <a:p>
            <a:r>
              <a:rPr lang="cs-CZ" dirty="0"/>
              <a:t>Předběžná rezervace 35 osob.</a:t>
            </a:r>
          </a:p>
          <a:p>
            <a:r>
              <a:rPr lang="cs-CZ" dirty="0"/>
              <a:t>Cena za osobu 1.390,- Kč/noc + 30,- Kč poplatek za pobyt. Snídaně v ceně.</a:t>
            </a:r>
          </a:p>
          <a:p>
            <a:r>
              <a:rPr lang="cs-CZ" dirty="0"/>
              <a:t>Oběd (formou bufetu) 250,- Kč.</a:t>
            </a:r>
          </a:p>
          <a:p>
            <a:r>
              <a:rPr lang="cs-CZ" dirty="0"/>
              <a:t>Večeře (formou bufetu) 250,- Kč.</a:t>
            </a:r>
          </a:p>
          <a:p>
            <a:r>
              <a:rPr lang="cs-CZ" dirty="0"/>
              <a:t>Tabulka k vyplnění bude zaslána.</a:t>
            </a:r>
          </a:p>
          <a:p>
            <a:r>
              <a:rPr lang="cs-CZ" dirty="0"/>
              <a:t>Požadavek na sdělení počtu za každý </a:t>
            </a:r>
            <a:r>
              <a:rPr lang="cs-CZ" dirty="0" err="1"/>
              <a:t>ObŽÚ</a:t>
            </a:r>
            <a:r>
              <a:rPr lang="cs-CZ" dirty="0"/>
              <a:t> do </a:t>
            </a:r>
            <a:r>
              <a:rPr lang="cs-CZ" u="sng" dirty="0"/>
              <a:t>31. 3. 2024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</a:t>
            </a:r>
            <a:r>
              <a:rPr lang="cs-CZ" dirty="0" smtClean="0"/>
              <a:t>. </a:t>
            </a:r>
            <a:r>
              <a:rPr lang="cs-CZ" dirty="0"/>
              <a:t>Porada „RUSAVA 2024“</a:t>
            </a:r>
          </a:p>
        </p:txBody>
      </p:sp>
    </p:spTree>
    <p:extLst>
      <p:ext uri="{BB962C8B-B14F-4D97-AF65-F5344CB8AC3E}">
        <p14:creationId xmlns:p14="http://schemas.microsoft.com/office/powerpoint/2010/main" val="4061693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761 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2970</TotalTime>
  <Words>278</Words>
  <Application>Microsoft Office PowerPoint</Application>
  <PresentationFormat>Širokoúhlá obrazovka</PresentationFormat>
  <Paragraphs>47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Degular</vt:lpstr>
      <vt:lpstr>Wingdings</vt:lpstr>
      <vt:lpstr>Motiv Office</vt:lpstr>
      <vt:lpstr>Co zbylo…?  Společné kontroly s ČOI Rusava 2024</vt:lpstr>
      <vt:lpstr>Obsah</vt:lpstr>
      <vt:lpstr>1. Společné kontroly s ČOI 2023</vt:lpstr>
      <vt:lpstr>1. Společné kontroly s ČOI 2024</vt:lpstr>
      <vt:lpstr>2. Různé</vt:lpstr>
      <vt:lpstr>3. Porada „RUSAVA 2024“</vt:lpstr>
      <vt:lpstr>Děkujeme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Prezentace1448</cp:lastModifiedBy>
  <cp:revision>28</cp:revision>
  <dcterms:created xsi:type="dcterms:W3CDTF">2021-08-21T22:30:26Z</dcterms:created>
  <dcterms:modified xsi:type="dcterms:W3CDTF">2024-03-07T07:26:02Z</dcterms:modified>
</cp:coreProperties>
</file>