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9" r:id="rId4"/>
    <p:sldId id="259" r:id="rId5"/>
    <p:sldId id="270" r:id="rId6"/>
    <p:sldId id="261" r:id="rId7"/>
    <p:sldId id="271" r:id="rId8"/>
    <p:sldId id="265" r:id="rId9"/>
    <p:sldId id="272" r:id="rId10"/>
    <p:sldId id="273" r:id="rId11"/>
    <p:sldId id="266" r:id="rId12"/>
    <p:sldId id="267" r:id="rId13"/>
    <p:sldId id="274" r:id="rId14"/>
    <p:sldId id="264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6299A2-57B7-4D6C-9807-0A3752BB1595}" v="51" dt="2024-03-06T07:53:27.8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2673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8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2" d="100"/>
          <a:sy n="62" d="100"/>
        </p:scale>
        <p:origin x="322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imešová Pavlína" userId="fb432fd7-03ca-453f-9964-ac62b47c9f68" providerId="ADAL" clId="{436299A2-57B7-4D6C-9807-0A3752BB1595}"/>
    <pc:docChg chg="undo custSel addSld delSld modSld sldOrd">
      <pc:chgData name="Klimešová Pavlína" userId="fb432fd7-03ca-453f-9964-ac62b47c9f68" providerId="ADAL" clId="{436299A2-57B7-4D6C-9807-0A3752BB1595}" dt="2024-03-06T08:35:09.008" v="10410" actId="20577"/>
      <pc:docMkLst>
        <pc:docMk/>
      </pc:docMkLst>
      <pc:sldChg chg="modSp mod">
        <pc:chgData name="Klimešová Pavlína" userId="fb432fd7-03ca-453f-9964-ac62b47c9f68" providerId="ADAL" clId="{436299A2-57B7-4D6C-9807-0A3752BB1595}" dt="2024-03-06T08:19:56.608" v="10139" actId="20577"/>
        <pc:sldMkLst>
          <pc:docMk/>
          <pc:sldMk cId="1701272261" sldId="257"/>
        </pc:sldMkLst>
        <pc:spChg chg="mod">
          <ac:chgData name="Klimešová Pavlína" userId="fb432fd7-03ca-453f-9964-ac62b47c9f68" providerId="ADAL" clId="{436299A2-57B7-4D6C-9807-0A3752BB1595}" dt="2024-03-06T08:19:56.608" v="10139" actId="20577"/>
          <ac:spMkLst>
            <pc:docMk/>
            <pc:sldMk cId="1701272261" sldId="257"/>
            <ac:spMk id="3" creationId="{90AC446F-4CCF-4040-98B5-D629E72C6432}"/>
          </ac:spMkLst>
        </pc:spChg>
      </pc:sldChg>
      <pc:sldChg chg="addSp delSp modSp mod ord modClrScheme chgLayout modNotes">
        <pc:chgData name="Klimešová Pavlína" userId="fb432fd7-03ca-453f-9964-ac62b47c9f68" providerId="ADAL" clId="{436299A2-57B7-4D6C-9807-0A3752BB1595}" dt="2024-03-06T07:36:25.215" v="6846" actId="6549"/>
        <pc:sldMkLst>
          <pc:docMk/>
          <pc:sldMk cId="4193525154" sldId="259"/>
        </pc:sldMkLst>
        <pc:spChg chg="del mod">
          <ac:chgData name="Klimešová Pavlína" userId="fb432fd7-03ca-453f-9964-ac62b47c9f68" providerId="ADAL" clId="{436299A2-57B7-4D6C-9807-0A3752BB1595}" dt="2024-02-29T13:18:30.530" v="18"/>
          <ac:spMkLst>
            <pc:docMk/>
            <pc:sldMk cId="4193525154" sldId="259"/>
            <ac:spMk id="2" creationId="{AE9F03A2-F4C6-C54A-A5C4-2CF1BB5DB16E}"/>
          </ac:spMkLst>
        </pc:spChg>
        <pc:spChg chg="mod ord">
          <ac:chgData name="Klimešová Pavlína" userId="fb432fd7-03ca-453f-9964-ac62b47c9f68" providerId="ADAL" clId="{436299A2-57B7-4D6C-9807-0A3752BB1595}" dt="2024-02-29T13:42:09.354" v="326" actId="700"/>
          <ac:spMkLst>
            <pc:docMk/>
            <pc:sldMk cId="4193525154" sldId="259"/>
            <ac:spMk id="3" creationId="{5D18E066-3F9F-2044-B29B-FE59BAB4EADB}"/>
          </ac:spMkLst>
        </pc:spChg>
        <pc:spChg chg="del mod ord">
          <ac:chgData name="Klimešová Pavlína" userId="fb432fd7-03ca-453f-9964-ac62b47c9f68" providerId="ADAL" clId="{436299A2-57B7-4D6C-9807-0A3752BB1595}" dt="2024-02-29T13:42:09.354" v="326" actId="700"/>
          <ac:spMkLst>
            <pc:docMk/>
            <pc:sldMk cId="4193525154" sldId="259"/>
            <ac:spMk id="4" creationId="{46D7CB40-7719-2548-8D11-9EEE490D01D8}"/>
          </ac:spMkLst>
        </pc:spChg>
        <pc:spChg chg="add mod ord">
          <ac:chgData name="Klimešová Pavlína" userId="fb432fd7-03ca-453f-9964-ac62b47c9f68" providerId="ADAL" clId="{436299A2-57B7-4D6C-9807-0A3752BB1595}" dt="2024-02-29T13:47:00.539" v="422" actId="20577"/>
          <ac:spMkLst>
            <pc:docMk/>
            <pc:sldMk cId="4193525154" sldId="259"/>
            <ac:spMk id="6" creationId="{4CBF3BE6-3F80-5F20-BBC6-C75CEC1E7C17}"/>
          </ac:spMkLst>
        </pc:spChg>
        <pc:spChg chg="add del mod ord">
          <ac:chgData name="Klimešová Pavlína" userId="fb432fd7-03ca-453f-9964-ac62b47c9f68" providerId="ADAL" clId="{436299A2-57B7-4D6C-9807-0A3752BB1595}" dt="2024-02-29T13:42:11.833" v="327"/>
          <ac:spMkLst>
            <pc:docMk/>
            <pc:sldMk cId="4193525154" sldId="259"/>
            <ac:spMk id="7" creationId="{A49DB8F4-6A5F-C229-D504-64037C7A0C57}"/>
          </ac:spMkLst>
        </pc:spChg>
        <pc:spChg chg="add del mod">
          <ac:chgData name="Klimešová Pavlína" userId="fb432fd7-03ca-453f-9964-ac62b47c9f68" providerId="ADAL" clId="{436299A2-57B7-4D6C-9807-0A3752BB1595}" dt="2024-02-29T13:47:41.119" v="425"/>
          <ac:spMkLst>
            <pc:docMk/>
            <pc:sldMk cId="4193525154" sldId="259"/>
            <ac:spMk id="10" creationId="{151F18E4-A48E-B59F-7F72-30F1DF618CED}"/>
          </ac:spMkLst>
        </pc:spChg>
        <pc:graphicFrameChg chg="add mod ord">
          <ac:chgData name="Klimešová Pavlína" userId="fb432fd7-03ca-453f-9964-ac62b47c9f68" providerId="ADAL" clId="{436299A2-57B7-4D6C-9807-0A3752BB1595}" dt="2024-02-29T13:42:24.683" v="330" actId="14100"/>
          <ac:graphicFrameMkLst>
            <pc:docMk/>
            <pc:sldMk cId="4193525154" sldId="259"/>
            <ac:graphicFrameMk id="5" creationId="{C859256D-D891-1C0D-9085-49F450C0A4F7}"/>
          </ac:graphicFrameMkLst>
        </pc:graphicFrameChg>
        <pc:graphicFrameChg chg="add del mod modGraphic">
          <ac:chgData name="Klimešová Pavlína" userId="fb432fd7-03ca-453f-9964-ac62b47c9f68" providerId="ADAL" clId="{436299A2-57B7-4D6C-9807-0A3752BB1595}" dt="2024-02-29T13:47:37.570" v="424" actId="478"/>
          <ac:graphicFrameMkLst>
            <pc:docMk/>
            <pc:sldMk cId="4193525154" sldId="259"/>
            <ac:graphicFrameMk id="8" creationId="{BFD2FD8F-FDF8-2A13-31A4-81599EC43689}"/>
          </ac:graphicFrameMkLst>
        </pc:graphicFrameChg>
        <pc:graphicFrameChg chg="add mod">
          <ac:chgData name="Klimešová Pavlína" userId="fb432fd7-03ca-453f-9964-ac62b47c9f68" providerId="ADAL" clId="{436299A2-57B7-4D6C-9807-0A3752BB1595}" dt="2024-02-29T13:47:41.119" v="425"/>
          <ac:graphicFrameMkLst>
            <pc:docMk/>
            <pc:sldMk cId="4193525154" sldId="259"/>
            <ac:graphicFrameMk id="11" creationId="{8716F341-BE18-B221-6101-F61AB18CD232}"/>
          </ac:graphicFrameMkLst>
        </pc:graphicFrameChg>
      </pc:sldChg>
      <pc:sldChg chg="modSp mod modNotes">
        <pc:chgData name="Klimešová Pavlína" userId="fb432fd7-03ca-453f-9964-ac62b47c9f68" providerId="ADAL" clId="{436299A2-57B7-4D6C-9807-0A3752BB1595}" dt="2024-03-06T07:26:52.393" v="6348" actId="20577"/>
        <pc:sldMkLst>
          <pc:docMk/>
          <pc:sldMk cId="1308633698" sldId="261"/>
        </pc:sldMkLst>
        <pc:spChg chg="mod">
          <ac:chgData name="Klimešová Pavlína" userId="fb432fd7-03ca-453f-9964-ac62b47c9f68" providerId="ADAL" clId="{436299A2-57B7-4D6C-9807-0A3752BB1595}" dt="2024-03-06T07:20:41.318" v="6289" actId="6549"/>
          <ac:spMkLst>
            <pc:docMk/>
            <pc:sldMk cId="1308633698" sldId="261"/>
            <ac:spMk id="2" creationId="{AE9F03A2-F4C6-C54A-A5C4-2CF1BB5DB16E}"/>
          </ac:spMkLst>
        </pc:spChg>
      </pc:sldChg>
      <pc:sldChg chg="delSp modSp mod modNotes">
        <pc:chgData name="Klimešová Pavlína" userId="fb432fd7-03ca-453f-9964-ac62b47c9f68" providerId="ADAL" clId="{436299A2-57B7-4D6C-9807-0A3752BB1595}" dt="2024-03-06T08:20:07.572" v="10145" actId="20577"/>
        <pc:sldMkLst>
          <pc:docMk/>
          <pc:sldMk cId="574807206" sldId="265"/>
        </pc:sldMkLst>
        <pc:spChg chg="mod">
          <ac:chgData name="Klimešová Pavlína" userId="fb432fd7-03ca-453f-9964-ac62b47c9f68" providerId="ADAL" clId="{436299A2-57B7-4D6C-9807-0A3752BB1595}" dt="2024-03-06T08:00:26.323" v="9971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Klimešová Pavlína" userId="fb432fd7-03ca-453f-9964-ac62b47c9f68" providerId="ADAL" clId="{436299A2-57B7-4D6C-9807-0A3752BB1595}" dt="2024-03-06T08:20:07.572" v="10145" actId="20577"/>
          <ac:spMkLst>
            <pc:docMk/>
            <pc:sldMk cId="574807206" sldId="265"/>
            <ac:spMk id="4" creationId="{0BB1690C-AAC7-F342-88F3-6582FEDBB0FE}"/>
          </ac:spMkLst>
        </pc:spChg>
        <pc:graphicFrameChg chg="del modGraphic">
          <ac:chgData name="Klimešová Pavlína" userId="fb432fd7-03ca-453f-9964-ac62b47c9f68" providerId="ADAL" clId="{436299A2-57B7-4D6C-9807-0A3752BB1595}" dt="2024-02-29T13:58:50.204" v="944" actId="478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  <pc:sldChg chg="addSp modSp mod modNotes">
        <pc:chgData name="Klimešová Pavlína" userId="fb432fd7-03ca-453f-9964-ac62b47c9f68" providerId="ADAL" clId="{436299A2-57B7-4D6C-9807-0A3752BB1595}" dt="2024-03-06T08:20:30.117" v="10151" actId="20577"/>
        <pc:sldMkLst>
          <pc:docMk/>
          <pc:sldMk cId="1520695088" sldId="266"/>
        </pc:sldMkLst>
        <pc:spChg chg="mod">
          <ac:chgData name="Klimešová Pavlína" userId="fb432fd7-03ca-453f-9964-ac62b47c9f68" providerId="ADAL" clId="{436299A2-57B7-4D6C-9807-0A3752BB1595}" dt="2024-03-06T05:47:13.212" v="1751" actId="20577"/>
          <ac:spMkLst>
            <pc:docMk/>
            <pc:sldMk cId="1520695088" sldId="266"/>
            <ac:spMk id="2" creationId="{3372EADA-F1E8-2E50-3635-4BFFE5A389DF}"/>
          </ac:spMkLst>
        </pc:spChg>
        <pc:spChg chg="mod">
          <ac:chgData name="Klimešová Pavlína" userId="fb432fd7-03ca-453f-9964-ac62b47c9f68" providerId="ADAL" clId="{436299A2-57B7-4D6C-9807-0A3752BB1595}" dt="2024-03-06T08:20:30.117" v="10151" actId="20577"/>
          <ac:spMkLst>
            <pc:docMk/>
            <pc:sldMk cId="1520695088" sldId="266"/>
            <ac:spMk id="4" creationId="{869933CC-FF49-94BB-3E3B-300B21137786}"/>
          </ac:spMkLst>
        </pc:spChg>
        <pc:spChg chg="add mod">
          <ac:chgData name="Klimešová Pavlína" userId="fb432fd7-03ca-453f-9964-ac62b47c9f68" providerId="ADAL" clId="{436299A2-57B7-4D6C-9807-0A3752BB1595}" dt="2024-03-06T05:47:17.692" v="1752" actId="1076"/>
          <ac:spMkLst>
            <pc:docMk/>
            <pc:sldMk cId="1520695088" sldId="266"/>
            <ac:spMk id="5" creationId="{7F5B6E38-8B7B-B2F0-5F33-0D7314B533B2}"/>
          </ac:spMkLst>
        </pc:spChg>
      </pc:sldChg>
      <pc:sldChg chg="modSp mod modNotes">
        <pc:chgData name="Klimešová Pavlína" userId="fb432fd7-03ca-453f-9964-ac62b47c9f68" providerId="ADAL" clId="{436299A2-57B7-4D6C-9807-0A3752BB1595}" dt="2024-03-06T08:20:34.790" v="10153" actId="20577"/>
        <pc:sldMkLst>
          <pc:docMk/>
          <pc:sldMk cId="2100189482" sldId="267"/>
        </pc:sldMkLst>
        <pc:spChg chg="mod">
          <ac:chgData name="Klimešová Pavlína" userId="fb432fd7-03ca-453f-9964-ac62b47c9f68" providerId="ADAL" clId="{436299A2-57B7-4D6C-9807-0A3752BB1595}" dt="2024-03-06T05:53:47.148" v="2223" actId="20577"/>
          <ac:spMkLst>
            <pc:docMk/>
            <pc:sldMk cId="2100189482" sldId="267"/>
            <ac:spMk id="2" creationId="{5076FE66-F0DD-7845-8602-CA7B0AB23BA5}"/>
          </ac:spMkLst>
        </pc:spChg>
        <pc:spChg chg="mod">
          <ac:chgData name="Klimešová Pavlína" userId="fb432fd7-03ca-453f-9964-ac62b47c9f68" providerId="ADAL" clId="{436299A2-57B7-4D6C-9807-0A3752BB1595}" dt="2024-03-06T08:20:34.790" v="10153" actId="20577"/>
          <ac:spMkLst>
            <pc:docMk/>
            <pc:sldMk cId="2100189482" sldId="267"/>
            <ac:spMk id="4" creationId="{2D6F5B0E-973D-0EFD-CB75-45DC21096384}"/>
          </ac:spMkLst>
        </pc:spChg>
      </pc:sldChg>
      <pc:sldChg chg="modSp del mod">
        <pc:chgData name="Klimešová Pavlína" userId="fb432fd7-03ca-453f-9964-ac62b47c9f68" providerId="ADAL" clId="{436299A2-57B7-4D6C-9807-0A3752BB1595}" dt="2024-03-06T05:32:41.372" v="1222" actId="2696"/>
        <pc:sldMkLst>
          <pc:docMk/>
          <pc:sldMk cId="258147702" sldId="268"/>
        </pc:sldMkLst>
        <pc:spChg chg="mod">
          <ac:chgData name="Klimešová Pavlína" userId="fb432fd7-03ca-453f-9964-ac62b47c9f68" providerId="ADAL" clId="{436299A2-57B7-4D6C-9807-0A3752BB1595}" dt="2024-03-04T12:57:06.191" v="1092" actId="20577"/>
          <ac:spMkLst>
            <pc:docMk/>
            <pc:sldMk cId="258147702" sldId="268"/>
            <ac:spMk id="4" creationId="{48A4AF13-915C-361B-6C99-1D71BBBC3E54}"/>
          </ac:spMkLst>
        </pc:spChg>
      </pc:sldChg>
      <pc:sldChg chg="addSp delSp modSp new mod ord modClrScheme chgLayout modNotes">
        <pc:chgData name="Klimešová Pavlína" userId="fb432fd7-03ca-453f-9964-ac62b47c9f68" providerId="ADAL" clId="{436299A2-57B7-4D6C-9807-0A3752BB1595}" dt="2024-03-06T08:20:02.548" v="10143"/>
        <pc:sldMkLst>
          <pc:docMk/>
          <pc:sldMk cId="323735115" sldId="269"/>
        </pc:sldMkLst>
        <pc:spChg chg="del">
          <ac:chgData name="Klimešová Pavlína" userId="fb432fd7-03ca-453f-9964-ac62b47c9f68" providerId="ADAL" clId="{436299A2-57B7-4D6C-9807-0A3752BB1595}" dt="2024-02-29T13:19:22.052" v="20" actId="3680"/>
          <ac:spMkLst>
            <pc:docMk/>
            <pc:sldMk cId="323735115" sldId="269"/>
            <ac:spMk id="2" creationId="{9F3E044A-128A-C2AF-29F0-C17358E66EF7}"/>
          </ac:spMkLst>
        </pc:spChg>
        <pc:spChg chg="mod ord">
          <ac:chgData name="Klimešová Pavlína" userId="fb432fd7-03ca-453f-9964-ac62b47c9f68" providerId="ADAL" clId="{436299A2-57B7-4D6C-9807-0A3752BB1595}" dt="2024-02-29T13:24:53.839" v="84" actId="700"/>
          <ac:spMkLst>
            <pc:docMk/>
            <pc:sldMk cId="323735115" sldId="269"/>
            <ac:spMk id="3" creationId="{A75C449E-419F-2F27-654F-8BA3B327EFA2}"/>
          </ac:spMkLst>
        </pc:spChg>
        <pc:spChg chg="del mod ord">
          <ac:chgData name="Klimešová Pavlína" userId="fb432fd7-03ca-453f-9964-ac62b47c9f68" providerId="ADAL" clId="{436299A2-57B7-4D6C-9807-0A3752BB1595}" dt="2024-02-29T13:24:53.839" v="84" actId="700"/>
          <ac:spMkLst>
            <pc:docMk/>
            <pc:sldMk cId="323735115" sldId="269"/>
            <ac:spMk id="4" creationId="{B04DD1F9-E991-89EF-4520-67003E802028}"/>
          </ac:spMkLst>
        </pc:spChg>
        <pc:spChg chg="add del mod">
          <ac:chgData name="Klimešová Pavlína" userId="fb432fd7-03ca-453f-9964-ac62b47c9f68" providerId="ADAL" clId="{436299A2-57B7-4D6C-9807-0A3752BB1595}" dt="2024-02-29T13:24:11.534" v="82"/>
          <ac:spMkLst>
            <pc:docMk/>
            <pc:sldMk cId="323735115" sldId="269"/>
            <ac:spMk id="7" creationId="{F7ECF115-00D5-2003-485A-00FBD9E727C6}"/>
          </ac:spMkLst>
        </pc:spChg>
        <pc:spChg chg="add mod ord">
          <ac:chgData name="Klimešová Pavlína" userId="fb432fd7-03ca-453f-9964-ac62b47c9f68" providerId="ADAL" clId="{436299A2-57B7-4D6C-9807-0A3752BB1595}" dt="2024-02-29T13:28:39.924" v="320"/>
          <ac:spMkLst>
            <pc:docMk/>
            <pc:sldMk cId="323735115" sldId="269"/>
            <ac:spMk id="9" creationId="{907823D0-2406-C265-A3F7-B6DA559F014B}"/>
          </ac:spMkLst>
        </pc:spChg>
        <pc:spChg chg="add del mod ord">
          <ac:chgData name="Klimešová Pavlína" userId="fb432fd7-03ca-453f-9964-ac62b47c9f68" providerId="ADAL" clId="{436299A2-57B7-4D6C-9807-0A3752BB1595}" dt="2024-02-29T13:25:49.305" v="179" actId="478"/>
          <ac:spMkLst>
            <pc:docMk/>
            <pc:sldMk cId="323735115" sldId="269"/>
            <ac:spMk id="10" creationId="{855804A5-68C5-1049-DEAA-C5B25BBDF87D}"/>
          </ac:spMkLst>
        </pc:spChg>
        <pc:spChg chg="add del mod ord">
          <ac:chgData name="Klimešová Pavlína" userId="fb432fd7-03ca-453f-9964-ac62b47c9f68" providerId="ADAL" clId="{436299A2-57B7-4D6C-9807-0A3752BB1595}" dt="2024-02-29T13:25:54.327" v="180" actId="478"/>
          <ac:spMkLst>
            <pc:docMk/>
            <pc:sldMk cId="323735115" sldId="269"/>
            <ac:spMk id="11" creationId="{4D9CF1CC-BDA2-8155-65EB-91B88FA4E9BE}"/>
          </ac:spMkLst>
        </pc:spChg>
        <pc:spChg chg="add del mod ord">
          <ac:chgData name="Klimešová Pavlína" userId="fb432fd7-03ca-453f-9964-ac62b47c9f68" providerId="ADAL" clId="{436299A2-57B7-4D6C-9807-0A3752BB1595}" dt="2024-02-29T13:43:18.957" v="336" actId="478"/>
          <ac:spMkLst>
            <pc:docMk/>
            <pc:sldMk cId="323735115" sldId="269"/>
            <ac:spMk id="12" creationId="{587AF9EC-4B2B-631B-4F86-B3FA7049C05D}"/>
          </ac:spMkLst>
        </pc:spChg>
        <pc:spChg chg="add del mod">
          <ac:chgData name="Klimešová Pavlína" userId="fb432fd7-03ca-453f-9964-ac62b47c9f68" providerId="ADAL" clId="{436299A2-57B7-4D6C-9807-0A3752BB1595}" dt="2024-02-29T13:42:50.887" v="331"/>
          <ac:spMkLst>
            <pc:docMk/>
            <pc:sldMk cId="323735115" sldId="269"/>
            <ac:spMk id="14" creationId="{504CF81C-B563-534B-AF66-6D4FEEAB4597}"/>
          </ac:spMkLst>
        </pc:spChg>
        <pc:spChg chg="add mod">
          <ac:chgData name="Klimešová Pavlína" userId="fb432fd7-03ca-453f-9964-ac62b47c9f68" providerId="ADAL" clId="{436299A2-57B7-4D6C-9807-0A3752BB1595}" dt="2024-03-06T07:32:50.312" v="6445" actId="20577"/>
          <ac:spMkLst>
            <pc:docMk/>
            <pc:sldMk cId="323735115" sldId="269"/>
            <ac:spMk id="17" creationId="{51B1DAF2-3CF6-FFB3-6A24-B49F4F29FA0D}"/>
          </ac:spMkLst>
        </pc:spChg>
        <pc:graphicFrameChg chg="add del mod ord modGraphic">
          <ac:chgData name="Klimešová Pavlína" userId="fb432fd7-03ca-453f-9964-ac62b47c9f68" providerId="ADAL" clId="{436299A2-57B7-4D6C-9807-0A3752BB1595}" dt="2024-02-29T13:21:29.337" v="81" actId="478"/>
          <ac:graphicFrameMkLst>
            <pc:docMk/>
            <pc:sldMk cId="323735115" sldId="269"/>
            <ac:graphicFrameMk id="5" creationId="{DE692334-E026-FA4B-8469-467F884BF48D}"/>
          </ac:graphicFrameMkLst>
        </pc:graphicFrameChg>
        <pc:graphicFrameChg chg="add del mod ord modGraphic">
          <ac:chgData name="Klimešová Pavlína" userId="fb432fd7-03ca-453f-9964-ac62b47c9f68" providerId="ADAL" clId="{436299A2-57B7-4D6C-9807-0A3752BB1595}" dt="2024-02-29T13:42:04.832" v="325" actId="21"/>
          <ac:graphicFrameMkLst>
            <pc:docMk/>
            <pc:sldMk cId="323735115" sldId="269"/>
            <ac:graphicFrameMk id="8" creationId="{BFD2FD8F-FDF8-2A13-31A4-81599EC43689}"/>
          </ac:graphicFrameMkLst>
        </pc:graphicFrameChg>
        <pc:graphicFrameChg chg="add mod modGraphic">
          <ac:chgData name="Klimešová Pavlína" userId="fb432fd7-03ca-453f-9964-ac62b47c9f68" providerId="ADAL" clId="{436299A2-57B7-4D6C-9807-0A3752BB1595}" dt="2024-02-29T13:48:13.872" v="427" actId="122"/>
          <ac:graphicFrameMkLst>
            <pc:docMk/>
            <pc:sldMk cId="323735115" sldId="269"/>
            <ac:graphicFrameMk id="15" creationId="{F3E3A18F-322D-785B-2316-1C80636560E2}"/>
          </ac:graphicFrameMkLst>
        </pc:graphicFrameChg>
      </pc:sldChg>
      <pc:sldChg chg="addSp delSp modSp new mod modClrScheme chgLayout modNotes">
        <pc:chgData name="Klimešová Pavlína" userId="fb432fd7-03ca-453f-9964-ac62b47c9f68" providerId="ADAL" clId="{436299A2-57B7-4D6C-9807-0A3752BB1595}" dt="2024-03-06T07:30:12.049" v="6440" actId="255"/>
        <pc:sldMkLst>
          <pc:docMk/>
          <pc:sldMk cId="1775372494" sldId="270"/>
        </pc:sldMkLst>
        <pc:spChg chg="del mod ord">
          <ac:chgData name="Klimešová Pavlína" userId="fb432fd7-03ca-453f-9964-ac62b47c9f68" providerId="ADAL" clId="{436299A2-57B7-4D6C-9807-0A3752BB1595}" dt="2024-03-04T12:40:06.647" v="995" actId="700"/>
          <ac:spMkLst>
            <pc:docMk/>
            <pc:sldMk cId="1775372494" sldId="270"/>
            <ac:spMk id="2" creationId="{1CC333D7-FC8C-1B04-FAB8-58802DE83AED}"/>
          </ac:spMkLst>
        </pc:spChg>
        <pc:spChg chg="mod ord">
          <ac:chgData name="Klimešová Pavlína" userId="fb432fd7-03ca-453f-9964-ac62b47c9f68" providerId="ADAL" clId="{436299A2-57B7-4D6C-9807-0A3752BB1595}" dt="2024-03-04T12:40:06.647" v="995" actId="700"/>
          <ac:spMkLst>
            <pc:docMk/>
            <pc:sldMk cId="1775372494" sldId="270"/>
            <ac:spMk id="3" creationId="{EB540637-0DC0-672F-5888-BB84B99A35CE}"/>
          </ac:spMkLst>
        </pc:spChg>
        <pc:spChg chg="mod ord">
          <ac:chgData name="Klimešová Pavlína" userId="fb432fd7-03ca-453f-9964-ac62b47c9f68" providerId="ADAL" clId="{436299A2-57B7-4D6C-9807-0A3752BB1595}" dt="2024-03-04T12:42:13.036" v="1006" actId="20577"/>
          <ac:spMkLst>
            <pc:docMk/>
            <pc:sldMk cId="1775372494" sldId="270"/>
            <ac:spMk id="4" creationId="{8FABAF59-920A-C7CD-8655-DD01E683A842}"/>
          </ac:spMkLst>
        </pc:spChg>
        <pc:spChg chg="add del mod ord">
          <ac:chgData name="Klimešová Pavlína" userId="fb432fd7-03ca-453f-9964-ac62b47c9f68" providerId="ADAL" clId="{436299A2-57B7-4D6C-9807-0A3752BB1595}" dt="2024-03-04T12:40:40.886" v="999"/>
          <ac:spMkLst>
            <pc:docMk/>
            <pc:sldMk cId="1775372494" sldId="270"/>
            <ac:spMk id="5" creationId="{C83F4EA6-C7B6-1C1C-283E-8B5D062BD55A}"/>
          </ac:spMkLst>
        </pc:spChg>
        <pc:spChg chg="add del mod ord">
          <ac:chgData name="Klimešová Pavlína" userId="fb432fd7-03ca-453f-9964-ac62b47c9f68" providerId="ADAL" clId="{436299A2-57B7-4D6C-9807-0A3752BB1595}" dt="2024-03-04T12:41:13.056" v="1000"/>
          <ac:spMkLst>
            <pc:docMk/>
            <pc:sldMk cId="1775372494" sldId="270"/>
            <ac:spMk id="6" creationId="{342BB65E-5F19-8AA4-8B87-030666148698}"/>
          </ac:spMkLst>
        </pc:spChg>
        <pc:graphicFrameChg chg="add mod modGraphic">
          <ac:chgData name="Klimešová Pavlína" userId="fb432fd7-03ca-453f-9964-ac62b47c9f68" providerId="ADAL" clId="{436299A2-57B7-4D6C-9807-0A3752BB1595}" dt="2024-03-04T12:41:52.057" v="1005" actId="14100"/>
          <ac:graphicFrameMkLst>
            <pc:docMk/>
            <pc:sldMk cId="1775372494" sldId="270"/>
            <ac:graphicFrameMk id="10" creationId="{50D3347C-FC90-2405-5E32-BCDF2D184C87}"/>
          </ac:graphicFrameMkLst>
        </pc:graphicFrameChg>
        <pc:picChg chg="add mod">
          <ac:chgData name="Klimešová Pavlína" userId="fb432fd7-03ca-453f-9964-ac62b47c9f68" providerId="ADAL" clId="{436299A2-57B7-4D6C-9807-0A3752BB1595}" dt="2024-03-04T12:40:40.886" v="999"/>
          <ac:picMkLst>
            <pc:docMk/>
            <pc:sldMk cId="1775372494" sldId="270"/>
            <ac:picMk id="7" creationId="{49ACB53A-F286-2B1A-75BC-A816E7B8BE03}"/>
          </ac:picMkLst>
        </pc:picChg>
        <pc:picChg chg="add mod">
          <ac:chgData name="Klimešová Pavlína" userId="fb432fd7-03ca-453f-9964-ac62b47c9f68" providerId="ADAL" clId="{436299A2-57B7-4D6C-9807-0A3752BB1595}" dt="2024-03-04T12:40:20.749" v="998" actId="1076"/>
          <ac:picMkLst>
            <pc:docMk/>
            <pc:sldMk cId="1775372494" sldId="270"/>
            <ac:picMk id="1026" creationId="{428D508F-7730-300B-F2E9-50215866450F}"/>
          </ac:picMkLst>
        </pc:picChg>
      </pc:sldChg>
      <pc:sldChg chg="modSp new mod">
        <pc:chgData name="Klimešová Pavlína" userId="fb432fd7-03ca-453f-9964-ac62b47c9f68" providerId="ADAL" clId="{436299A2-57B7-4D6C-9807-0A3752BB1595}" dt="2024-03-04T12:59:26.114" v="1174" actId="255"/>
        <pc:sldMkLst>
          <pc:docMk/>
          <pc:sldMk cId="4169863591" sldId="271"/>
        </pc:sldMkLst>
        <pc:spChg chg="mod">
          <ac:chgData name="Klimešová Pavlína" userId="fb432fd7-03ca-453f-9964-ac62b47c9f68" providerId="ADAL" clId="{436299A2-57B7-4D6C-9807-0A3752BB1595}" dt="2024-03-04T12:59:26.114" v="1174" actId="255"/>
          <ac:spMkLst>
            <pc:docMk/>
            <pc:sldMk cId="4169863591" sldId="271"/>
            <ac:spMk id="2" creationId="{0EC1D942-6210-ECE2-42AD-A652CCF400D6}"/>
          </ac:spMkLst>
        </pc:spChg>
        <pc:spChg chg="mod">
          <ac:chgData name="Klimešová Pavlína" userId="fb432fd7-03ca-453f-9964-ac62b47c9f68" providerId="ADAL" clId="{436299A2-57B7-4D6C-9807-0A3752BB1595}" dt="2024-03-04T12:58:27.440" v="1114" actId="20577"/>
          <ac:spMkLst>
            <pc:docMk/>
            <pc:sldMk cId="4169863591" sldId="271"/>
            <ac:spMk id="4" creationId="{B31BB034-E449-C863-448B-9D8149ACB864}"/>
          </ac:spMkLst>
        </pc:spChg>
      </pc:sldChg>
      <pc:sldChg chg="addSp modSp new mod modNotes">
        <pc:chgData name="Klimešová Pavlína" userId="fb432fd7-03ca-453f-9964-ac62b47c9f68" providerId="ADAL" clId="{436299A2-57B7-4D6C-9807-0A3752BB1595}" dt="2024-03-06T08:20:19.011" v="10147" actId="20577"/>
        <pc:sldMkLst>
          <pc:docMk/>
          <pc:sldMk cId="1600220227" sldId="272"/>
        </pc:sldMkLst>
        <pc:spChg chg="mod">
          <ac:chgData name="Klimešová Pavlína" userId="fb432fd7-03ca-453f-9964-ac62b47c9f68" providerId="ADAL" clId="{436299A2-57B7-4D6C-9807-0A3752BB1595}" dt="2024-03-06T05:53:20.184" v="2222" actId="20577"/>
          <ac:spMkLst>
            <pc:docMk/>
            <pc:sldMk cId="1600220227" sldId="272"/>
            <ac:spMk id="2" creationId="{47610194-95AD-7C53-FEFC-8A9232CAB3C2}"/>
          </ac:spMkLst>
        </pc:spChg>
        <pc:spChg chg="mod">
          <ac:chgData name="Klimešová Pavlína" userId="fb432fd7-03ca-453f-9964-ac62b47c9f68" providerId="ADAL" clId="{436299A2-57B7-4D6C-9807-0A3752BB1595}" dt="2024-03-06T08:20:19.011" v="10147" actId="20577"/>
          <ac:spMkLst>
            <pc:docMk/>
            <pc:sldMk cId="1600220227" sldId="272"/>
            <ac:spMk id="4" creationId="{9E543CFB-43AB-4C0B-9A63-A19F0AEC59CD}"/>
          </ac:spMkLst>
        </pc:spChg>
        <pc:spChg chg="add mod">
          <ac:chgData name="Klimešová Pavlína" userId="fb432fd7-03ca-453f-9964-ac62b47c9f68" providerId="ADAL" clId="{436299A2-57B7-4D6C-9807-0A3752BB1595}" dt="2024-03-06T05:52:55.502" v="2204" actId="1076"/>
          <ac:spMkLst>
            <pc:docMk/>
            <pc:sldMk cId="1600220227" sldId="272"/>
            <ac:spMk id="5" creationId="{7B2DAAC0-C858-242E-BAAB-2F4E5A32D8A7}"/>
          </ac:spMkLst>
        </pc:spChg>
      </pc:sldChg>
      <pc:sldChg chg="addSp delSp modSp new mod">
        <pc:chgData name="Klimešová Pavlína" userId="fb432fd7-03ca-453f-9964-ac62b47c9f68" providerId="ADAL" clId="{436299A2-57B7-4D6C-9807-0A3752BB1595}" dt="2024-03-06T08:20:25.137" v="10149" actId="20577"/>
        <pc:sldMkLst>
          <pc:docMk/>
          <pc:sldMk cId="2606394222" sldId="273"/>
        </pc:sldMkLst>
        <pc:spChg chg="del mod">
          <ac:chgData name="Klimešová Pavlína" userId="fb432fd7-03ca-453f-9964-ac62b47c9f68" providerId="ADAL" clId="{436299A2-57B7-4D6C-9807-0A3752BB1595}" dt="2024-03-06T08:17:06.938" v="10055" actId="22"/>
          <ac:spMkLst>
            <pc:docMk/>
            <pc:sldMk cId="2606394222" sldId="273"/>
            <ac:spMk id="2" creationId="{7CF58364-A18F-F7B3-C37B-EB04642F1F77}"/>
          </ac:spMkLst>
        </pc:spChg>
        <pc:spChg chg="mod">
          <ac:chgData name="Klimešová Pavlína" userId="fb432fd7-03ca-453f-9964-ac62b47c9f68" providerId="ADAL" clId="{436299A2-57B7-4D6C-9807-0A3752BB1595}" dt="2024-03-06T08:20:25.137" v="10149" actId="20577"/>
          <ac:spMkLst>
            <pc:docMk/>
            <pc:sldMk cId="2606394222" sldId="273"/>
            <ac:spMk id="4" creationId="{7DBB0D1F-3D4D-1461-6D4A-05FE47A66704}"/>
          </ac:spMkLst>
        </pc:spChg>
        <pc:picChg chg="add mod ord">
          <ac:chgData name="Klimešová Pavlína" userId="fb432fd7-03ca-453f-9964-ac62b47c9f68" providerId="ADAL" clId="{436299A2-57B7-4D6C-9807-0A3752BB1595}" dt="2024-03-06T08:18:30.143" v="10056" actId="1076"/>
          <ac:picMkLst>
            <pc:docMk/>
            <pc:sldMk cId="2606394222" sldId="273"/>
            <ac:picMk id="6" creationId="{3EFDC9A5-E671-343A-38A6-2022E1EE6A02}"/>
          </ac:picMkLst>
        </pc:picChg>
      </pc:sldChg>
      <pc:sldChg chg="modSp new mod">
        <pc:chgData name="Klimešová Pavlína" userId="fb432fd7-03ca-453f-9964-ac62b47c9f68" providerId="ADAL" clId="{436299A2-57B7-4D6C-9807-0A3752BB1595}" dt="2024-03-06T08:35:09.008" v="10410" actId="20577"/>
        <pc:sldMkLst>
          <pc:docMk/>
          <pc:sldMk cId="4093747802" sldId="274"/>
        </pc:sldMkLst>
        <pc:spChg chg="mod">
          <ac:chgData name="Klimešová Pavlína" userId="fb432fd7-03ca-453f-9964-ac62b47c9f68" providerId="ADAL" clId="{436299A2-57B7-4D6C-9807-0A3752BB1595}" dt="2024-03-06T08:35:09.008" v="10410" actId="20577"/>
          <ac:spMkLst>
            <pc:docMk/>
            <pc:sldMk cId="4093747802" sldId="274"/>
            <ac:spMk id="2" creationId="{338DAE3E-6E97-EF01-A47E-802103406B0F}"/>
          </ac:spMkLst>
        </pc:spChg>
        <pc:spChg chg="mod">
          <ac:chgData name="Klimešová Pavlína" userId="fb432fd7-03ca-453f-9964-ac62b47c9f68" providerId="ADAL" clId="{436299A2-57B7-4D6C-9807-0A3752BB1595}" dt="2024-03-06T08:20:39.369" v="10155" actId="20577"/>
          <ac:spMkLst>
            <pc:docMk/>
            <pc:sldMk cId="4093747802" sldId="274"/>
            <ac:spMk id="4" creationId="{93CA19AB-493C-F112-440B-AA8398A5700C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krzlinsky-my.sharepoint.com/personal/pavlina_klimesova_zlinskykraj_cz/Documents/Dokumenty/hodnot&#237;c&#237;_zpr&#225;vy/za_2022/statistika%20za%20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100"/>
              <a:t>časová osa - počet podnikatelů od roku 1992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95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 cap="rnd">
                <a:solidFill>
                  <a:schemeClr val="accent4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xVal>
            <c:numRef>
              <c:f>'[statistika za 2022.xlsx]List1'!$B$110:$B$141</c:f>
              <c:numCache>
                <c:formatCode>General</c:formatCode>
                <c:ptCount val="3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</c:numCache>
            </c:numRef>
          </c:xVal>
          <c:yVal>
            <c:numRef>
              <c:f>'[statistika za 2022.xlsx]List1'!$C$110:$C$141</c:f>
              <c:numCache>
                <c:formatCode>General</c:formatCode>
                <c:ptCount val="32"/>
                <c:pt idx="0">
                  <c:v>40015</c:v>
                </c:pt>
                <c:pt idx="1">
                  <c:v>47932</c:v>
                </c:pt>
                <c:pt idx="2">
                  <c:v>58608</c:v>
                </c:pt>
                <c:pt idx="3">
                  <c:v>67111</c:v>
                </c:pt>
                <c:pt idx="4">
                  <c:v>77123</c:v>
                </c:pt>
                <c:pt idx="5">
                  <c:v>88474</c:v>
                </c:pt>
                <c:pt idx="6">
                  <c:v>89835</c:v>
                </c:pt>
                <c:pt idx="7">
                  <c:v>94068</c:v>
                </c:pt>
                <c:pt idx="8">
                  <c:v>99431</c:v>
                </c:pt>
                <c:pt idx="9">
                  <c:v>103508</c:v>
                </c:pt>
                <c:pt idx="10">
                  <c:v>106416</c:v>
                </c:pt>
                <c:pt idx="11">
                  <c:v>108905</c:v>
                </c:pt>
                <c:pt idx="12">
                  <c:v>109768</c:v>
                </c:pt>
                <c:pt idx="13">
                  <c:v>110553</c:v>
                </c:pt>
                <c:pt idx="14">
                  <c:v>111361</c:v>
                </c:pt>
                <c:pt idx="15">
                  <c:v>112177</c:v>
                </c:pt>
                <c:pt idx="16">
                  <c:v>114365</c:v>
                </c:pt>
                <c:pt idx="17">
                  <c:v>116295</c:v>
                </c:pt>
                <c:pt idx="18">
                  <c:v>118708</c:v>
                </c:pt>
                <c:pt idx="19">
                  <c:v>121044</c:v>
                </c:pt>
                <c:pt idx="20">
                  <c:v>122173</c:v>
                </c:pt>
                <c:pt idx="21">
                  <c:v>122495</c:v>
                </c:pt>
                <c:pt idx="22">
                  <c:v>122894</c:v>
                </c:pt>
                <c:pt idx="23">
                  <c:v>123619</c:v>
                </c:pt>
                <c:pt idx="24">
                  <c:v>124273</c:v>
                </c:pt>
                <c:pt idx="25">
                  <c:v>125434</c:v>
                </c:pt>
                <c:pt idx="26">
                  <c:v>126667</c:v>
                </c:pt>
                <c:pt idx="27">
                  <c:v>127955</c:v>
                </c:pt>
                <c:pt idx="28">
                  <c:v>129265</c:v>
                </c:pt>
                <c:pt idx="29">
                  <c:v>130511</c:v>
                </c:pt>
                <c:pt idx="30">
                  <c:v>131088</c:v>
                </c:pt>
                <c:pt idx="31">
                  <c:v>116974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1FC-48BF-9D31-EABD7238AE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5778256"/>
        <c:axId val="391634736"/>
      </c:scatterChart>
      <c:valAx>
        <c:axId val="295778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1634736"/>
        <c:crosses val="autoZero"/>
        <c:crossBetween val="midCat"/>
      </c:valAx>
      <c:valAx>
        <c:axId val="391634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57782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21.03.2024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397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03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1879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5539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1499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25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220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060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029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559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284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295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584073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855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859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21.03.2024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21.03.2024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21.03.2024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21.03.2024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21.03.2024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21.03.2024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21.03.2024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21.03.2024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21.03.2024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21.03.2024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/>
          </a:bodyPr>
          <a:lstStyle/>
          <a:p>
            <a:pPr algn="l">
              <a:lnSpc>
                <a:spcPct val="70000"/>
              </a:lnSpc>
            </a:pPr>
            <a:r>
              <a:rPr lang="cs-CZ" altLang="cs-CZ" sz="8800" b="1" spc="50" dirty="0">
                <a:latin typeface="+mj-lt"/>
              </a:rPr>
              <a:t>Porada vedoucích </a:t>
            </a:r>
            <a:endParaRPr lang="cs-CZ" sz="88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/>
          <a:lstStyle/>
          <a:p>
            <a:pPr algn="l"/>
            <a:r>
              <a:rPr lang="cs-CZ" altLang="cs-CZ" dirty="0">
                <a:latin typeface="+mj-lt"/>
              </a:rPr>
              <a:t>Zlín, 7. března 2024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3EFDC9A5-E671-343A-38A6-2022E1EE6A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23311" y="1970349"/>
            <a:ext cx="10662828" cy="3785944"/>
          </a:xfr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B970D6-7939-9C2E-15F9-EED73FCE1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DBB0D1F-3D4D-1461-6D4A-05FE47A66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Sněmovní tisky</a:t>
            </a:r>
          </a:p>
        </p:txBody>
      </p:sp>
    </p:spTree>
    <p:extLst>
      <p:ext uri="{BB962C8B-B14F-4D97-AF65-F5344CB8AC3E}">
        <p14:creationId xmlns:p14="http://schemas.microsoft.com/office/powerpoint/2010/main" val="2606394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372EADA-F1E8-2E50-3635-4BFFE5A38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Jednotný spisový a skartační řád + příloha MI 1/2018</a:t>
            </a:r>
          </a:p>
          <a:p>
            <a:endParaRPr lang="cs-CZ" dirty="0"/>
          </a:p>
          <a:p>
            <a:r>
              <a:rPr lang="cs-CZ" dirty="0"/>
              <a:t>vyhláškou 259/2012 Sb. zrušen skartační znak „V“ výběr</a:t>
            </a:r>
          </a:p>
          <a:p>
            <a:pPr lvl="1"/>
            <a:r>
              <a:rPr lang="cs-CZ" dirty="0"/>
              <a:t>problém u spisových znaků 253.3.1, 253.5.1 a 253.5.2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MPO vydá novou přílohu metodické informace 1/2018 – tyto znaky budou i v RŽP</a:t>
            </a:r>
          </a:p>
          <a:p>
            <a:endParaRPr lang="cs-CZ" dirty="0"/>
          </a:p>
          <a:p>
            <a:r>
              <a:rPr lang="cs-CZ" dirty="0"/>
              <a:t>? spouštěcí události – v jednání sjednocení          zrušení posledního živnostenského oprávnění podnikatele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D37329-A72D-0BB7-0A41-099CDF882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9933CC-FF49-94BB-3E3B-300B21137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 Spisová služba</a:t>
            </a:r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7F5B6E38-8B7B-B2F0-5F33-0D7314B533B2}"/>
              </a:ext>
            </a:extLst>
          </p:cNvPr>
          <p:cNvSpPr/>
          <p:nvPr/>
        </p:nvSpPr>
        <p:spPr>
          <a:xfrm>
            <a:off x="7707701" y="5592715"/>
            <a:ext cx="595223" cy="12077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695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076FE66-F0DD-7845-8602-CA7B0AB23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dirty="0"/>
              <a:t>Používáte při platbách občanů platební terminál?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Máte nástroje na </a:t>
            </a:r>
            <a:r>
              <a:rPr lang="cs-CZ" dirty="0" err="1"/>
              <a:t>eDoklady</a:t>
            </a:r>
            <a:r>
              <a:rPr lang="cs-CZ" dirty="0"/>
              <a:t>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D6303D-A3CF-D114-6C5E-E281BBB61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6F5B0E-973D-0EFD-CB75-45DC21096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8. Platební terminál a </a:t>
            </a:r>
            <a:r>
              <a:rPr lang="cs-CZ" dirty="0" err="1"/>
              <a:t>eDoklady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189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38DAE3E-6E97-EF01-A47E-802103406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MPO: </a:t>
            </a:r>
          </a:p>
          <a:p>
            <a:pPr lvl="1"/>
            <a:r>
              <a:rPr lang="cs-CZ" dirty="0"/>
              <a:t>mail z 29. </a:t>
            </a:r>
            <a:r>
              <a:rPr lang="cs-CZ"/>
              <a:t>2. 2024</a:t>
            </a:r>
            <a:endParaRPr lang="cs-CZ" dirty="0"/>
          </a:p>
          <a:p>
            <a:pPr lvl="1"/>
            <a:r>
              <a:rPr lang="cs-CZ" dirty="0"/>
              <a:t>termíny: 24.- 26. 4. , 22. – 24. 5. a 5. – 7. 6. 2024 - Seč</a:t>
            </a:r>
          </a:p>
          <a:p>
            <a:endParaRPr lang="cs-CZ" dirty="0"/>
          </a:p>
          <a:p>
            <a:r>
              <a:rPr lang="cs-CZ" dirty="0"/>
              <a:t>KŽÚ: </a:t>
            </a:r>
          </a:p>
          <a:p>
            <a:pPr lvl="1"/>
            <a:r>
              <a:rPr lang="cs-CZ" dirty="0"/>
              <a:t>26. – 27. 9. 2024 – Rusava      </a:t>
            </a:r>
          </a:p>
          <a:p>
            <a:pPr lvl="1"/>
            <a:r>
              <a:rPr lang="cs-CZ" dirty="0"/>
              <a:t>12. 12. 2024 - Zlín, B21</a:t>
            </a:r>
          </a:p>
          <a:p>
            <a:pPr lvl="1"/>
            <a:r>
              <a:rPr lang="cs-CZ" dirty="0"/>
              <a:t>červen seminář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E7D570-8EBF-BFAB-A503-9C754E2C1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3CA19AB-493C-F112-440B-AA8398A57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9. Porady a metodické dny</a:t>
            </a:r>
          </a:p>
        </p:txBody>
      </p:sp>
    </p:spTree>
    <p:extLst>
      <p:ext uri="{BB962C8B-B14F-4D97-AF65-F5344CB8AC3E}">
        <p14:creationId xmlns:p14="http://schemas.microsoft.com/office/powerpoint/2010/main" val="4093747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761 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50650"/>
            <a:ext cx="304546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469985"/>
            <a:ext cx="11264900" cy="51638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1. Statistické údaje za rok 2023 </a:t>
            </a:r>
          </a:p>
          <a:p>
            <a:pPr marL="457200" lvl="1" indent="0">
              <a:buNone/>
            </a:pPr>
            <a:r>
              <a:rPr lang="cs-CZ" dirty="0"/>
              <a:t>- počet podnikatelů</a:t>
            </a:r>
          </a:p>
          <a:p>
            <a:pPr marL="457200" lvl="1" indent="0">
              <a:buNone/>
            </a:pPr>
            <a:r>
              <a:rPr lang="cs-CZ" dirty="0"/>
              <a:t>- počet zemědělských podnikatelů</a:t>
            </a:r>
          </a:p>
          <a:p>
            <a:pPr marL="0" indent="0">
              <a:buNone/>
            </a:pPr>
            <a:r>
              <a:rPr lang="cs-CZ" dirty="0"/>
              <a:t>2. Ukrajina</a:t>
            </a:r>
          </a:p>
          <a:p>
            <a:pPr marL="0" indent="0">
              <a:buNone/>
            </a:pPr>
            <a:r>
              <a:rPr lang="cs-CZ" dirty="0"/>
              <a:t>3. SMD</a:t>
            </a:r>
          </a:p>
          <a:p>
            <a:pPr marL="0" indent="0">
              <a:buNone/>
            </a:pPr>
            <a:r>
              <a:rPr lang="cs-CZ" dirty="0"/>
              <a:t>4. Komise pro rozvoj IS RŽP</a:t>
            </a:r>
          </a:p>
          <a:p>
            <a:pPr marL="0" indent="0">
              <a:buNone/>
            </a:pPr>
            <a:r>
              <a:rPr lang="cs-CZ" dirty="0"/>
              <a:t>5. Katalogové firmy</a:t>
            </a:r>
          </a:p>
          <a:p>
            <a:pPr marL="0" indent="0">
              <a:buNone/>
            </a:pPr>
            <a:r>
              <a:rPr lang="cs-CZ" dirty="0"/>
              <a:t>6. Sněmovní tisky</a:t>
            </a:r>
          </a:p>
          <a:p>
            <a:pPr marL="0" indent="0">
              <a:buNone/>
            </a:pPr>
            <a:r>
              <a:rPr lang="cs-CZ" dirty="0"/>
              <a:t>7. Spisová služba</a:t>
            </a:r>
          </a:p>
          <a:p>
            <a:pPr marL="0" indent="0">
              <a:buNone/>
            </a:pPr>
            <a:r>
              <a:rPr lang="cs-CZ" dirty="0"/>
              <a:t>8. Platby  prostřednictvím platebního portálu</a:t>
            </a:r>
          </a:p>
          <a:p>
            <a:pPr marL="0" indent="0">
              <a:buNone/>
            </a:pPr>
            <a:r>
              <a:rPr lang="cs-CZ" dirty="0"/>
              <a:t>9. Porady a metodické dny</a:t>
            </a:r>
          </a:p>
          <a:p>
            <a:pPr marL="0" indent="0">
              <a:buNone/>
            </a:pPr>
            <a:r>
              <a:rPr lang="cs-CZ" dirty="0"/>
              <a:t>		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5C449E-419F-2F27-654F-8BA3B327E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907823D0-2406-C265-A3F7-B6DA559F0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Statistické údaje za rok 2023</a:t>
            </a:r>
          </a:p>
        </p:txBody>
      </p:sp>
      <p:graphicFrame>
        <p:nvGraphicFramePr>
          <p:cNvPr id="15" name="Zástupný obsah 14">
            <a:extLst>
              <a:ext uri="{FF2B5EF4-FFF2-40B4-BE49-F238E27FC236}">
                <a16:creationId xmlns:a16="http://schemas.microsoft.com/office/drawing/2014/main" id="{F3E3A18F-322D-785B-2316-1C80636560E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38725944"/>
              </p:ext>
            </p:extLst>
          </p:nvPr>
        </p:nvGraphicFramePr>
        <p:xfrm>
          <a:off x="2008621" y="3637307"/>
          <a:ext cx="7307907" cy="1711070"/>
        </p:xfrm>
        <a:graphic>
          <a:graphicData uri="http://schemas.openxmlformats.org/drawingml/2006/table">
            <a:tbl>
              <a:tblPr/>
              <a:tblGrid>
                <a:gridCol w="3003573">
                  <a:extLst>
                    <a:ext uri="{9D8B030D-6E8A-4147-A177-3AD203B41FA5}">
                      <a16:colId xmlns:a16="http://schemas.microsoft.com/office/drawing/2014/main" val="359112077"/>
                    </a:ext>
                  </a:extLst>
                </a:gridCol>
                <a:gridCol w="1442661">
                  <a:extLst>
                    <a:ext uri="{9D8B030D-6E8A-4147-A177-3AD203B41FA5}">
                      <a16:colId xmlns:a16="http://schemas.microsoft.com/office/drawing/2014/main" val="1712331515"/>
                    </a:ext>
                  </a:extLst>
                </a:gridCol>
                <a:gridCol w="1371711">
                  <a:extLst>
                    <a:ext uri="{9D8B030D-6E8A-4147-A177-3AD203B41FA5}">
                      <a16:colId xmlns:a16="http://schemas.microsoft.com/office/drawing/2014/main" val="2501792341"/>
                    </a:ext>
                  </a:extLst>
                </a:gridCol>
                <a:gridCol w="1489962">
                  <a:extLst>
                    <a:ext uri="{9D8B030D-6E8A-4147-A177-3AD203B41FA5}">
                      <a16:colId xmlns:a16="http://schemas.microsoft.com/office/drawing/2014/main" val="4276400509"/>
                    </a:ext>
                  </a:extLst>
                </a:gridCol>
              </a:tblGrid>
              <a:tr h="35227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celá ČR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31.12.2022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31.3.2023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6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31.12.2023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400747"/>
                  </a:ext>
                </a:extLst>
              </a:tr>
              <a:tr h="335504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podnikatelů  celkem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2 645 796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2 478 620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2 452 846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7396737"/>
                  </a:ext>
                </a:extLst>
              </a:tr>
              <a:tr h="335504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živnostenských oprávnění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4 077 526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3 875 683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3 868 230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6658236"/>
                  </a:ext>
                </a:extLst>
              </a:tr>
              <a:tr h="335504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2 111 733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1 941 212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1 906 644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414320"/>
                  </a:ext>
                </a:extLst>
              </a:tr>
              <a:tr h="352279"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534 063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537 408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546 202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766741"/>
                  </a:ext>
                </a:extLst>
              </a:tr>
            </a:tbl>
          </a:graphicData>
        </a:graphic>
      </p:graphicFrame>
      <p:sp>
        <p:nvSpPr>
          <p:cNvPr id="17" name="TextovéPole 16">
            <a:extLst>
              <a:ext uri="{FF2B5EF4-FFF2-40B4-BE49-F238E27FC236}">
                <a16:creationId xmlns:a16="http://schemas.microsoft.com/office/drawing/2014/main" id="{51B1DAF2-3CF6-FFB3-6A24-B49F4F29FA0D}"/>
              </a:ext>
            </a:extLst>
          </p:cNvPr>
          <p:cNvSpPr txBox="1"/>
          <p:nvPr/>
        </p:nvSpPr>
        <p:spPr>
          <a:xfrm>
            <a:off x="646980" y="1808762"/>
            <a:ext cx="110399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Poprvé od roku 1992 došlo k poklesu počtu podnikatelů – fyzických osob, a to v průměru o 7,3% </a:t>
            </a:r>
            <a:br>
              <a:rPr lang="cs-CZ" dirty="0"/>
            </a:br>
            <a:r>
              <a:rPr lang="cs-CZ" dirty="0"/>
              <a:t>na celorepublikové úrovni, ve Zlínském kraji o 10,8%.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Důvodem poklesu bylo povinné zavedení datových schránek.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Počet právnických osob vzrostl.</a:t>
            </a:r>
          </a:p>
        </p:txBody>
      </p:sp>
    </p:spTree>
    <p:extLst>
      <p:ext uri="{BB962C8B-B14F-4D97-AF65-F5344CB8AC3E}">
        <p14:creationId xmlns:p14="http://schemas.microsoft.com/office/powerpoint/2010/main" val="323735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C859256D-D891-1C0D-9085-49F450C0A4F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88978946"/>
              </p:ext>
            </p:extLst>
          </p:nvPr>
        </p:nvGraphicFramePr>
        <p:xfrm>
          <a:off x="543463" y="1897811"/>
          <a:ext cx="5960853" cy="4279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CBF3BE6-3F80-5F20-BBC6-C75CEC1E7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Zlínský kraj: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8716F341-BE18-B221-6101-F61AB18CD232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686550" y="2201069"/>
          <a:ext cx="4152899" cy="3600450"/>
        </p:xfrm>
        <a:graphic>
          <a:graphicData uri="http://schemas.openxmlformats.org/drawingml/2006/table">
            <a:tbl>
              <a:tblPr/>
              <a:tblGrid>
                <a:gridCol w="1399105">
                  <a:extLst>
                    <a:ext uri="{9D8B030D-6E8A-4147-A177-3AD203B41FA5}">
                      <a16:colId xmlns:a16="http://schemas.microsoft.com/office/drawing/2014/main" val="1850312999"/>
                    </a:ext>
                  </a:extLst>
                </a:gridCol>
                <a:gridCol w="736037">
                  <a:extLst>
                    <a:ext uri="{9D8B030D-6E8A-4147-A177-3AD203B41FA5}">
                      <a16:colId xmlns:a16="http://schemas.microsoft.com/office/drawing/2014/main" val="1004709275"/>
                    </a:ext>
                  </a:extLst>
                </a:gridCol>
                <a:gridCol w="799489">
                  <a:extLst>
                    <a:ext uri="{9D8B030D-6E8A-4147-A177-3AD203B41FA5}">
                      <a16:colId xmlns:a16="http://schemas.microsoft.com/office/drawing/2014/main" val="4007675439"/>
                    </a:ext>
                  </a:extLst>
                </a:gridCol>
                <a:gridCol w="609134">
                  <a:extLst>
                    <a:ext uri="{9D8B030D-6E8A-4147-A177-3AD203B41FA5}">
                      <a16:colId xmlns:a16="http://schemas.microsoft.com/office/drawing/2014/main" val="3272569479"/>
                    </a:ext>
                  </a:extLst>
                </a:gridCol>
                <a:gridCol w="609134">
                  <a:extLst>
                    <a:ext uri="{9D8B030D-6E8A-4147-A177-3AD203B41FA5}">
                      <a16:colId xmlns:a16="http://schemas.microsoft.com/office/drawing/2014/main" val="1188152827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podnikatelů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93726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Úřad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změna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úbytek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49263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Bystřice pod H.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16096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Holešov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39698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Kroměříž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48673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Luhačovice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0391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Otrokovice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99396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Rožnov p. R.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1833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Uherské Hradiště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19 856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17 978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103103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Uherský Brod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372748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Valašské Klobouky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676089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Valašské Meziříčí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4191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Vizovice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799393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Vsetín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12 982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443946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-2 880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4930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131 088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97954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111 731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-14 546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36746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BA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19 789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377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49ACB53A-F286-2B1A-75BC-A816E7B8BE0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48047" y="2615579"/>
            <a:ext cx="5161905" cy="2771429"/>
          </a:xfrm>
          <a:prstGeom prst="rect">
            <a:avLst/>
          </a:prstGeom>
        </p:spPr>
      </p:pic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50D3347C-FC90-2405-5E32-BCDF2D184C8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79018610"/>
              </p:ext>
            </p:extLst>
          </p:nvPr>
        </p:nvGraphicFramePr>
        <p:xfrm>
          <a:off x="6972780" y="2615579"/>
          <a:ext cx="4124005" cy="2653845"/>
        </p:xfrm>
        <a:graphic>
          <a:graphicData uri="http://schemas.openxmlformats.org/drawingml/2006/table">
            <a:tbl>
              <a:tblPr firstRow="1" firstCol="1" bandRow="1"/>
              <a:tblGrid>
                <a:gridCol w="1724413">
                  <a:extLst>
                    <a:ext uri="{9D8B030D-6E8A-4147-A177-3AD203B41FA5}">
                      <a16:colId xmlns:a16="http://schemas.microsoft.com/office/drawing/2014/main" val="3257777709"/>
                    </a:ext>
                  </a:extLst>
                </a:gridCol>
                <a:gridCol w="799864">
                  <a:extLst>
                    <a:ext uri="{9D8B030D-6E8A-4147-A177-3AD203B41FA5}">
                      <a16:colId xmlns:a16="http://schemas.microsoft.com/office/drawing/2014/main" val="962595923"/>
                    </a:ext>
                  </a:extLst>
                </a:gridCol>
                <a:gridCol w="799864">
                  <a:extLst>
                    <a:ext uri="{9D8B030D-6E8A-4147-A177-3AD203B41FA5}">
                      <a16:colId xmlns:a16="http://schemas.microsoft.com/office/drawing/2014/main" val="3160704980"/>
                    </a:ext>
                  </a:extLst>
                </a:gridCol>
                <a:gridCol w="799864">
                  <a:extLst>
                    <a:ext uri="{9D8B030D-6E8A-4147-A177-3AD203B41FA5}">
                      <a16:colId xmlns:a16="http://schemas.microsoft.com/office/drawing/2014/main" val="615775309"/>
                    </a:ext>
                  </a:extLst>
                </a:gridCol>
              </a:tblGrid>
              <a:tr h="17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Úřad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změna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04356"/>
                  </a:ext>
                </a:extLst>
              </a:tr>
              <a:tr h="17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Bystřice p. H.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7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8557625"/>
                  </a:ext>
                </a:extLst>
              </a:tr>
              <a:tr h="17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Holešov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7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3175597"/>
                  </a:ext>
                </a:extLst>
              </a:tr>
              <a:tr h="17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Kroměříž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7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178140"/>
                  </a:ext>
                </a:extLst>
              </a:tr>
              <a:tr h="17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Luhačovice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7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151862"/>
                  </a:ext>
                </a:extLst>
              </a:tr>
              <a:tr h="17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Otrokovice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7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9394803"/>
                  </a:ext>
                </a:extLst>
              </a:tr>
              <a:tr h="17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Rožnov p. R.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7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- 26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655380"/>
                  </a:ext>
                </a:extLst>
              </a:tr>
              <a:tr h="17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Uherské Hradiště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7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103089"/>
                  </a:ext>
                </a:extLst>
              </a:tr>
              <a:tr h="17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Uherský Brod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7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418033"/>
                  </a:ext>
                </a:extLst>
              </a:tr>
              <a:tr h="17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Val. Klobouky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7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- 3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1166894"/>
                  </a:ext>
                </a:extLst>
              </a:tr>
              <a:tr h="17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Valašské Meziříčí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7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6420075"/>
                  </a:ext>
                </a:extLst>
              </a:tr>
              <a:tr h="17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Vizovice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7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- 17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5446956"/>
                  </a:ext>
                </a:extLst>
              </a:tr>
              <a:tr h="17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Vsetín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7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- 26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795981"/>
                  </a:ext>
                </a:extLst>
              </a:tr>
              <a:tr h="17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Zlín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7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- 19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113604"/>
                  </a:ext>
                </a:extLst>
              </a:tr>
              <a:tr h="17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Zlínský kraj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3977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3829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- 148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69" marR="43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040269"/>
                  </a:ext>
                </a:extLst>
              </a:tr>
            </a:tbl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540637-0DC0-672F-5888-BB84B99A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ABAF59-920A-C7CD-8655-DD01E683A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Zemědělský podnikatel:</a:t>
            </a:r>
          </a:p>
        </p:txBody>
      </p:sp>
    </p:spTree>
    <p:extLst>
      <p:ext uri="{BB962C8B-B14F-4D97-AF65-F5344CB8AC3E}">
        <p14:creationId xmlns:p14="http://schemas.microsoft.com/office/powerpoint/2010/main" val="1775372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2. Ukrajina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/>
              <a:t>Zákon č. 454/2023 – Lex Ukrajina VI., účinný od 1.1.2024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000" dirty="0"/>
              <a:t>postup analogicky dle </a:t>
            </a:r>
            <a:r>
              <a:rPr lang="cs-CZ" sz="2000" b="1" dirty="0"/>
              <a:t>MI z 1. 2. 2023, č.j. MPO 15957/2023 (viz e-mail z 18. 1. 2024)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do </a:t>
            </a:r>
            <a:r>
              <a:rPr lang="cs-CZ" sz="2000" b="1" dirty="0"/>
              <a:t>15.3.2024 online registrace </a:t>
            </a:r>
            <a:r>
              <a:rPr lang="cs-CZ" sz="2000" dirty="0"/>
              <a:t>a objednání u konkrétního OAMP; platnost registrace lze ověřit na https://frs.gov.cz (odkaz v mailu)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prodloužení </a:t>
            </a:r>
            <a:r>
              <a:rPr lang="cs-CZ" sz="2000" b="1" dirty="0"/>
              <a:t>zrealizovat do 30.9.2024 </a:t>
            </a:r>
            <a:r>
              <a:rPr lang="cs-CZ" sz="2000" dirty="0"/>
              <a:t>– nový vízový štítek nebo v CIS; </a:t>
            </a:r>
          </a:p>
          <a:p>
            <a:pPr>
              <a:lnSpc>
                <a:spcPct val="100000"/>
              </a:lnSpc>
            </a:pPr>
            <a:r>
              <a:rPr lang="cs-CZ" sz="2000" b="1" dirty="0"/>
              <a:t>prodloužení</a:t>
            </a:r>
            <a:r>
              <a:rPr lang="cs-CZ" sz="2000" dirty="0"/>
              <a:t> dočasné ochrany pro občany Ukrajiny </a:t>
            </a:r>
            <a:r>
              <a:rPr lang="cs-CZ" sz="2000" b="1" dirty="0"/>
              <a:t>do 31.3.2025</a:t>
            </a:r>
          </a:p>
        </p:txBody>
      </p:sp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EC1D942-6210-ECE2-42AD-A652CCF40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/>
              <a:t>Podněty DÚ</a:t>
            </a:r>
          </a:p>
          <a:p>
            <a:pPr marL="0" indent="0">
              <a:buNone/>
            </a:pPr>
            <a:r>
              <a:rPr lang="cs-CZ" sz="3200" dirty="0"/>
              <a:t>- kolik jich chodí</a:t>
            </a:r>
          </a:p>
          <a:p>
            <a:pPr marL="0" indent="0">
              <a:buNone/>
            </a:pPr>
            <a:r>
              <a:rPr lang="cs-CZ" sz="3200" dirty="0"/>
              <a:t>- vyskytují se problémy?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7DDD3B-3CE2-FAF7-78AE-E829B8F31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1BB034-E449-C863-448B-9D8149ACB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SMD</a:t>
            </a:r>
          </a:p>
        </p:txBody>
      </p:sp>
    </p:spTree>
    <p:extLst>
      <p:ext uri="{BB962C8B-B14F-4D97-AF65-F5344CB8AC3E}">
        <p14:creationId xmlns:p14="http://schemas.microsoft.com/office/powerpoint/2010/main" val="4169863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19D5C61-0409-8840-84F5-9858E55C0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Audit na posouzení proporcionality vynakládání prostředků a výstupů z IS RŽP</a:t>
            </a:r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  <a:p>
            <a:pPr>
              <a:lnSpc>
                <a:spcPct val="120000"/>
              </a:lnSpc>
            </a:pPr>
            <a:r>
              <a:rPr lang="cs-CZ" dirty="0"/>
              <a:t>probrány požadavky </a:t>
            </a:r>
            <a:r>
              <a:rPr lang="cs-CZ" dirty="0" err="1"/>
              <a:t>ObŽÚ</a:t>
            </a:r>
            <a:r>
              <a:rPr lang="cs-CZ" dirty="0"/>
              <a:t>, které podaly prostřednictvím KŽÚ na rozvoj IS RŽP: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vložení PO jako správce dědictví – finančně náročné, počet?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tisk dokumentu 9097 – Informace o kontrolním zjištění v průběhu kontroly, četnost?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údaje uváděné v odůvodnění nestandardního dotazu a jejich forma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úprava výstupních dokumentů tak, aby byl v pevném textu k editaci (zohlednění pohlaví úřední osoby)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doplnění volby „Úplný aktuální“ výpis ke stávajícím „bez historie“ a „s historií“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bude doplněna možnost ukončit bezpředmětné nebo zjevně vadné podání 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možnost ukončit řízení příkazem na místě jako druhým úkonem v řízení</a:t>
            </a:r>
          </a:p>
          <a:p>
            <a:pPr lvl="1">
              <a:lnSpc>
                <a:spcPct val="120000"/>
              </a:lnSpc>
            </a:pPr>
            <a:endParaRPr lang="cs-CZ" dirty="0"/>
          </a:p>
          <a:p>
            <a:pPr lvl="1">
              <a:lnSpc>
                <a:spcPct val="120000"/>
              </a:lnSpc>
            </a:pPr>
            <a:endParaRPr lang="cs-CZ" dirty="0"/>
          </a:p>
          <a:p>
            <a:pPr>
              <a:lnSpc>
                <a:spcPct val="120000"/>
              </a:lnSpc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2D5CD1-C030-CB4F-BC30-A6C5FA53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B1690C-AAC7-F342-88F3-6582FEDBB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Komise pro rozvoj IS RŽP</a:t>
            </a:r>
          </a:p>
        </p:txBody>
      </p:sp>
    </p:spTree>
    <p:extLst>
      <p:ext uri="{BB962C8B-B14F-4D97-AF65-F5344CB8AC3E}">
        <p14:creationId xmlns:p14="http://schemas.microsoft.com/office/powerpoint/2010/main" val="574807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7610194-95AD-7C53-FEFC-8A9232CAB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schůzka s ÚOOÚ, DIA a MPO na Policejním prezidiu k posouzení protizákonnosti jednání katalogových firem</a:t>
            </a:r>
          </a:p>
          <a:p>
            <a:r>
              <a:rPr lang="cs-CZ" dirty="0"/>
              <a:t>v plánu schůzka na Nejvyšším státním zastupitelství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cílem vznik nové skutkové podstaty přestupku v ŽZ na ochranu Živnostenského rejstříku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9AAB6C-B609-F0FA-B211-18AE6F14F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543CFB-43AB-4C0B-9A63-A19F0AEC5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Katalogové firmy</a:t>
            </a:r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7B2DAAC0-C858-242E-BAAB-2F4E5A32D8A7}"/>
              </a:ext>
            </a:extLst>
          </p:cNvPr>
          <p:cNvSpPr/>
          <p:nvPr/>
        </p:nvSpPr>
        <p:spPr>
          <a:xfrm>
            <a:off x="664234" y="3687277"/>
            <a:ext cx="1509623" cy="2286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2202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2778</TotalTime>
  <Words>871</Words>
  <Application>Microsoft Office PowerPoint</Application>
  <PresentationFormat>Širokoúhlá obrazovka</PresentationFormat>
  <Paragraphs>271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Degular</vt:lpstr>
      <vt:lpstr>Wingdings</vt:lpstr>
      <vt:lpstr>Motiv Office</vt:lpstr>
      <vt:lpstr>Porada vedoucích </vt:lpstr>
      <vt:lpstr>Obsah</vt:lpstr>
      <vt:lpstr>1. Statistické údaje za rok 2023</vt:lpstr>
      <vt:lpstr>Zlínský kraj:</vt:lpstr>
      <vt:lpstr>Zemědělský podnikatel:</vt:lpstr>
      <vt:lpstr>2. Ukrajina</vt:lpstr>
      <vt:lpstr>3. SMD</vt:lpstr>
      <vt:lpstr>4. Komise pro rozvoj IS RŽP</vt:lpstr>
      <vt:lpstr>5. Katalogové firmy</vt:lpstr>
      <vt:lpstr>6. Sněmovní tisky</vt:lpstr>
      <vt:lpstr>7. Spisová služba</vt:lpstr>
      <vt:lpstr>8. Platební terminál a eDoklady</vt:lpstr>
      <vt:lpstr>9. Porady a metodické dny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Gistinger Petr</cp:lastModifiedBy>
  <cp:revision>7</cp:revision>
  <dcterms:created xsi:type="dcterms:W3CDTF">2021-08-21T22:30:26Z</dcterms:created>
  <dcterms:modified xsi:type="dcterms:W3CDTF">2024-03-21T07:06:47Z</dcterms:modified>
</cp:coreProperties>
</file>