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17"/>
  </p:notesMasterIdLst>
  <p:handoutMasterIdLst>
    <p:handoutMasterId r:id="rId18"/>
  </p:handoutMasterIdLst>
  <p:sldIdLst>
    <p:sldId id="256" r:id="rId5"/>
    <p:sldId id="404" r:id="rId6"/>
    <p:sldId id="406" r:id="rId7"/>
    <p:sldId id="409" r:id="rId8"/>
    <p:sldId id="405" r:id="rId9"/>
    <p:sldId id="407" r:id="rId10"/>
    <p:sldId id="408" r:id="rId11"/>
    <p:sldId id="411" r:id="rId12"/>
    <p:sldId id="412" r:id="rId13"/>
    <p:sldId id="410" r:id="rId14"/>
    <p:sldId id="403" r:id="rId15"/>
    <p:sldId id="363" r:id="rId1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1" autoAdjust="0"/>
    <p:restoredTop sz="95332" autoAdjust="0"/>
  </p:normalViewPr>
  <p:slideViewPr>
    <p:cSldViewPr>
      <p:cViewPr varScale="1">
        <p:scale>
          <a:sx n="78" d="100"/>
          <a:sy n="78" d="100"/>
        </p:scale>
        <p:origin x="619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ůbková Soňa" userId="4970e071-f101-497b-bb2a-595cff77c806" providerId="ADAL" clId="{BFBE21F4-5C6D-492B-A644-31829A5CDFD4}"/>
    <pc:docChg chg="modSld">
      <pc:chgData name="Zůbková Soňa" userId="4970e071-f101-497b-bb2a-595cff77c806" providerId="ADAL" clId="{BFBE21F4-5C6D-492B-A644-31829A5CDFD4}" dt="2024-03-28T07:32:02.058" v="30" actId="113"/>
      <pc:docMkLst>
        <pc:docMk/>
      </pc:docMkLst>
      <pc:sldChg chg="modSp mod">
        <pc:chgData name="Zůbková Soňa" userId="4970e071-f101-497b-bb2a-595cff77c806" providerId="ADAL" clId="{BFBE21F4-5C6D-492B-A644-31829A5CDFD4}" dt="2024-03-28T07:32:02.058" v="30" actId="113"/>
        <pc:sldMkLst>
          <pc:docMk/>
          <pc:sldMk cId="2874032157" sldId="411"/>
        </pc:sldMkLst>
        <pc:spChg chg="mod">
          <ac:chgData name="Zůbková Soňa" userId="4970e071-f101-497b-bb2a-595cff77c806" providerId="ADAL" clId="{BFBE21F4-5C6D-492B-A644-31829A5CDFD4}" dt="2024-03-28T07:32:02.058" v="30" actId="113"/>
          <ac:spMkLst>
            <pc:docMk/>
            <pc:sldMk cId="2874032157" sldId="411"/>
            <ac:spMk id="2" creationId="{12E6E7BC-AD68-A4BC-A853-D51A2418E392}"/>
          </ac:spMkLst>
        </pc:spChg>
      </pc:sldChg>
    </pc:docChg>
  </pc:docChgLst>
  <pc:docChgLst>
    <pc:chgData name="Zůbková Soňa" userId="4970e071-f101-497b-bb2a-595cff77c806" providerId="ADAL" clId="{064FE12B-2C3F-4280-98EE-7EEE110A53BD}"/>
    <pc:docChg chg="undo custSel addSld modSld sldOrd">
      <pc:chgData name="Zůbková Soňa" userId="4970e071-f101-497b-bb2a-595cff77c806" providerId="ADAL" clId="{064FE12B-2C3F-4280-98EE-7EEE110A53BD}" dt="2024-03-27T15:58:23.093" v="4926" actId="20577"/>
      <pc:docMkLst>
        <pc:docMk/>
      </pc:docMkLst>
      <pc:sldChg chg="modSp mod">
        <pc:chgData name="Zůbková Soňa" userId="4970e071-f101-497b-bb2a-595cff77c806" providerId="ADAL" clId="{064FE12B-2C3F-4280-98EE-7EEE110A53BD}" dt="2024-03-11T13:14:16.847" v="115" actId="14100"/>
        <pc:sldMkLst>
          <pc:docMk/>
          <pc:sldMk cId="0" sldId="256"/>
        </pc:sldMkLst>
        <pc:spChg chg="mod">
          <ac:chgData name="Zůbková Soňa" userId="4970e071-f101-497b-bb2a-595cff77c806" providerId="ADAL" clId="{064FE12B-2C3F-4280-98EE-7EEE110A53BD}" dt="2024-03-11T13:14:16.847" v="115" actId="14100"/>
          <ac:spMkLst>
            <pc:docMk/>
            <pc:sldMk cId="0" sldId="256"/>
            <ac:spMk id="6" creationId="{00000000-0000-0000-0000-000000000000}"/>
          </ac:spMkLst>
        </pc:spChg>
        <pc:spChg chg="mod">
          <ac:chgData name="Zůbková Soňa" userId="4970e071-f101-497b-bb2a-595cff77c806" providerId="ADAL" clId="{064FE12B-2C3F-4280-98EE-7EEE110A53BD}" dt="2024-03-11T12:49:07.195" v="38" actId="20577"/>
          <ac:spMkLst>
            <pc:docMk/>
            <pc:sldMk cId="0" sldId="256"/>
            <ac:spMk id="8" creationId="{A470C84C-FA25-4B48-8EA5-40D03BC15649}"/>
          </ac:spMkLst>
        </pc:spChg>
      </pc:sldChg>
      <pc:sldChg chg="addSp delSp modSp mod">
        <pc:chgData name="Zůbková Soňa" userId="4970e071-f101-497b-bb2a-595cff77c806" providerId="ADAL" clId="{064FE12B-2C3F-4280-98EE-7EEE110A53BD}" dt="2024-03-12T06:44:00.374" v="3172" actId="478"/>
        <pc:sldMkLst>
          <pc:docMk/>
          <pc:sldMk cId="3989915399" sldId="363"/>
        </pc:sldMkLst>
        <pc:spChg chg="add mod">
          <ac:chgData name="Zůbková Soňa" userId="4970e071-f101-497b-bb2a-595cff77c806" providerId="ADAL" clId="{064FE12B-2C3F-4280-98EE-7EEE110A53BD}" dt="2024-03-12T06:44:00.374" v="3172" actId="478"/>
          <ac:spMkLst>
            <pc:docMk/>
            <pc:sldMk cId="3989915399" sldId="363"/>
            <ac:spMk id="3" creationId="{71D9A637-BFA0-A50C-075C-05A275D60EDB}"/>
          </ac:spMkLst>
        </pc:spChg>
        <pc:spChg chg="del mod">
          <ac:chgData name="Zůbková Soňa" userId="4970e071-f101-497b-bb2a-595cff77c806" providerId="ADAL" clId="{064FE12B-2C3F-4280-98EE-7EEE110A53BD}" dt="2024-03-12T06:44:00.374" v="3172" actId="478"/>
          <ac:spMkLst>
            <pc:docMk/>
            <pc:sldMk cId="3989915399" sldId="363"/>
            <ac:spMk id="6" creationId="{D410835F-0A28-BD49-B480-AA3D6E59BF65}"/>
          </ac:spMkLst>
        </pc:spChg>
      </pc:sldChg>
      <pc:sldChg chg="delSp modSp mod">
        <pc:chgData name="Zůbková Soňa" userId="4970e071-f101-497b-bb2a-595cff77c806" providerId="ADAL" clId="{064FE12B-2C3F-4280-98EE-7EEE110A53BD}" dt="2024-03-11T21:22:06.931" v="3166" actId="20577"/>
        <pc:sldMkLst>
          <pc:docMk/>
          <pc:sldMk cId="1729161187" sldId="403"/>
        </pc:sldMkLst>
        <pc:spChg chg="mod">
          <ac:chgData name="Zůbková Soňa" userId="4970e071-f101-497b-bb2a-595cff77c806" providerId="ADAL" clId="{064FE12B-2C3F-4280-98EE-7EEE110A53BD}" dt="2024-03-11T21:22:06.931" v="3166" actId="20577"/>
          <ac:spMkLst>
            <pc:docMk/>
            <pc:sldMk cId="1729161187" sldId="403"/>
            <ac:spMk id="2" creationId="{00000000-0000-0000-0000-000000000000}"/>
          </ac:spMkLst>
        </pc:spChg>
        <pc:picChg chg="del">
          <ac:chgData name="Zůbková Soňa" userId="4970e071-f101-497b-bb2a-595cff77c806" providerId="ADAL" clId="{064FE12B-2C3F-4280-98EE-7EEE110A53BD}" dt="2024-03-11T14:26:03.633" v="1651" actId="478"/>
          <ac:picMkLst>
            <pc:docMk/>
            <pc:sldMk cId="1729161187" sldId="403"/>
            <ac:picMk id="4" creationId="{00000000-0000-0000-0000-000000000000}"/>
          </ac:picMkLst>
        </pc:picChg>
      </pc:sldChg>
      <pc:sldChg chg="delSp modSp mod">
        <pc:chgData name="Zůbková Soňa" userId="4970e071-f101-497b-bb2a-595cff77c806" providerId="ADAL" clId="{064FE12B-2C3F-4280-98EE-7EEE110A53BD}" dt="2024-03-11T20:56:49.875" v="2310" actId="255"/>
        <pc:sldMkLst>
          <pc:docMk/>
          <pc:sldMk cId="3221113487" sldId="404"/>
        </pc:sldMkLst>
        <pc:spChg chg="mod">
          <ac:chgData name="Zůbková Soňa" userId="4970e071-f101-497b-bb2a-595cff77c806" providerId="ADAL" clId="{064FE12B-2C3F-4280-98EE-7EEE110A53BD}" dt="2024-03-11T20:56:49.875" v="2310" actId="255"/>
          <ac:spMkLst>
            <pc:docMk/>
            <pc:sldMk cId="3221113487" sldId="404"/>
            <ac:spMk id="2" creationId="{00000000-0000-0000-0000-000000000000}"/>
          </ac:spMkLst>
        </pc:spChg>
        <pc:picChg chg="del">
          <ac:chgData name="Zůbková Soňa" userId="4970e071-f101-497b-bb2a-595cff77c806" providerId="ADAL" clId="{064FE12B-2C3F-4280-98EE-7EEE110A53BD}" dt="2024-03-11T13:07:36.657" v="54" actId="478"/>
          <ac:picMkLst>
            <pc:docMk/>
            <pc:sldMk cId="3221113487" sldId="404"/>
            <ac:picMk id="5" creationId="{C33F7635-603D-8875-EAEA-C9B682FDBB78}"/>
          </ac:picMkLst>
        </pc:picChg>
      </pc:sldChg>
      <pc:sldChg chg="modSp mod">
        <pc:chgData name="Zůbková Soňa" userId="4970e071-f101-497b-bb2a-595cff77c806" providerId="ADAL" clId="{064FE12B-2C3F-4280-98EE-7EEE110A53BD}" dt="2024-03-27T15:26:50.872" v="3872" actId="113"/>
        <pc:sldMkLst>
          <pc:docMk/>
          <pc:sldMk cId="2008611888" sldId="405"/>
        </pc:sldMkLst>
        <pc:spChg chg="mod">
          <ac:chgData name="Zůbková Soňa" userId="4970e071-f101-497b-bb2a-595cff77c806" providerId="ADAL" clId="{064FE12B-2C3F-4280-98EE-7EEE110A53BD}" dt="2024-03-27T15:26:50.872" v="3872" actId="113"/>
          <ac:spMkLst>
            <pc:docMk/>
            <pc:sldMk cId="2008611888" sldId="405"/>
            <ac:spMk id="2" creationId="{00000000-0000-0000-0000-000000000000}"/>
          </ac:spMkLst>
        </pc:spChg>
      </pc:sldChg>
      <pc:sldChg chg="delSp modSp mod ord">
        <pc:chgData name="Zůbková Soňa" userId="4970e071-f101-497b-bb2a-595cff77c806" providerId="ADAL" clId="{064FE12B-2C3F-4280-98EE-7EEE110A53BD}" dt="2024-03-27T14:53:54.500" v="3183" actId="20577"/>
        <pc:sldMkLst>
          <pc:docMk/>
          <pc:sldMk cId="3700172385" sldId="406"/>
        </pc:sldMkLst>
        <pc:spChg chg="mod">
          <ac:chgData name="Zůbková Soňa" userId="4970e071-f101-497b-bb2a-595cff77c806" providerId="ADAL" clId="{064FE12B-2C3F-4280-98EE-7EEE110A53BD}" dt="2024-03-27T14:53:54.500" v="3183" actId="20577"/>
          <ac:spMkLst>
            <pc:docMk/>
            <pc:sldMk cId="3700172385" sldId="406"/>
            <ac:spMk id="2" creationId="{00000000-0000-0000-0000-000000000000}"/>
          </ac:spMkLst>
        </pc:spChg>
        <pc:picChg chg="del">
          <ac:chgData name="Zůbková Soňa" userId="4970e071-f101-497b-bb2a-595cff77c806" providerId="ADAL" clId="{064FE12B-2C3F-4280-98EE-7EEE110A53BD}" dt="2024-03-11T13:41:40.783" v="620" actId="478"/>
          <ac:picMkLst>
            <pc:docMk/>
            <pc:sldMk cId="3700172385" sldId="406"/>
            <ac:picMk id="4" creationId="{00000000-0000-0000-0000-000000000000}"/>
          </ac:picMkLst>
        </pc:picChg>
      </pc:sldChg>
      <pc:sldChg chg="modSp mod">
        <pc:chgData name="Zůbková Soňa" userId="4970e071-f101-497b-bb2a-595cff77c806" providerId="ADAL" clId="{064FE12B-2C3F-4280-98EE-7EEE110A53BD}" dt="2024-03-27T15:58:23.093" v="4926" actId="20577"/>
        <pc:sldMkLst>
          <pc:docMk/>
          <pc:sldMk cId="2397690682" sldId="407"/>
        </pc:sldMkLst>
        <pc:spChg chg="mod">
          <ac:chgData name="Zůbková Soňa" userId="4970e071-f101-497b-bb2a-595cff77c806" providerId="ADAL" clId="{064FE12B-2C3F-4280-98EE-7EEE110A53BD}" dt="2024-03-27T15:58:23.093" v="4926" actId="20577"/>
          <ac:spMkLst>
            <pc:docMk/>
            <pc:sldMk cId="2397690682" sldId="407"/>
            <ac:spMk id="2" creationId="{00000000-0000-0000-0000-000000000000}"/>
          </ac:spMkLst>
        </pc:spChg>
      </pc:sldChg>
      <pc:sldChg chg="delSp modSp mod">
        <pc:chgData name="Zůbková Soňa" userId="4970e071-f101-497b-bb2a-595cff77c806" providerId="ADAL" clId="{064FE12B-2C3F-4280-98EE-7EEE110A53BD}" dt="2024-03-27T15:06:26.902" v="3416" actId="20577"/>
        <pc:sldMkLst>
          <pc:docMk/>
          <pc:sldMk cId="1773911128" sldId="408"/>
        </pc:sldMkLst>
        <pc:spChg chg="mod">
          <ac:chgData name="Zůbková Soňa" userId="4970e071-f101-497b-bb2a-595cff77c806" providerId="ADAL" clId="{064FE12B-2C3F-4280-98EE-7EEE110A53BD}" dt="2024-03-27T15:06:26.902" v="3416" actId="20577"/>
          <ac:spMkLst>
            <pc:docMk/>
            <pc:sldMk cId="1773911128" sldId="408"/>
            <ac:spMk id="2" creationId="{00000000-0000-0000-0000-000000000000}"/>
          </ac:spMkLst>
        </pc:spChg>
        <pc:spChg chg="mod">
          <ac:chgData name="Zůbková Soňa" userId="4970e071-f101-497b-bb2a-595cff77c806" providerId="ADAL" clId="{064FE12B-2C3F-4280-98EE-7EEE110A53BD}" dt="2024-03-11T21:02:06.727" v="2407" actId="20577"/>
          <ac:spMkLst>
            <pc:docMk/>
            <pc:sldMk cId="1773911128" sldId="408"/>
            <ac:spMk id="3" creationId="{00000000-0000-0000-0000-000000000000}"/>
          </ac:spMkLst>
        </pc:spChg>
        <pc:picChg chg="del mod">
          <ac:chgData name="Zůbková Soňa" userId="4970e071-f101-497b-bb2a-595cff77c806" providerId="ADAL" clId="{064FE12B-2C3F-4280-98EE-7EEE110A53BD}" dt="2024-03-11T14:25:51.258" v="1650" actId="478"/>
          <ac:picMkLst>
            <pc:docMk/>
            <pc:sldMk cId="1773911128" sldId="408"/>
            <ac:picMk id="4" creationId="{51BFA66B-D428-D094-9D44-2A205475EBA1}"/>
          </ac:picMkLst>
        </pc:picChg>
      </pc:sldChg>
      <pc:sldChg chg="modSp mod">
        <pc:chgData name="Zůbková Soňa" userId="4970e071-f101-497b-bb2a-595cff77c806" providerId="ADAL" clId="{064FE12B-2C3F-4280-98EE-7EEE110A53BD}" dt="2024-03-11T20:50:17.154" v="2290" actId="20577"/>
        <pc:sldMkLst>
          <pc:docMk/>
          <pc:sldMk cId="736310950" sldId="409"/>
        </pc:sldMkLst>
        <pc:spChg chg="mod">
          <ac:chgData name="Zůbková Soňa" userId="4970e071-f101-497b-bb2a-595cff77c806" providerId="ADAL" clId="{064FE12B-2C3F-4280-98EE-7EEE110A53BD}" dt="2024-03-11T20:50:17.154" v="2290" actId="20577"/>
          <ac:spMkLst>
            <pc:docMk/>
            <pc:sldMk cId="736310950" sldId="409"/>
            <ac:spMk id="2" creationId="{00000000-0000-0000-0000-000000000000}"/>
          </ac:spMkLst>
        </pc:spChg>
      </pc:sldChg>
      <pc:sldChg chg="modSp new mod">
        <pc:chgData name="Zůbková Soňa" userId="4970e071-f101-497b-bb2a-595cff77c806" providerId="ADAL" clId="{064FE12B-2C3F-4280-98EE-7EEE110A53BD}" dt="2024-03-27T15:56:53.875" v="4915" actId="20577"/>
        <pc:sldMkLst>
          <pc:docMk/>
          <pc:sldMk cId="4042672310" sldId="410"/>
        </pc:sldMkLst>
        <pc:spChg chg="mod">
          <ac:chgData name="Zůbková Soňa" userId="4970e071-f101-497b-bb2a-595cff77c806" providerId="ADAL" clId="{064FE12B-2C3F-4280-98EE-7EEE110A53BD}" dt="2024-03-27T15:56:53.875" v="4915" actId="20577"/>
          <ac:spMkLst>
            <pc:docMk/>
            <pc:sldMk cId="4042672310" sldId="410"/>
            <ac:spMk id="2" creationId="{BD93B27D-9327-C0C9-4AF0-6F48F8AEA910}"/>
          </ac:spMkLst>
        </pc:spChg>
        <pc:spChg chg="mod">
          <ac:chgData name="Zůbková Soňa" userId="4970e071-f101-497b-bb2a-595cff77c806" providerId="ADAL" clId="{064FE12B-2C3F-4280-98EE-7EEE110A53BD}" dt="2024-03-27T15:10:49.680" v="3497" actId="20577"/>
          <ac:spMkLst>
            <pc:docMk/>
            <pc:sldMk cId="4042672310" sldId="410"/>
            <ac:spMk id="3" creationId="{98E741B2-70CE-8356-18CA-6F0145AE83BD}"/>
          </ac:spMkLst>
        </pc:spChg>
      </pc:sldChg>
      <pc:sldChg chg="modSp new mod">
        <pc:chgData name="Zůbková Soňa" userId="4970e071-f101-497b-bb2a-595cff77c806" providerId="ADAL" clId="{064FE12B-2C3F-4280-98EE-7EEE110A53BD}" dt="2024-03-27T15:35:49.304" v="4169" actId="20577"/>
        <pc:sldMkLst>
          <pc:docMk/>
          <pc:sldMk cId="2874032157" sldId="411"/>
        </pc:sldMkLst>
        <pc:spChg chg="mod">
          <ac:chgData name="Zůbková Soňa" userId="4970e071-f101-497b-bb2a-595cff77c806" providerId="ADAL" clId="{064FE12B-2C3F-4280-98EE-7EEE110A53BD}" dt="2024-03-27T15:35:49.304" v="4169" actId="20577"/>
          <ac:spMkLst>
            <pc:docMk/>
            <pc:sldMk cId="2874032157" sldId="411"/>
            <ac:spMk id="2" creationId="{12E6E7BC-AD68-A4BC-A853-D51A2418E392}"/>
          </ac:spMkLst>
        </pc:spChg>
        <pc:spChg chg="mod">
          <ac:chgData name="Zůbková Soňa" userId="4970e071-f101-497b-bb2a-595cff77c806" providerId="ADAL" clId="{064FE12B-2C3F-4280-98EE-7EEE110A53BD}" dt="2024-03-27T15:25:14.365" v="3871" actId="20577"/>
          <ac:spMkLst>
            <pc:docMk/>
            <pc:sldMk cId="2874032157" sldId="411"/>
            <ac:spMk id="3" creationId="{0B13FA52-6FC3-AD7F-1D17-9DD9D9572E66}"/>
          </ac:spMkLst>
        </pc:spChg>
      </pc:sldChg>
      <pc:sldChg chg="modSp new mod">
        <pc:chgData name="Zůbková Soňa" userId="4970e071-f101-497b-bb2a-595cff77c806" providerId="ADAL" clId="{064FE12B-2C3F-4280-98EE-7EEE110A53BD}" dt="2024-03-27T15:50:03.172" v="4670" actId="20577"/>
        <pc:sldMkLst>
          <pc:docMk/>
          <pc:sldMk cId="1678437895" sldId="412"/>
        </pc:sldMkLst>
        <pc:spChg chg="mod">
          <ac:chgData name="Zůbková Soňa" userId="4970e071-f101-497b-bb2a-595cff77c806" providerId="ADAL" clId="{064FE12B-2C3F-4280-98EE-7EEE110A53BD}" dt="2024-03-27T15:50:03.172" v="4670" actId="20577"/>
          <ac:spMkLst>
            <pc:docMk/>
            <pc:sldMk cId="1678437895" sldId="412"/>
            <ac:spMk id="2" creationId="{0CFE4245-1BAB-4555-C132-EAEA8542DE33}"/>
          </ac:spMkLst>
        </pc:spChg>
        <pc:spChg chg="mod">
          <ac:chgData name="Zůbková Soňa" userId="4970e071-f101-497b-bb2a-595cff77c806" providerId="ADAL" clId="{064FE12B-2C3F-4280-98EE-7EEE110A53BD}" dt="2024-03-27T15:36:10.880" v="4179" actId="20577"/>
          <ac:spMkLst>
            <pc:docMk/>
            <pc:sldMk cId="1678437895" sldId="412"/>
            <ac:spMk id="3" creationId="{39E34966-D767-E1C3-04BC-A92C4B0FBD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28.03.2024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28.03.2024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17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28.03.2024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zlinskykraj.cz/aktualne-vyhlasene-vyzvy-dotacnich-programu-zlinskeho-kraje" TargetMode="External"/><Relationship Id="rId2" Type="http://schemas.openxmlformats.org/officeDocument/2006/relationships/hyperlink" Target="mailto:sona.zubkova@zlinskykraj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144000" y="-23327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2000" y="908720"/>
            <a:ext cx="11280624" cy="37479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cs-CZ" sz="8000" dirty="0"/>
              <a:t>RP28-24</a:t>
            </a:r>
          </a:p>
          <a:p>
            <a:r>
              <a:rPr lang="cs-CZ" sz="8000" dirty="0"/>
              <a:t>Podpora turistických informačních center ve Zlínském kraji 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551384" y="5134437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>
                <a:latin typeface="+mj-lt"/>
              </a:rPr>
              <a:t>Soňa Zůbková</a:t>
            </a:r>
          </a:p>
          <a:p>
            <a:r>
              <a:rPr lang="cs-CZ" altLang="cs-CZ" dirty="0">
                <a:latin typeface="+mj-lt"/>
              </a:rPr>
              <a:t>Odbor strategického rozvoje kraje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D93B27D-9327-C0C9-4AF0-6F48F8AEA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Závěrečná zpráva se předkládá po ukončení realizace projektu, nejpozději do 30.6.2025. </a:t>
            </a:r>
          </a:p>
          <a:p>
            <a:r>
              <a:rPr lang="cs-CZ" dirty="0"/>
              <a:t>Formulář Závěrečné zprávy a vyúčtování bude zaslán po uzavření smlouvy o poskytnutí dotace na e-mailovou adresu uvedenou v žádosti. </a:t>
            </a:r>
          </a:p>
          <a:p>
            <a:r>
              <a:rPr lang="cs-CZ" dirty="0"/>
              <a:t>Závěrečná zpráva se předkládá v tištěné podobě (příp. datovou schránkou) a elektronicky. </a:t>
            </a:r>
          </a:p>
          <a:p>
            <a:r>
              <a:rPr lang="cs-CZ" dirty="0"/>
              <a:t>V ZZ se doloží vznik a úhrada všech skutečných způsobilých výdajů projektu, naplnění monitorovacích indikátorů, publicita, příp. certifikát dle Jednotné klasifikace turistických informačních center.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8E741B2-70CE-8356-18CA-6F0145AE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ZÁVĚREČNÁ ZPRÁVA</a:t>
            </a:r>
          </a:p>
        </p:txBody>
      </p:sp>
    </p:spTree>
    <p:extLst>
      <p:ext uri="{BB962C8B-B14F-4D97-AF65-F5344CB8AC3E}">
        <p14:creationId xmlns:p14="http://schemas.microsoft.com/office/powerpoint/2010/main" val="404267231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b="1" dirty="0"/>
              <a:t>Ing. Soňa Zůbková</a:t>
            </a:r>
          </a:p>
          <a:p>
            <a:pPr marL="0" indent="0">
              <a:buNone/>
              <a:defRPr/>
            </a:pPr>
            <a:r>
              <a:rPr lang="cs-CZ" altLang="cs-CZ" dirty="0"/>
              <a:t>Odbor strategického rozvoje kraje </a:t>
            </a:r>
          </a:p>
          <a:p>
            <a:pPr marL="0" indent="0">
              <a:buNone/>
              <a:defRPr/>
            </a:pPr>
            <a:r>
              <a:rPr lang="pl-PL" altLang="cs-CZ" dirty="0"/>
              <a:t>Oddělení regionálního rozvoje a cestovního ruchu </a:t>
            </a:r>
          </a:p>
          <a:p>
            <a:pPr marL="0" indent="0">
              <a:buNone/>
              <a:defRPr/>
            </a:pPr>
            <a:r>
              <a:rPr lang="cs-CZ" altLang="cs-CZ" dirty="0"/>
              <a:t>telefon: 577 043 827 </a:t>
            </a:r>
          </a:p>
          <a:p>
            <a:pPr marL="0" indent="0">
              <a:buNone/>
              <a:defRPr/>
            </a:pPr>
            <a:r>
              <a:rPr lang="cs-CZ" altLang="cs-CZ" dirty="0"/>
              <a:t>email: </a:t>
            </a:r>
            <a:r>
              <a:rPr lang="cs-CZ" altLang="cs-CZ" dirty="0">
                <a:hlinkClick r:id="rId2"/>
              </a:rPr>
              <a:t>sona.zubkova@zlinskykraj.cz</a:t>
            </a:r>
            <a:endParaRPr lang="cs-CZ" altLang="cs-CZ" dirty="0"/>
          </a:p>
          <a:p>
            <a:pPr marL="0" indent="0">
              <a:buNone/>
              <a:defRPr/>
            </a:pPr>
            <a:endParaRPr lang="cs-CZ" altLang="cs-CZ"/>
          </a:p>
          <a:p>
            <a:pPr marL="0" indent="0">
              <a:buNone/>
              <a:defRPr/>
            </a:pPr>
            <a:r>
              <a:rPr lang="cs-CZ" altLang="cs-CZ"/>
              <a:t>Program </a:t>
            </a:r>
            <a:r>
              <a:rPr lang="cs-CZ" altLang="cs-CZ" dirty="0"/>
              <a:t>je </a:t>
            </a:r>
            <a:r>
              <a:rPr lang="cs-CZ" altLang="cs-CZ"/>
              <a:t>uveřejněn na:</a:t>
            </a:r>
            <a:endParaRPr lang="cs-CZ" alt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https://zlinskykraj.cz/aktualne-vyhlasene-vyzvy-dotacnich-programu-zlinskeho-kraje</a:t>
            </a:r>
            <a:r>
              <a:rPr lang="cs-CZ" dirty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KONTAKTNÍ OSOBY</a:t>
            </a:r>
          </a:p>
        </p:txBody>
      </p:sp>
    </p:spTree>
    <p:extLst>
      <p:ext uri="{BB962C8B-B14F-4D97-AF65-F5344CB8AC3E}">
        <p14:creationId xmlns:p14="http://schemas.microsoft.com/office/powerpoint/2010/main" val="172916118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D9A637-BFA0-A50C-075C-05A275D60E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2600" dirty="0"/>
              <a:t>Cílem programu je: </a:t>
            </a:r>
          </a:p>
          <a:p>
            <a:pPr>
              <a:lnSpc>
                <a:spcPct val="100000"/>
              </a:lnSpc>
            </a:pPr>
            <a:r>
              <a:rPr lang="cs-CZ" altLang="cs-CZ" sz="2600" dirty="0"/>
              <a:t>podpora rozvoje činnosti turistických informačních center, </a:t>
            </a:r>
          </a:p>
          <a:p>
            <a:pPr>
              <a:lnSpc>
                <a:spcPct val="100000"/>
              </a:lnSpc>
            </a:pPr>
            <a:r>
              <a:rPr lang="cs-CZ" altLang="cs-CZ" sz="2600" dirty="0"/>
              <a:t>podpora rozšiřování sítě turistických informačních center certifikovaných podle Jednotné klasifikace turistických informačních center, </a:t>
            </a:r>
          </a:p>
          <a:p>
            <a:pPr>
              <a:lnSpc>
                <a:spcPct val="100000"/>
              </a:lnSpc>
            </a:pPr>
            <a:r>
              <a:rPr lang="cs-CZ" altLang="cs-CZ" sz="2600" dirty="0"/>
              <a:t>zvýšení kvality služeb turistických informačních center a tím zlepšení propagace Zlínského kraje v oblasti cestovního ruchu. 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Alokace programu: </a:t>
            </a:r>
            <a:r>
              <a:rPr lang="cs-CZ" sz="2600" b="1" dirty="0"/>
              <a:t>5 000 000 Kč</a:t>
            </a:r>
          </a:p>
          <a:p>
            <a:r>
              <a:rPr lang="cs-CZ" sz="2600" dirty="0"/>
              <a:t>Doba realizace projektu: </a:t>
            </a:r>
            <a:r>
              <a:rPr lang="cs-CZ" sz="2600" b="1" dirty="0"/>
              <a:t>1. 1. 2024 – 31. 12. 2024</a:t>
            </a:r>
          </a:p>
          <a:p>
            <a:r>
              <a:rPr lang="cs-CZ" sz="2600" dirty="0"/>
              <a:t>Výše podpory na 1 projekt: </a:t>
            </a:r>
            <a:r>
              <a:rPr lang="cs-CZ" sz="2600" b="1" dirty="0"/>
              <a:t>50 000 Kč – 250 000 Kč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</a:p>
        </p:txBody>
      </p:sp>
    </p:spTree>
    <p:extLst>
      <p:ext uri="{BB962C8B-B14F-4D97-AF65-F5344CB8AC3E}">
        <p14:creationId xmlns:p14="http://schemas.microsoft.com/office/powerpoint/2010/main" val="322111348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8112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Žadatelem je právnická osoba, která zřizuje, zakládá nebo provozuje turistické informační centrum na území Zlínského kraje.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Turistické informační centrum, na jehož podporu je předložena žádost, musí být </a:t>
            </a:r>
            <a:r>
              <a:rPr lang="cs-CZ" b="1" dirty="0"/>
              <a:t>certifikováno</a:t>
            </a:r>
            <a:r>
              <a:rPr lang="cs-CZ" dirty="0"/>
              <a:t> dle Jednotné klasifikace turistických informačních center nebo tuto certifikaci získat </a:t>
            </a:r>
            <a:r>
              <a:rPr lang="cs-CZ" b="1" dirty="0"/>
              <a:t>nejpozději do 30. 6. 2025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Turistické informační centrum, kterému během realizace skončí platnost certifikátu, musí novou certifikaci získat tak, aby po celou dobu realizace projektu (1. 1. 2024 – 31.12. 2024) bylo certifikováno nebo bylo v procesu certifikace a certifikaci získalo a doložilo do 30. 6. 2025.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 ZPŮSOBILÝCH ŽADATELŮ</a:t>
            </a:r>
          </a:p>
        </p:txBody>
      </p:sp>
    </p:spTree>
    <p:extLst>
      <p:ext uri="{BB962C8B-B14F-4D97-AF65-F5344CB8AC3E}">
        <p14:creationId xmlns:p14="http://schemas.microsoft.com/office/powerpoint/2010/main" val="370017238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1344" y="1844824"/>
            <a:ext cx="11264900" cy="4600272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cs-CZ" sz="2600" dirty="0"/>
              <a:t>Podporované jsou aktivity zaměřené na získání, udržení, či zvýšení certifikace turistických informačních center dle Jednotné klasifikace turistických informačních center: </a:t>
            </a:r>
          </a:p>
          <a:p>
            <a:pPr marL="457200" lvl="1" indent="0" algn="just">
              <a:buNone/>
            </a:pPr>
            <a:endParaRPr lang="cs-CZ" sz="2600" dirty="0"/>
          </a:p>
          <a:p>
            <a:pPr lvl="1" algn="just"/>
            <a:r>
              <a:rPr lang="cs-CZ" sz="2600" dirty="0"/>
              <a:t>poskytování informací návštěvníkům kraje,</a:t>
            </a:r>
          </a:p>
          <a:p>
            <a:pPr lvl="1" algn="just"/>
            <a:r>
              <a:rPr lang="cs-CZ" sz="2600" dirty="0"/>
              <a:t>tvorba turistických produktů,</a:t>
            </a:r>
          </a:p>
          <a:p>
            <a:pPr lvl="1" algn="just"/>
            <a:r>
              <a:rPr lang="cs-CZ" sz="2600" dirty="0"/>
              <a:t>propagace kraje,</a:t>
            </a:r>
          </a:p>
          <a:p>
            <a:pPr lvl="1" algn="just"/>
            <a:r>
              <a:rPr lang="cs-CZ" sz="2600" dirty="0"/>
              <a:t>realizace kulturních či společenských akcí ve vazbě na cestovní ruch,</a:t>
            </a:r>
          </a:p>
          <a:p>
            <a:pPr lvl="1" algn="just"/>
            <a:r>
              <a:rPr lang="cs-CZ" sz="2600" dirty="0"/>
              <a:t>elektronický sběr dat o návštěvnosti území/TIC,</a:t>
            </a:r>
          </a:p>
          <a:p>
            <a:pPr lvl="1" algn="just"/>
            <a:r>
              <a:rPr lang="cs-CZ" sz="2600" dirty="0"/>
              <a:t>placené služby související s cestovním ruchem.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</p:spTree>
    <p:extLst>
      <p:ext uri="{BB962C8B-B14F-4D97-AF65-F5344CB8AC3E}">
        <p14:creationId xmlns:p14="http://schemas.microsoft.com/office/powerpoint/2010/main" val="73631095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sz="2600" dirty="0"/>
              <a:t>Maximální míra podpory:</a:t>
            </a:r>
            <a:r>
              <a:rPr lang="cs-CZ" altLang="cs-CZ" sz="2600" b="1" dirty="0"/>
              <a:t> 70% </a:t>
            </a:r>
            <a:r>
              <a:rPr lang="cs-CZ" altLang="cs-CZ" sz="2600" dirty="0"/>
              <a:t>z celkových způsobilých výdajů projektu, pokud je žadatelem obec nad 5 000 obyvatel </a:t>
            </a:r>
            <a:r>
              <a:rPr lang="cs-CZ" altLang="cs-CZ" sz="2600" b="1" dirty="0"/>
              <a:t>50 %</a:t>
            </a:r>
            <a:r>
              <a:rPr lang="cs-CZ" altLang="cs-CZ" sz="2600" dirty="0"/>
              <a:t> z celkových způsobilých výdajů projektu.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sz="2600" dirty="0"/>
              <a:t>Vyplacení dotace: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sz="2600" dirty="0"/>
              <a:t>90% po podpisu smlouvy,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sz="2600" dirty="0"/>
              <a:t>10% po schválení závěrečné zprávy a vyúčtování projektu.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sz="2600" dirty="0"/>
              <a:t>Jedná se o </a:t>
            </a:r>
            <a:r>
              <a:rPr lang="cs-CZ" altLang="cs-CZ" sz="2600" b="1" dirty="0"/>
              <a:t>neinvestiční </a:t>
            </a:r>
            <a:r>
              <a:rPr lang="cs-CZ" altLang="cs-CZ" sz="2600" dirty="0"/>
              <a:t>projekt.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sz="2600" dirty="0"/>
              <a:t>Projekt musí být realizován na území Zlínského kraje.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sz="2600" dirty="0"/>
              <a:t>1 žadatel = 1 žádost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altLang="cs-CZ" sz="26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altLang="cs-CZ" sz="4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</a:t>
            </a:r>
          </a:p>
        </p:txBody>
      </p:sp>
    </p:spTree>
    <p:extLst>
      <p:ext uri="{BB962C8B-B14F-4D97-AF65-F5344CB8AC3E}">
        <p14:creationId xmlns:p14="http://schemas.microsoft.com/office/powerpoint/2010/main" val="200861188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cs-CZ" altLang="cs-CZ" dirty="0"/>
              <a:t>Předkládání žádostí: </a:t>
            </a:r>
            <a:r>
              <a:rPr lang="cs-CZ" altLang="cs-CZ" b="1" dirty="0"/>
              <a:t>25. 3. 2024 – 19. 4. 2024 do 12 hodin.</a:t>
            </a:r>
          </a:p>
          <a:p>
            <a:pPr algn="just">
              <a:defRPr/>
            </a:pPr>
            <a:r>
              <a:rPr lang="cs-CZ" altLang="cs-CZ" dirty="0">
                <a:cs typeface="Arial" panose="020B0604020202020204" pitchFamily="34" charset="0"/>
              </a:rPr>
              <a:t>Žádost je nutno odeslat elektronicky e-mailem ve formátu </a:t>
            </a:r>
            <a:r>
              <a:rPr lang="cs-CZ" altLang="cs-CZ" dirty="0" err="1">
                <a:cs typeface="Arial" panose="020B0604020202020204" pitchFamily="34" charset="0"/>
              </a:rPr>
              <a:t>xlsx</a:t>
            </a:r>
            <a:r>
              <a:rPr lang="cs-CZ" altLang="cs-CZ" dirty="0">
                <a:cs typeface="Arial" panose="020B0604020202020204" pitchFamily="34" charset="0"/>
              </a:rPr>
              <a:t> nebo </a:t>
            </a:r>
            <a:r>
              <a:rPr lang="cs-CZ" altLang="cs-CZ" dirty="0" err="1">
                <a:cs typeface="Arial" panose="020B0604020202020204" pitchFamily="34" charset="0"/>
              </a:rPr>
              <a:t>xls</a:t>
            </a:r>
            <a:r>
              <a:rPr lang="cs-CZ" altLang="cs-CZ" dirty="0">
                <a:cs typeface="Arial" panose="020B0604020202020204" pitchFamily="34" charset="0"/>
              </a:rPr>
              <a:t> a následně v tištěné formě s originálem podpisu společně s povinnými přílohami (případně datovou schránkou) vč. příloh</a:t>
            </a:r>
            <a:r>
              <a:rPr lang="cs-CZ" altLang="cs-CZ" dirty="0"/>
              <a:t>:</a:t>
            </a:r>
          </a:p>
          <a:p>
            <a:pPr lvl="1">
              <a:defRPr/>
            </a:pPr>
            <a:r>
              <a:rPr lang="cs-CZ" altLang="cs-CZ" sz="2800" dirty="0"/>
              <a:t>podrobný položkový rozpočet, </a:t>
            </a:r>
          </a:p>
          <a:p>
            <a:pPr lvl="1">
              <a:defRPr/>
            </a:pPr>
            <a:r>
              <a:rPr lang="cs-CZ" altLang="cs-CZ" sz="2800" dirty="0"/>
              <a:t>smlouva nebo potvrzení o zřízení běžného účtu žadatele (u příspěvkových organizací obcí i číslo účtu zřizovatele, na který bude dotace zaslána), </a:t>
            </a:r>
          </a:p>
          <a:p>
            <a:pPr lvl="1">
              <a:defRPr/>
            </a:pPr>
            <a:r>
              <a:rPr lang="cs-CZ" altLang="cs-CZ" sz="2800" dirty="0"/>
              <a:t>výpis z obchodního nebo jiného rejstříku, v případě obce výpis usnesení Zastupitelstva obce o volbě starosty, </a:t>
            </a:r>
          </a:p>
          <a:p>
            <a:pPr lvl="1">
              <a:defRPr/>
            </a:pPr>
            <a:r>
              <a:rPr lang="cs-CZ" altLang="cs-CZ" sz="2800" dirty="0"/>
              <a:t>úplný výpis z evidence skutečných majitelů,</a:t>
            </a:r>
          </a:p>
          <a:p>
            <a:pPr lvl="1">
              <a:defRPr/>
            </a:pPr>
            <a:r>
              <a:rPr lang="cs-CZ" altLang="cs-CZ" sz="2800" dirty="0"/>
              <a:t>plná moc, </a:t>
            </a:r>
          </a:p>
          <a:p>
            <a:pPr lvl="1">
              <a:defRPr/>
            </a:pPr>
            <a:r>
              <a:rPr lang="cs-CZ" altLang="cs-CZ" sz="2800" dirty="0"/>
              <a:t>certifikát dle Jednotné certifikace TIC, </a:t>
            </a:r>
          </a:p>
          <a:p>
            <a:pPr lvl="1">
              <a:defRPr/>
            </a:pPr>
            <a:r>
              <a:rPr lang="cs-CZ" altLang="cs-CZ" sz="2800" dirty="0" err="1"/>
              <a:t>Úpný</a:t>
            </a:r>
            <a:r>
              <a:rPr lang="cs-CZ" altLang="cs-CZ" sz="2800" dirty="0"/>
              <a:t> výpis z evidence skutečných majitelů. </a:t>
            </a:r>
          </a:p>
          <a:p>
            <a:pPr marL="457200" lvl="1" indent="0">
              <a:buNone/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</a:t>
            </a:r>
          </a:p>
        </p:txBody>
      </p:sp>
    </p:spTree>
    <p:extLst>
      <p:ext uri="{BB962C8B-B14F-4D97-AF65-F5344CB8AC3E}">
        <p14:creationId xmlns:p14="http://schemas.microsoft.com/office/powerpoint/2010/main" val="239769068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23392" y="1628800"/>
            <a:ext cx="11264900" cy="4600272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altLang="cs-CZ" sz="2600" b="1" dirty="0"/>
              <a:t>Způsobilé výdaje jsou pouze neinvestiční výdaje, které přímo souvisí s realizací projektu: </a:t>
            </a:r>
          </a:p>
          <a:p>
            <a:pPr>
              <a:defRPr/>
            </a:pPr>
            <a:r>
              <a:rPr lang="cs-CZ" altLang="cs-CZ" sz="2600" dirty="0"/>
              <a:t>osobní výdaje (platy, mzdy, DPP, DPČ), </a:t>
            </a:r>
          </a:p>
          <a:p>
            <a:pPr>
              <a:defRPr/>
            </a:pPr>
            <a:r>
              <a:rPr lang="cs-CZ" altLang="cs-CZ" sz="2600" dirty="0"/>
              <a:t>školení, jazykové a odborné vzdělávání pracovníků TIC, </a:t>
            </a:r>
          </a:p>
          <a:p>
            <a:pPr>
              <a:defRPr/>
            </a:pPr>
            <a:r>
              <a:rPr lang="cs-CZ" altLang="cs-CZ" sz="2600" dirty="0"/>
              <a:t>pořízení drobného dlouhodobého hmotného i nehmotného majetku, </a:t>
            </a:r>
          </a:p>
          <a:p>
            <a:pPr>
              <a:defRPr/>
            </a:pPr>
            <a:r>
              <a:rPr lang="cs-CZ" altLang="cs-CZ" sz="2600" dirty="0"/>
              <a:t>výdaje na správu, rozšíření, aktualizaci webových stránek TIC, </a:t>
            </a:r>
          </a:p>
          <a:p>
            <a:pPr>
              <a:defRPr/>
            </a:pPr>
            <a:r>
              <a:rPr lang="cs-CZ" altLang="cs-CZ" sz="2600" dirty="0"/>
              <a:t>nákup služeb souvisejících s projektem, </a:t>
            </a:r>
          </a:p>
          <a:p>
            <a:pPr>
              <a:defRPr/>
            </a:pPr>
            <a:r>
              <a:rPr lang="cs-CZ" altLang="cs-CZ" sz="2600" dirty="0"/>
              <a:t>poplatek za získání certifikace A.T.I.C., </a:t>
            </a:r>
          </a:p>
          <a:p>
            <a:pPr>
              <a:defRPr/>
            </a:pPr>
            <a:r>
              <a:rPr lang="cs-CZ" altLang="cs-CZ" sz="2600" dirty="0"/>
              <a:t>paušál na drobný spotřební/kancelářský materiál ve výši 10 000 Kč, </a:t>
            </a:r>
          </a:p>
          <a:p>
            <a:pPr>
              <a:defRPr/>
            </a:pPr>
            <a:r>
              <a:rPr lang="cs-CZ" altLang="cs-CZ" sz="2600" dirty="0"/>
              <a:t>paušál na telefonní a internetové služby ve výši 5 000 Kč.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</a:t>
            </a:r>
          </a:p>
        </p:txBody>
      </p:sp>
    </p:spTree>
    <p:extLst>
      <p:ext uri="{BB962C8B-B14F-4D97-AF65-F5344CB8AC3E}">
        <p14:creationId xmlns:p14="http://schemas.microsoft.com/office/powerpoint/2010/main" val="177391112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2E6E7BC-AD68-A4BC-A853-D51A2418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Povinné monitorovací indikátory</a:t>
            </a:r>
            <a:r>
              <a:rPr lang="cs-CZ" dirty="0"/>
              <a:t>: </a:t>
            </a:r>
          </a:p>
          <a:p>
            <a:r>
              <a:rPr lang="cs-CZ" dirty="0"/>
              <a:t>elektronická evidence návštěvnosti domácích a zahraničních návštěvníků, </a:t>
            </a:r>
          </a:p>
          <a:p>
            <a:r>
              <a:rPr lang="cs-CZ" dirty="0"/>
              <a:t>naplňování kalendáře akci.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 žádosti je možné uvést vlastní, volitelné MI, které budou uvedeny ve smlouvě o poskytnutí dotace a tím se stanou pro žadatele o dotaci povinnými.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B13FA52-6FC3-AD7F-1D17-9DD9D9572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MONITOROVACÍ INDIKÁTORY</a:t>
            </a:r>
          </a:p>
        </p:txBody>
      </p:sp>
    </p:spTree>
    <p:extLst>
      <p:ext uri="{BB962C8B-B14F-4D97-AF65-F5344CB8AC3E}">
        <p14:creationId xmlns:p14="http://schemas.microsoft.com/office/powerpoint/2010/main" val="28740321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CFE4245-1BAB-4555-C132-EAEA8542D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Povinná publicita </a:t>
            </a:r>
            <a:r>
              <a:rPr lang="cs-CZ" dirty="0"/>
              <a:t>– prezentace Zlínského kraje jako poskytovatele dotace: </a:t>
            </a:r>
          </a:p>
          <a:p>
            <a:r>
              <a:rPr lang="cs-CZ" dirty="0"/>
              <a:t>prezentace na webových stránkách příjemce dotace, </a:t>
            </a:r>
          </a:p>
          <a:p>
            <a:r>
              <a:rPr lang="cs-CZ" dirty="0"/>
              <a:t>označení prostor, ve kterých je provozováno TIC informační tabulí/deskou.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Volitelná publicita </a:t>
            </a:r>
            <a:r>
              <a:rPr lang="cs-CZ" dirty="0"/>
              <a:t>– možnost </a:t>
            </a:r>
            <a:r>
              <a:rPr lang="cs-CZ" b="1" dirty="0"/>
              <a:t>výběru alespoň jednoho prostředku </a:t>
            </a:r>
            <a:r>
              <a:rPr lang="cs-CZ" dirty="0"/>
              <a:t>komunikace uvedeného v programu – obecní zpravodaj, úřední deska, regionální tisk, televizní informační kanál, billboard, rozhlas, výroční zpráva, … 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9E34966-D767-E1C3-04BC-A92C4B0FB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</a:t>
            </a:r>
          </a:p>
        </p:txBody>
      </p:sp>
    </p:spTree>
    <p:extLst>
      <p:ext uri="{BB962C8B-B14F-4D97-AF65-F5344CB8AC3E}">
        <p14:creationId xmlns:p14="http://schemas.microsoft.com/office/powerpoint/2010/main" val="167843789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11" ma:contentTypeDescription="Vytvoří nový dokument" ma:contentTypeScope="" ma:versionID="4c7d5b3621653301daf78775a965bdcc">
  <xsd:schema xmlns:xsd="http://www.w3.org/2001/XMLSchema" xmlns:xs="http://www.w3.org/2001/XMLSchema" xmlns:p="http://schemas.microsoft.com/office/2006/metadata/properties" xmlns:ns3="e9488e27-62b4-47cf-9353-e24b519013c0" targetNamespace="http://schemas.microsoft.com/office/2006/metadata/properties" ma:root="true" ma:fieldsID="ad4cf5cd01a463424ea279fb1bb69828" ns3:_="">
    <xsd:import namespace="e9488e27-62b4-47cf-9353-e24b51901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34F866-ADD7-4EA3-B242-B1524F944F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859716-9643-445D-BAD5-4827558A2E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4A20CD-3E4C-45C1-8F8B-62E627C2FD8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e9488e27-62b4-47cf-9353-e24b519013c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7260</TotalTime>
  <Words>788</Words>
  <Application>Microsoft Office PowerPoint</Application>
  <PresentationFormat>Širokoúhlá obrazovka</PresentationFormat>
  <Paragraphs>90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Degular</vt:lpstr>
      <vt:lpstr>Wingdings</vt:lpstr>
      <vt:lpstr>Prezentace_KUZK_vzor_Arial</vt:lpstr>
      <vt:lpstr>Prezentace aplikace PowerPoint</vt:lpstr>
      <vt:lpstr>ZÁKLADNÍ INFORMACE</vt:lpstr>
      <vt:lpstr>OKRUH ZPŮSOBILÝCH ŽADATELŮ</vt:lpstr>
      <vt:lpstr>PODPOROVANÉ AKTIVITY</vt:lpstr>
      <vt:lpstr>PODMÍNKY</vt:lpstr>
      <vt:lpstr>ŽÁDOST</vt:lpstr>
      <vt:lpstr>ZPŮSOBILÉ VÝDAJE</vt:lpstr>
      <vt:lpstr>MONITOROVACÍ INDIKÁTORY</vt:lpstr>
      <vt:lpstr>PUBLICITA</vt:lpstr>
      <vt:lpstr>ZÁVĚREČNÁ ZPRÁVA</vt:lpstr>
      <vt:lpstr>KONTAKTNÍ OSOBY</vt:lpstr>
      <vt:lpstr>Děkuji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Zůbková Soňa</cp:lastModifiedBy>
  <cp:revision>508</cp:revision>
  <cp:lastPrinted>2023-01-19T09:19:08Z</cp:lastPrinted>
  <dcterms:created xsi:type="dcterms:W3CDTF">2012-07-10T12:59:21Z</dcterms:created>
  <dcterms:modified xsi:type="dcterms:W3CDTF">2024-03-28T07:32:02Z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