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66" r:id="rId2"/>
    <p:sldId id="257" r:id="rId3"/>
    <p:sldId id="287" r:id="rId4"/>
    <p:sldId id="291" r:id="rId5"/>
    <p:sldId id="295" r:id="rId6"/>
    <p:sldId id="294" r:id="rId7"/>
    <p:sldId id="297" r:id="rId8"/>
    <p:sldId id="301" r:id="rId9"/>
    <p:sldId id="298" r:id="rId10"/>
    <p:sldId id="274" r:id="rId11"/>
    <p:sldId id="272" r:id="rId12"/>
    <p:sldId id="299" r:id="rId13"/>
    <p:sldId id="300" r:id="rId14"/>
    <p:sldId id="284" r:id="rId15"/>
    <p:sldId id="293" r:id="rId16"/>
    <p:sldId id="264" r:id="rId17"/>
  </p:sldIdLst>
  <p:sldSz cx="12192000" cy="6858000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900"/>
    <a:srgbClr val="FEE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Střední styl 2 – zvýraznění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6327"/>
  </p:normalViewPr>
  <p:slideViewPr>
    <p:cSldViewPr snapToGrid="0" snapToObjects="1">
      <p:cViewPr varScale="1">
        <p:scale>
          <a:sx n="99" d="100"/>
          <a:sy n="99" d="100"/>
        </p:scale>
        <p:origin x="216" y="-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96DCAC-CE6C-F34D-BB40-15ED19D929C0}" type="datetimeFigureOut">
              <a:rPr lang="cs-CZ" smtClean="0"/>
              <a:t>10.04.2024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DDD35B-1E30-6B4F-BA7A-178A1A8012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1588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solidFill>
          <a:srgbClr val="FFD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288479-C83F-D340-AC78-BAEA2E3FCD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5300" y="406400"/>
            <a:ext cx="9144000" cy="30226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80000"/>
              </a:lnSpc>
              <a:defRPr sz="8800" b="1" i="0" spc="50" baseline="0">
                <a:latin typeface="Arial" panose="020B0604020202020204" pitchFamily="34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6B8C09E-EFCA-AB4C-BA83-68F103555C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5300" y="3429000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můžete upravit styl předlohy.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9E9F0EB4-8389-0C47-86B2-1847372CE2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07437" y="5509395"/>
            <a:ext cx="3042271" cy="88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667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CA75BC3-4017-C342-A2A7-3958F6DBCB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19803EF-32E5-1145-A509-F7994F4EDF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1651C8-0589-0A4E-A648-43E7970689D8}" type="datetime1">
              <a:rPr lang="cs-CZ" smtClean="0"/>
              <a:t>10.04.2024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4D0D550-6A80-2244-AA4F-0A3275A4A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5F316BE-2998-1E4A-83A9-D9050107C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7D43A2-98E4-B24E-9228-7624BE346F8E}" type="slidenum">
              <a:rPr lang="cs-CZ" smtClean="0"/>
              <a:t>‹#›</a:t>
            </a:fld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662E07EA-F260-7549-976E-B5A77B1A6F8B}"/>
              </a:ext>
            </a:extLst>
          </p:cNvPr>
          <p:cNvSpPr/>
          <p:nvPr userDrawn="1"/>
        </p:nvSpPr>
        <p:spPr>
          <a:xfrm>
            <a:off x="0" y="0"/>
            <a:ext cx="12192000" cy="1311965"/>
          </a:xfrm>
          <a:prstGeom prst="rect">
            <a:avLst/>
          </a:prstGeom>
          <a:solidFill>
            <a:srgbClr val="FFD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Nadpis 1">
            <a:extLst>
              <a:ext uri="{FF2B5EF4-FFF2-40B4-BE49-F238E27FC236}">
                <a16:creationId xmlns:a16="http://schemas.microsoft.com/office/drawing/2014/main" id="{38936CAC-5922-E64E-B61E-0EBB8C2FF1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2026" y="367388"/>
            <a:ext cx="11264900" cy="93132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b="1" i="0">
                <a:latin typeface="Arial Black" panose="020B0A04020102020204" pitchFamily="34" charset="0"/>
              </a:defRPr>
            </a:lvl1pPr>
          </a:lstStyle>
          <a:p>
            <a:r>
              <a:rPr lang="cs-CZ" sz="4000" dirty="0"/>
              <a:t>Nadpis</a:t>
            </a:r>
          </a:p>
        </p:txBody>
      </p:sp>
    </p:spTree>
    <p:extLst>
      <p:ext uri="{BB962C8B-B14F-4D97-AF65-F5344CB8AC3E}">
        <p14:creationId xmlns:p14="http://schemas.microsoft.com/office/powerpoint/2010/main" val="130174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verečný slide">
    <p:bg>
      <p:bgPr>
        <a:solidFill>
          <a:srgbClr val="FFD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>
            <a:extLst>
              <a:ext uri="{FF2B5EF4-FFF2-40B4-BE49-F238E27FC236}">
                <a16:creationId xmlns:a16="http://schemas.microsoft.com/office/drawing/2014/main" id="{5CC4AAD7-5472-9243-9B53-33AAA4C37C1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5300" y="406400"/>
            <a:ext cx="9144000" cy="3022600"/>
          </a:xfrm>
          <a:prstGeom prst="rect">
            <a:avLst/>
          </a:prstGeom>
          <a:noFill/>
        </p:spPr>
        <p:txBody>
          <a:bodyPr anchor="t">
            <a:noAutofit/>
          </a:bodyPr>
          <a:lstStyle>
            <a:lvl1pPr algn="l">
              <a:lnSpc>
                <a:spcPct val="70000"/>
              </a:lnSpc>
              <a:defRPr sz="9600" b="1" i="0" spc="50" baseline="0">
                <a:latin typeface="Arial" panose="020B0604020202020204" pitchFamily="34" charset="0"/>
              </a:defRPr>
            </a:lvl1pPr>
          </a:lstStyle>
          <a:p>
            <a:r>
              <a:rPr lang="cs-CZ" dirty="0"/>
              <a:t>Děkujeme</a:t>
            </a:r>
            <a:br>
              <a:rPr lang="cs-CZ" dirty="0"/>
            </a:br>
            <a:r>
              <a:rPr lang="cs-CZ" dirty="0"/>
              <a:t>za pozornost</a:t>
            </a:r>
          </a:p>
        </p:txBody>
      </p:sp>
      <p:sp>
        <p:nvSpPr>
          <p:cNvPr id="8" name="Podnadpis 2">
            <a:extLst>
              <a:ext uri="{FF2B5EF4-FFF2-40B4-BE49-F238E27FC236}">
                <a16:creationId xmlns:a16="http://schemas.microsoft.com/office/drawing/2014/main" id="{AAF84FE4-A791-154D-8D89-7AE14B2F073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95300" y="4736873"/>
            <a:ext cx="9144000" cy="1655762"/>
          </a:xfrm>
          <a:prstGeom prst="rect">
            <a:avLst/>
          </a:prstGeom>
          <a:noFill/>
        </p:spPr>
        <p:txBody>
          <a:bodyPr anchor="b"/>
          <a:lstStyle>
            <a:lvl1pPr marL="0" indent="0" algn="l">
              <a:lnSpc>
                <a:spcPct val="60000"/>
              </a:lnSpc>
              <a:buNone/>
              <a:defRPr sz="2400" b="0" i="0"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Krajský úřad ZK</a:t>
            </a:r>
          </a:p>
          <a:p>
            <a:r>
              <a:rPr lang="cs-CZ" dirty="0"/>
              <a:t>Třída Tomáše Bati 21</a:t>
            </a:r>
          </a:p>
          <a:p>
            <a:r>
              <a:rPr lang="cs-CZ" dirty="0"/>
              <a:t>Zlín 761 90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E34A837E-901A-C645-93E3-46FC598A67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07437" y="5509395"/>
            <a:ext cx="3042271" cy="883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56602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>
            <a:extLst>
              <a:ext uri="{FF2B5EF4-FFF2-40B4-BE49-F238E27FC236}">
                <a16:creationId xmlns:a16="http://schemas.microsoft.com/office/drawing/2014/main" id="{A8EB467B-1B72-0844-8B4A-9B97214D320E}"/>
              </a:ext>
            </a:extLst>
          </p:cNvPr>
          <p:cNvSpPr/>
          <p:nvPr userDrawn="1"/>
        </p:nvSpPr>
        <p:spPr>
          <a:xfrm>
            <a:off x="0" y="0"/>
            <a:ext cx="12192000" cy="1311965"/>
          </a:xfrm>
          <a:prstGeom prst="rect">
            <a:avLst/>
          </a:prstGeom>
          <a:solidFill>
            <a:srgbClr val="FFD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CED2B99-8320-C74A-A004-6A87A98F44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026" y="1679353"/>
            <a:ext cx="11264900" cy="4600272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itchFamily="2" charset="2"/>
              <a:buChar char="§"/>
              <a:defRPr>
                <a:latin typeface="Arial" panose="020B0604020202020204" pitchFamily="34" charset="0"/>
              </a:defRPr>
            </a:lvl1pPr>
            <a:lvl2pPr marL="685800" indent="-228600">
              <a:buFont typeface="Wingdings" pitchFamily="2" charset="2"/>
              <a:buChar char="§"/>
              <a:defRPr>
                <a:latin typeface="Arial" panose="020B0604020202020204" pitchFamily="34" charset="0"/>
              </a:defRPr>
            </a:lvl2pPr>
            <a:lvl3pPr marL="1143000" indent="-228600">
              <a:buFont typeface="Wingdings" pitchFamily="2" charset="2"/>
              <a:buChar char="§"/>
              <a:defRPr>
                <a:latin typeface="Arial" panose="020B0604020202020204" pitchFamily="34" charset="0"/>
              </a:defRPr>
            </a:lvl3pPr>
            <a:lvl4pPr marL="1600200" indent="-228600">
              <a:buFont typeface="Wingdings" pitchFamily="2" charset="2"/>
              <a:buChar char="§"/>
              <a:defRPr>
                <a:latin typeface="Arial" panose="020B0604020202020204" pitchFamily="34" charset="0"/>
              </a:defRPr>
            </a:lvl4pPr>
            <a:lvl5pPr marL="2057400" indent="-228600">
              <a:buFont typeface="Wingdings" pitchFamily="2" charset="2"/>
              <a:buChar char="§"/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516D43F-5937-FB4B-BEE5-7334250477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2026" y="6111875"/>
            <a:ext cx="2743200" cy="365125"/>
          </a:xfrm>
          <a:prstGeom prst="rect">
            <a:avLst/>
          </a:prstGeom>
        </p:spPr>
        <p:txBody>
          <a:bodyPr anchor="b"/>
          <a:lstStyle>
            <a:lvl1pPr>
              <a:defRPr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298322F3-296F-D94B-BA69-5E3C08C45827}" type="datetime1">
              <a:rPr lang="cs-CZ" smtClean="0"/>
              <a:pPr/>
              <a:t>10.04.2024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E6DB1C5-5CB2-4642-83AF-2F13EDC3D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102600"/>
            <a:ext cx="4114800" cy="365125"/>
          </a:xfrm>
          <a:prstGeom prst="rect">
            <a:avLst/>
          </a:prstGeom>
        </p:spPr>
        <p:txBody>
          <a:bodyPr anchor="b"/>
          <a:lstStyle>
            <a:lvl1pPr>
              <a:defRPr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3B7E0B1-A765-BD4B-88A5-DD684EA5E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42400" y="5951387"/>
            <a:ext cx="2743200" cy="525613"/>
          </a:xfrm>
          <a:prstGeom prst="rect">
            <a:avLst/>
          </a:prstGeom>
        </p:spPr>
        <p:txBody>
          <a:bodyPr anchor="b"/>
          <a:lstStyle>
            <a:lvl1pPr>
              <a:defRPr sz="4000" b="0" i="1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157D43A2-98E4-B24E-9228-7624BE346F8E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9" name="Nadpis 1">
            <a:extLst>
              <a:ext uri="{FF2B5EF4-FFF2-40B4-BE49-F238E27FC236}">
                <a16:creationId xmlns:a16="http://schemas.microsoft.com/office/drawing/2014/main" id="{B0A28088-5B5E-0D49-8009-650A01CA55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2026" y="367388"/>
            <a:ext cx="11264900" cy="93132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b="1" i="0">
                <a:latin typeface="Arial Black" panose="020B0A04020102020204" pitchFamily="34" charset="0"/>
              </a:defRPr>
            </a:lvl1pPr>
          </a:lstStyle>
          <a:p>
            <a:r>
              <a:rPr lang="cs-CZ" sz="4000" dirty="0"/>
              <a:t>Nadpis</a:t>
            </a:r>
          </a:p>
        </p:txBody>
      </p:sp>
    </p:spTree>
    <p:extLst>
      <p:ext uri="{BB962C8B-B14F-4D97-AF65-F5344CB8AC3E}">
        <p14:creationId xmlns:p14="http://schemas.microsoft.com/office/powerpoint/2010/main" val="4146108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hlaví oddílu">
    <p:bg>
      <p:bgPr>
        <a:solidFill>
          <a:srgbClr val="FFD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0FF8C54-ADC3-FB41-8FA8-5442DAA0E7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CA4094-DA60-0047-89AF-3ECD26EBCBC6}" type="datetime1">
              <a:rPr lang="cs-CZ" smtClean="0"/>
              <a:t>10.04.2024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B99A2F4-445F-3B40-9D23-8AB4D4FE0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2D341A6C-DE7B-3344-BDB9-8EFB140281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5300" y="406400"/>
            <a:ext cx="5150126" cy="30226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80000"/>
              </a:lnSpc>
              <a:defRPr sz="7200" b="1" i="0" spc="50" baseline="0">
                <a:latin typeface="Arial" panose="020B0604020202020204" pitchFamily="34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8" name="Podnadpis 2">
            <a:extLst>
              <a:ext uri="{FF2B5EF4-FFF2-40B4-BE49-F238E27FC236}">
                <a16:creationId xmlns:a16="http://schemas.microsoft.com/office/drawing/2014/main" id="{D7C209FA-AB6E-2841-B554-164C048ED5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5300" y="4563562"/>
            <a:ext cx="5150126" cy="1655762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2400" b="0" i="0"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můžete upravit styl předlohy.</a:t>
            </a:r>
          </a:p>
        </p:txBody>
      </p:sp>
      <p:sp>
        <p:nvSpPr>
          <p:cNvPr id="10" name="Zástupný obsah 2">
            <a:extLst>
              <a:ext uri="{FF2B5EF4-FFF2-40B4-BE49-F238E27FC236}">
                <a16:creationId xmlns:a16="http://schemas.microsoft.com/office/drawing/2014/main" id="{A9D1F263-5082-D040-8558-9E708E7123C4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096000" y="580541"/>
            <a:ext cx="5499652" cy="5638783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Wingdings" pitchFamily="2" charset="2"/>
              <a:buNone/>
              <a:defRPr b="0" i="1">
                <a:latin typeface="Arial" panose="020B0604020202020204" pitchFamily="34" charset="0"/>
              </a:defRPr>
            </a:lvl1pPr>
            <a:lvl2pPr marL="685800" indent="-228600">
              <a:buFont typeface="Wingdings" pitchFamily="2" charset="2"/>
              <a:buChar char="§"/>
              <a:defRPr/>
            </a:lvl2pPr>
            <a:lvl3pPr marL="1143000" indent="-228600">
              <a:buFont typeface="Wingdings" pitchFamily="2" charset="2"/>
              <a:buChar char="§"/>
              <a:defRPr/>
            </a:lvl3pPr>
            <a:lvl4pPr marL="1600200" indent="-228600">
              <a:buFont typeface="Wingdings" pitchFamily="2" charset="2"/>
              <a:buChar char="§"/>
              <a:defRPr/>
            </a:lvl4pPr>
            <a:lvl5pPr marL="2057400" indent="-228600">
              <a:buFont typeface="Wingdings" pitchFamily="2" charset="2"/>
              <a:buChar char="§"/>
              <a:defRPr/>
            </a:lvl5pPr>
          </a:lstStyle>
          <a:p>
            <a:pPr lvl="0"/>
            <a:r>
              <a:rPr lang="cs-CZ" b="0" i="1" dirty="0">
                <a:latin typeface="Degular" pitchFamily="82" charset="0"/>
              </a:rPr>
              <a:t>zde vložte fotku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12407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38301C3-EDD8-8443-9B23-624712369A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ABF2C62-EAA8-FD46-AB0C-AFB46182D9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1FEBD6D-B94A-4C40-AA98-1C5062D62E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144E17-280E-3341-A412-19E1FCCEF808}" type="datetime1">
              <a:rPr lang="cs-CZ" smtClean="0"/>
              <a:t>10.04.2024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6001B55-F3D8-B245-916B-3D87F5313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3B028F9-C99B-2345-BCCE-D5C768B7C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7D43A2-98E4-B24E-9228-7624BE346F8E}" type="slidenum">
              <a:rPr lang="cs-CZ" smtClean="0"/>
              <a:t>‹#›</a:t>
            </a:fld>
            <a:endParaRPr lang="cs-CZ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1F83C6B9-51BF-354A-813E-1E819CCC41A1}"/>
              </a:ext>
            </a:extLst>
          </p:cNvPr>
          <p:cNvSpPr/>
          <p:nvPr userDrawn="1"/>
        </p:nvSpPr>
        <p:spPr>
          <a:xfrm>
            <a:off x="0" y="0"/>
            <a:ext cx="12192000" cy="1311965"/>
          </a:xfrm>
          <a:prstGeom prst="rect">
            <a:avLst/>
          </a:prstGeom>
          <a:solidFill>
            <a:srgbClr val="FFD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Nadpis 1">
            <a:extLst>
              <a:ext uri="{FF2B5EF4-FFF2-40B4-BE49-F238E27FC236}">
                <a16:creationId xmlns:a16="http://schemas.microsoft.com/office/drawing/2014/main" id="{0A18D240-3BE2-B74D-A516-B0F270362F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2026" y="367388"/>
            <a:ext cx="11264900" cy="93132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b="1" i="0">
                <a:latin typeface="Arial Black" panose="020B0A04020102020204" pitchFamily="34" charset="0"/>
              </a:defRPr>
            </a:lvl1pPr>
          </a:lstStyle>
          <a:p>
            <a:r>
              <a:rPr lang="cs-CZ" sz="4000" dirty="0"/>
              <a:t>Nadpis</a:t>
            </a:r>
          </a:p>
        </p:txBody>
      </p:sp>
    </p:spTree>
    <p:extLst>
      <p:ext uri="{BB962C8B-B14F-4D97-AF65-F5344CB8AC3E}">
        <p14:creationId xmlns:p14="http://schemas.microsoft.com/office/powerpoint/2010/main" val="3598566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960D600-9E1D-644E-955C-AB90DEDEA9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2E7F195-0ECA-5B4E-A9CE-6F805D887D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369F282E-870E-E74D-944D-04EE93DED5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715EF3A7-92DE-084B-987D-EA36395928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BC139B72-6DD2-A340-833A-5DC55CEC54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E85617-9B28-DF47-BAEC-26C747C8C48A}" type="datetime1">
              <a:rPr lang="cs-CZ" smtClean="0"/>
              <a:t>10.04.2024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4101F343-B190-BE48-9F5D-5B2FD4CDF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5E1B4949-59AC-7B49-9256-34E0F63B3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7D43A2-98E4-B24E-9228-7624BE346F8E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ECF809C9-6CD1-224D-B38B-D9054EF10F1C}"/>
              </a:ext>
            </a:extLst>
          </p:cNvPr>
          <p:cNvSpPr/>
          <p:nvPr userDrawn="1"/>
        </p:nvSpPr>
        <p:spPr>
          <a:xfrm>
            <a:off x="0" y="0"/>
            <a:ext cx="12192000" cy="1311965"/>
          </a:xfrm>
          <a:prstGeom prst="rect">
            <a:avLst/>
          </a:prstGeom>
          <a:solidFill>
            <a:srgbClr val="FFD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Nadpis 1">
            <a:extLst>
              <a:ext uri="{FF2B5EF4-FFF2-40B4-BE49-F238E27FC236}">
                <a16:creationId xmlns:a16="http://schemas.microsoft.com/office/drawing/2014/main" id="{D4AA426A-68B9-3C47-AFEB-D3AC3F0BF8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2026" y="367388"/>
            <a:ext cx="11264900" cy="93132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b="1" i="0">
                <a:latin typeface="Arial Black" panose="020B0A04020102020204" pitchFamily="34" charset="0"/>
              </a:defRPr>
            </a:lvl1pPr>
          </a:lstStyle>
          <a:p>
            <a:r>
              <a:rPr lang="cs-CZ" sz="4000" dirty="0"/>
              <a:t>Nadpis</a:t>
            </a:r>
          </a:p>
        </p:txBody>
      </p:sp>
    </p:spTree>
    <p:extLst>
      <p:ext uri="{BB962C8B-B14F-4D97-AF65-F5344CB8AC3E}">
        <p14:creationId xmlns:p14="http://schemas.microsoft.com/office/powerpoint/2010/main" val="376903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467392C5-49AE-E548-81A5-FC459F4C38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9F845A-1646-B040-9BDE-B0949ABAA815}" type="datetime1">
              <a:rPr lang="cs-CZ" smtClean="0"/>
              <a:t>10.04.2024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7EE62BF-0652-CC49-B1C6-740D979D6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1BE27E5-F9AD-FA40-BB59-77DCC9C5F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7D43A2-98E4-B24E-9228-7624BE346F8E}" type="slidenum">
              <a:rPr lang="cs-CZ" smtClean="0"/>
              <a:t>‹#›</a:t>
            </a:fld>
            <a:endParaRPr lang="cs-CZ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6B4FD313-B4A8-0A46-A50D-B31C9DA87A8E}"/>
              </a:ext>
            </a:extLst>
          </p:cNvPr>
          <p:cNvSpPr/>
          <p:nvPr userDrawn="1"/>
        </p:nvSpPr>
        <p:spPr>
          <a:xfrm>
            <a:off x="0" y="0"/>
            <a:ext cx="12192000" cy="1311965"/>
          </a:xfrm>
          <a:prstGeom prst="rect">
            <a:avLst/>
          </a:prstGeom>
          <a:solidFill>
            <a:srgbClr val="FFD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01BCA978-992E-9541-9BE1-4AF26B9D85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2026" y="367388"/>
            <a:ext cx="11264900" cy="93132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b="1" i="0">
                <a:latin typeface="Arial Black" panose="020B0A04020102020204" pitchFamily="34" charset="0"/>
              </a:defRPr>
            </a:lvl1pPr>
          </a:lstStyle>
          <a:p>
            <a:r>
              <a:rPr lang="cs-CZ" sz="4000" dirty="0"/>
              <a:t>Nadpis</a:t>
            </a:r>
          </a:p>
        </p:txBody>
      </p:sp>
    </p:spTree>
    <p:extLst>
      <p:ext uri="{BB962C8B-B14F-4D97-AF65-F5344CB8AC3E}">
        <p14:creationId xmlns:p14="http://schemas.microsoft.com/office/powerpoint/2010/main" val="665731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7866500E-7FAE-3947-9DAD-FBA5BC7E95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0C0A0B-5067-DE47-AFC8-F97D18BD4B1F}" type="datetime1">
              <a:rPr lang="cs-CZ" smtClean="0"/>
              <a:t>10.04.2024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358ACE9A-9F8E-CA4C-B782-EFD36998E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A900C6D-9313-3E4C-B392-797DCC38C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7D43A2-98E4-B24E-9228-7624BE346F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2971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C8F003-A3D3-034D-9720-A29A641DBB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56C9885-78EF-7E49-B9B7-55A0262D40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CB5D9DD-0ECA-C54D-88FB-0C68D8DF3F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430A157-10E2-3A41-9082-3C345EC031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67CFD3-BCAB-884C-9D47-4C8AA78F6E8C}" type="datetime1">
              <a:rPr lang="cs-CZ" smtClean="0"/>
              <a:t>10.04.2024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44CFB0E-3ED7-644D-9D3C-61F36A5F5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8B83830-1354-2D43-AE7D-380C4FEA2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7D43A2-98E4-B24E-9228-7624BE346F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0881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46E36E-C6D9-964D-B45E-DBD89DD49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25845132-64BF-844A-8C4F-0A043DE08D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7262657-9F70-6F44-BA53-3669D8E34F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F32EC5D-74A5-B64D-AAF7-CD3ACB694B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05ACCB-DF1B-A540-A5D2-32650422C0FD}" type="datetime1">
              <a:rPr lang="cs-CZ" smtClean="0"/>
              <a:t>10.04.2024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7C7E311-A125-DB47-B7CE-65018DAA4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1CC73E3-49F8-B845-AD36-F5386031C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7D43A2-98E4-B24E-9228-7624BE346F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7745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68BBF5F4-3DF4-D44B-9838-6CB84E6AA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55FD67A-23F8-3A4C-8A09-6F2FFDD280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3E14E2A-7861-2E4E-AE70-2C50E156B6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A7EFC59B-10BD-D14D-AB9A-171FF071635D}" type="datetime1">
              <a:rPr lang="cs-CZ" smtClean="0"/>
              <a:pPr/>
              <a:t>10.04.2024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41FCBC8-96E6-C244-ACD4-C5CE32D244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42C4FB4-DF05-094A-A789-D60084923A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157D43A2-98E4-B24E-9228-7624BE346F8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71583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itchFamily="2" charset="2"/>
        <a:buChar char="§"/>
        <a:defRPr sz="2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hyperlink" Target="http://www.idzk.cz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dzk.cz/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dzk.cz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A470C84C-FA25-4B48-8EA5-40D03BC156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8129" y="5498933"/>
            <a:ext cx="3564252" cy="835660"/>
          </a:xfrm>
        </p:spPr>
        <p:txBody>
          <a:bodyPr anchor="t">
            <a:normAutofit/>
          </a:bodyPr>
          <a:lstStyle/>
          <a:p>
            <a:pPr algn="l"/>
            <a:r>
              <a:rPr lang="cs-CZ" altLang="cs-CZ" sz="2000" b="1" dirty="0">
                <a:latin typeface="+mj-lt"/>
              </a:rPr>
              <a:t>Zlín, 11. dubna 2024</a:t>
            </a:r>
          </a:p>
          <a:p>
            <a:pPr algn="l"/>
            <a:r>
              <a:rPr lang="cs-CZ" sz="2000" b="1" dirty="0">
                <a:latin typeface="+mj-lt"/>
              </a:rPr>
              <a:t>Setkání se starosty</a:t>
            </a:r>
          </a:p>
        </p:txBody>
      </p:sp>
      <p:sp>
        <p:nvSpPr>
          <p:cNvPr id="4" name="Nadpis 3"/>
          <p:cNvSpPr>
            <a:spLocks noGrp="1"/>
          </p:cNvSpPr>
          <p:nvPr>
            <p:ph type="ctrTitle"/>
          </p:nvPr>
        </p:nvSpPr>
        <p:spPr>
          <a:xfrm>
            <a:off x="1094426" y="1085889"/>
            <a:ext cx="10259374" cy="3816272"/>
          </a:xfrm>
        </p:spPr>
        <p:txBody>
          <a:bodyPr/>
          <a:lstStyle/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cs-CZ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Doprava </a:t>
            </a:r>
            <a:r>
              <a:rPr lang="cs-CZ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Zlínského kraje</a:t>
            </a:r>
            <a:br>
              <a:rPr lang="cs-CZ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cs-CZ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cs-CZ" sz="2000" dirty="0"/>
            </a:br>
            <a:br>
              <a:rPr lang="cs-CZ" sz="2000" dirty="0"/>
            </a:br>
            <a:r>
              <a:rPr lang="cs-CZ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Ing. Radek Doležel </a:t>
            </a:r>
            <a:br>
              <a:rPr lang="cs-CZ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náměstek hejtmana pro dopravu</a:t>
            </a:r>
            <a:br>
              <a:rPr lang="cs-CZ" sz="3200" dirty="0"/>
            </a:br>
            <a:br>
              <a:rPr lang="cs-CZ" sz="2000" dirty="0"/>
            </a:br>
            <a:endParaRPr lang="cs-CZ" sz="6000" i="1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838200" y="38639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cs-CZ" altLang="cs-CZ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cs-CZ" alt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37476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175239" y="1516164"/>
            <a:ext cx="29423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Veřejná doprava</a:t>
            </a:r>
          </a:p>
        </p:txBody>
      </p:sp>
      <p:pic>
        <p:nvPicPr>
          <p:cNvPr id="4" name="Picture 2" descr="Nový označník zastávky veřejné dopravy ve Zlínském kraji. Pramen: KOVED">
            <a:extLst>
              <a:ext uri="{FF2B5EF4-FFF2-40B4-BE49-F238E27FC236}">
                <a16:creationId xmlns:a16="http://schemas.microsoft.com/office/drawing/2014/main" id="{311D80EA-C5E4-4740-9CE5-D77E9A32F2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4" t="12026" r="22597" b="8865"/>
          <a:stretch/>
        </p:blipFill>
        <p:spPr bwMode="auto">
          <a:xfrm>
            <a:off x="3165231" y="9377"/>
            <a:ext cx="9026769" cy="6848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20201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D18E066-3F9F-2044-B29B-FE59BAB4E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5700" y="6172200"/>
            <a:ext cx="469900" cy="304800"/>
          </a:xfrm>
        </p:spPr>
        <p:txBody>
          <a:bodyPr/>
          <a:lstStyle/>
          <a:p>
            <a:fld id="{157D43A2-98E4-B24E-9228-7624BE346F8E}" type="slidenum">
              <a:rPr lang="cs-CZ" sz="1400" b="1" smtClean="0"/>
              <a:pPr/>
              <a:t>11</a:t>
            </a:fld>
            <a:endParaRPr lang="cs-CZ" sz="1400" b="1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6D7CB40-7719-2548-8D11-9EEE490D0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026" y="367388"/>
            <a:ext cx="11264900" cy="931325"/>
          </a:xfrm>
        </p:spPr>
        <p:txBody>
          <a:bodyPr>
            <a:normAutofit/>
          </a:bodyPr>
          <a:lstStyle/>
          <a:p>
            <a:pPr algn="ctr"/>
            <a:r>
              <a:rPr lang="cs-CZ" sz="3200" dirty="0"/>
              <a:t>Veřejná doprava Zlínského kraje</a:t>
            </a:r>
            <a:br>
              <a:rPr lang="cs-CZ" sz="3200" dirty="0"/>
            </a:br>
            <a:endParaRPr lang="cs-CZ" sz="2700" dirty="0"/>
          </a:p>
        </p:txBody>
      </p:sp>
      <p:sp>
        <p:nvSpPr>
          <p:cNvPr id="11" name="Nadpis 1"/>
          <p:cNvSpPr txBox="1">
            <a:spLocks/>
          </p:cNvSpPr>
          <p:nvPr/>
        </p:nvSpPr>
        <p:spPr>
          <a:xfrm>
            <a:off x="364744" y="862435"/>
            <a:ext cx="11420856" cy="5415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cs-CZ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Aktuální novinky ve veřejné dopravě v roce 2024</a:t>
            </a:r>
          </a:p>
        </p:txBody>
      </p:sp>
      <p:sp>
        <p:nvSpPr>
          <p:cNvPr id="6" name="Obdélník 5"/>
          <p:cNvSpPr/>
          <p:nvPr/>
        </p:nvSpPr>
        <p:spPr>
          <a:xfrm>
            <a:off x="10186060" y="1403952"/>
            <a:ext cx="15995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>
                <a:hlinkClick r:id="rId2"/>
              </a:rPr>
              <a:t>www.idzk.cz</a:t>
            </a:r>
            <a:r>
              <a:rPr lang="cs-CZ" b="1" dirty="0"/>
              <a:t> </a:t>
            </a:r>
          </a:p>
        </p:txBody>
      </p:sp>
      <p:sp>
        <p:nvSpPr>
          <p:cNvPr id="10" name="object 3">
            <a:extLst>
              <a:ext uri="{FF2B5EF4-FFF2-40B4-BE49-F238E27FC236}">
                <a16:creationId xmlns:a16="http://schemas.microsoft.com/office/drawing/2014/main" id="{63F9641C-37A7-3F10-168D-BC92B11C508A}"/>
              </a:ext>
            </a:extLst>
          </p:cNvPr>
          <p:cNvSpPr txBox="1"/>
          <p:nvPr/>
        </p:nvSpPr>
        <p:spPr>
          <a:xfrm>
            <a:off x="5276850" y="1773284"/>
            <a:ext cx="6508750" cy="4430059"/>
          </a:xfrm>
          <a:prstGeom prst="rect">
            <a:avLst/>
          </a:prstGeom>
        </p:spPr>
        <p:txBody>
          <a:bodyPr vert="horz" wrap="square" lIns="0" tIns="112395" rIns="0" bIns="0" rtlCol="0">
            <a:spAutoFit/>
          </a:bodyPr>
          <a:lstStyle/>
          <a:p>
            <a:pPr marL="12700" marR="5080">
              <a:spcAft>
                <a:spcPts val="1200"/>
              </a:spcAft>
            </a:pPr>
            <a:r>
              <a:rPr b="1" spc="-5" dirty="0">
                <a:cs typeface="TT Hoves DemiBold"/>
              </a:rPr>
              <a:t>Návrat souprav </a:t>
            </a:r>
            <a:r>
              <a:rPr b="1" spc="-5" dirty="0" err="1">
                <a:cs typeface="TT Hoves DemiBold"/>
              </a:rPr>
              <a:t>RegioShark</a:t>
            </a:r>
            <a:r>
              <a:rPr b="1" spc="-5" dirty="0">
                <a:cs typeface="TT Hoves DemiBold"/>
              </a:rPr>
              <a:t> </a:t>
            </a:r>
            <a:r>
              <a:rPr b="1" spc="-5" dirty="0" err="1">
                <a:cs typeface="TT Hoves DemiBold"/>
              </a:rPr>
              <a:t>na</a:t>
            </a:r>
            <a:r>
              <a:rPr b="1" spc="-5" dirty="0">
                <a:cs typeface="TT Hoves DemiBold"/>
              </a:rPr>
              <a:t> trať 331 Otrokovice–Zlín–</a:t>
            </a:r>
            <a:r>
              <a:rPr b="1" spc="-5" dirty="0" err="1">
                <a:cs typeface="TT Hoves DemiBold"/>
              </a:rPr>
              <a:t>Vizovice</a:t>
            </a:r>
            <a:r>
              <a:rPr lang="cs-CZ" b="1" spc="-5" dirty="0">
                <a:cs typeface="TT Hoves DemiBold"/>
              </a:rPr>
              <a:t>; přidány nové spoje v ranní špičce.</a:t>
            </a:r>
          </a:p>
          <a:p>
            <a:pPr marL="12700" marR="516255" indent="-635">
              <a:spcBef>
                <a:spcPts val="885"/>
              </a:spcBef>
            </a:pPr>
            <a:r>
              <a:rPr lang="cs-CZ" sz="2000" b="1" spc="-5" dirty="0">
                <a:cs typeface="TT Hoves DemiBold"/>
              </a:rPr>
              <a:t>Optimalizace jízdních řádů: </a:t>
            </a:r>
          </a:p>
          <a:p>
            <a:pPr marL="12700" marR="516255" indent="-635">
              <a:spcBef>
                <a:spcPts val="885"/>
              </a:spcBef>
            </a:pPr>
            <a:r>
              <a:rPr lang="cs-CZ" b="1" spc="-5" dirty="0">
                <a:cs typeface="TT Hoves DemiBold"/>
              </a:rPr>
              <a:t>aktuálně </a:t>
            </a:r>
            <a:r>
              <a:rPr lang="cs-CZ" b="1" spc="-10" dirty="0">
                <a:cs typeface="TT Hoves"/>
              </a:rPr>
              <a:t>Zlín </a:t>
            </a:r>
            <a:r>
              <a:rPr lang="cs-CZ" b="1" spc="-5" dirty="0">
                <a:cs typeface="TT Hoves"/>
              </a:rPr>
              <a:t>– </a:t>
            </a:r>
            <a:r>
              <a:rPr lang="cs-CZ" b="1" spc="-10" dirty="0">
                <a:cs typeface="TT Hoves"/>
              </a:rPr>
              <a:t>Holešov </a:t>
            </a:r>
            <a:r>
              <a:rPr lang="cs-CZ" b="1" spc="-5" dirty="0">
                <a:cs typeface="TT Hoves"/>
              </a:rPr>
              <a:t>a </a:t>
            </a:r>
            <a:r>
              <a:rPr lang="cs-CZ" b="1" spc="-10" dirty="0">
                <a:cs typeface="TT Hoves"/>
              </a:rPr>
              <a:t>okolí </a:t>
            </a:r>
            <a:r>
              <a:rPr lang="cs-CZ" b="1" spc="-5" dirty="0">
                <a:cs typeface="TT Hoves"/>
              </a:rPr>
              <a:t>Bystřice </a:t>
            </a:r>
            <a:r>
              <a:rPr lang="cs-CZ" b="1" spc="-10" dirty="0">
                <a:cs typeface="TT Hoves"/>
              </a:rPr>
              <a:t>pod </a:t>
            </a:r>
            <a:r>
              <a:rPr lang="cs-CZ" b="1" spc="-5" dirty="0">
                <a:cs typeface="TT Hoves"/>
              </a:rPr>
              <a:t>Hostýnem</a:t>
            </a:r>
          </a:p>
          <a:p>
            <a:pPr marL="297815" marR="516255" indent="-285750">
              <a:spcBef>
                <a:spcPts val="885"/>
              </a:spcBef>
              <a:buFont typeface="Arial" panose="020B0604020202020204" pitchFamily="34" charset="0"/>
              <a:buChar char="•"/>
            </a:pPr>
            <a:r>
              <a:rPr lang="cs-CZ" sz="1600" b="1" spc="-5" dirty="0">
                <a:cs typeface="TT Hoves"/>
              </a:rPr>
              <a:t>efektivnější využití vozidel,</a:t>
            </a:r>
          </a:p>
          <a:p>
            <a:pPr marL="297815" marR="516255" indent="-285750">
              <a:spcBef>
                <a:spcPts val="885"/>
              </a:spcBef>
              <a:buFont typeface="Arial" panose="020B0604020202020204" pitchFamily="34" charset="0"/>
              <a:buChar char="•"/>
            </a:pPr>
            <a:r>
              <a:rPr lang="cs-CZ" sz="1600" b="1" spc="-5" dirty="0">
                <a:cs typeface="TT Hoves"/>
              </a:rPr>
              <a:t>taktová doprava na hlavních relacích (Zlín-Holešov, Zlín-Fryšták, Holešov-Kroměříž, Holešov-Bystřice pod Hostýnem),</a:t>
            </a:r>
          </a:p>
          <a:p>
            <a:pPr marL="297815" marR="516255" indent="-285750">
              <a:spcBef>
                <a:spcPts val="885"/>
              </a:spcBef>
              <a:buFont typeface="Arial" panose="020B0604020202020204" pitchFamily="34" charset="0"/>
              <a:buChar char="•"/>
            </a:pPr>
            <a:r>
              <a:rPr lang="cs-CZ" sz="1600" b="1" spc="-5" dirty="0">
                <a:cs typeface="TT Hoves"/>
              </a:rPr>
              <a:t>racionalizace linkového vedení (= snížení počtu linek),</a:t>
            </a:r>
          </a:p>
          <a:p>
            <a:pPr marL="297815" marR="516255" indent="-285750">
              <a:spcBef>
                <a:spcPts val="885"/>
              </a:spcBef>
              <a:buFont typeface="Arial" panose="020B0604020202020204" pitchFamily="34" charset="0"/>
              <a:buChar char="•"/>
            </a:pPr>
            <a:r>
              <a:rPr lang="cs-CZ" sz="1600" b="1" spc="-5" dirty="0">
                <a:cs typeface="TT Hoves"/>
              </a:rPr>
              <a:t>přestupní uzly: </a:t>
            </a:r>
            <a:r>
              <a:rPr lang="cs-CZ" sz="1600" b="1" dirty="0"/>
              <a:t>Fryšták, Holešov, Hlinsko pod Hostýnem, Brusné, Bystřice pod Hostýnem, Podhradní Lhota, </a:t>
            </a:r>
          </a:p>
          <a:p>
            <a:pPr marL="297815" marR="516255" indent="-285750">
              <a:spcBef>
                <a:spcPts val="885"/>
              </a:spcBef>
              <a:buFont typeface="Arial" panose="020B0604020202020204" pitchFamily="34" charset="0"/>
              <a:buChar char="•"/>
            </a:pPr>
            <a:r>
              <a:rPr lang="cs-CZ" sz="1600" b="1" dirty="0"/>
              <a:t>nová dopravní obslužnost průmyslové zóny Holešov (přizpůsobeno třísměnnému provozu).</a:t>
            </a:r>
            <a:endParaRPr lang="cs-CZ" sz="2200" dirty="0">
              <a:latin typeface="TT Hoves"/>
              <a:cs typeface="TT Hoves"/>
            </a:endParaRP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DC38DC44-B699-B6A0-592C-A32BF24E88F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61" t="-445" r="20439" b="445"/>
          <a:stretch/>
        </p:blipFill>
        <p:spPr>
          <a:xfrm>
            <a:off x="422026" y="1588618"/>
            <a:ext cx="4389296" cy="4901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3188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455025-8341-2B97-6B57-D71892B937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16873E24-9B29-79AA-37FE-DFC192F1471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35"/>
          <a:stretch/>
        </p:blipFill>
        <p:spPr>
          <a:xfrm>
            <a:off x="8235465" y="1588737"/>
            <a:ext cx="3591791" cy="5058990"/>
          </a:xfrm>
          <a:prstGeom prst="rect">
            <a:avLst/>
          </a:prstGeom>
        </p:spPr>
      </p:pic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6736FC0-F594-BF1F-23EA-493F5F837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5700" y="6172200"/>
            <a:ext cx="469900" cy="304800"/>
          </a:xfrm>
        </p:spPr>
        <p:txBody>
          <a:bodyPr/>
          <a:lstStyle/>
          <a:p>
            <a:fld id="{157D43A2-98E4-B24E-9228-7624BE346F8E}" type="slidenum">
              <a:rPr lang="cs-CZ" sz="1400" b="1" smtClean="0"/>
              <a:pPr/>
              <a:t>12</a:t>
            </a:fld>
            <a:endParaRPr lang="cs-CZ" sz="1400" b="1" dirty="0"/>
          </a:p>
        </p:txBody>
      </p:sp>
      <p:sp>
        <p:nvSpPr>
          <p:cNvPr id="11" name="Nadpis 1">
            <a:extLst>
              <a:ext uri="{FF2B5EF4-FFF2-40B4-BE49-F238E27FC236}">
                <a16:creationId xmlns:a16="http://schemas.microsoft.com/office/drawing/2014/main" id="{F34A27E0-E3D0-1CC5-3350-18B839CB8DA5}"/>
              </a:ext>
            </a:extLst>
          </p:cNvPr>
          <p:cNvSpPr txBox="1">
            <a:spLocks/>
          </p:cNvSpPr>
          <p:nvPr/>
        </p:nvSpPr>
        <p:spPr>
          <a:xfrm>
            <a:off x="364744" y="862435"/>
            <a:ext cx="11420856" cy="5415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cs-CZ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Aktuální novinky ve veřejné dopravě v roce 2024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37EB584A-38D2-7C7A-C958-D12640493001}"/>
              </a:ext>
            </a:extLst>
          </p:cNvPr>
          <p:cNvSpPr/>
          <p:nvPr/>
        </p:nvSpPr>
        <p:spPr>
          <a:xfrm>
            <a:off x="5194614" y="6015872"/>
            <a:ext cx="15995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>
                <a:hlinkClick r:id="rId3"/>
              </a:rPr>
              <a:t>www.idzk.cz</a:t>
            </a:r>
            <a:r>
              <a:rPr lang="cs-CZ" b="1" dirty="0"/>
              <a:t> </a:t>
            </a:r>
          </a:p>
        </p:txBody>
      </p:sp>
      <p:sp>
        <p:nvSpPr>
          <p:cNvPr id="2" name="object 3">
            <a:extLst>
              <a:ext uri="{FF2B5EF4-FFF2-40B4-BE49-F238E27FC236}">
                <a16:creationId xmlns:a16="http://schemas.microsoft.com/office/drawing/2014/main" id="{8AD546D7-62EF-6426-986F-CA992FD4024C}"/>
              </a:ext>
            </a:extLst>
          </p:cNvPr>
          <p:cNvSpPr txBox="1"/>
          <p:nvPr/>
        </p:nvSpPr>
        <p:spPr>
          <a:xfrm>
            <a:off x="3892517" y="1880907"/>
            <a:ext cx="4137058" cy="3787832"/>
          </a:xfrm>
          <a:prstGeom prst="rect">
            <a:avLst/>
          </a:prstGeom>
        </p:spPr>
        <p:txBody>
          <a:bodyPr vert="horz" wrap="square" lIns="0" tIns="112395" rIns="0" bIns="0" rtlCol="0">
            <a:spAutoFit/>
          </a:bodyPr>
          <a:lstStyle/>
          <a:p>
            <a:pPr marL="12700" marR="8255">
              <a:lnSpc>
                <a:spcPct val="108000"/>
              </a:lnSpc>
              <a:spcBef>
                <a:spcPts val="600"/>
              </a:spcBef>
            </a:pPr>
            <a:r>
              <a:rPr lang="cs-CZ" b="1" dirty="0">
                <a:cs typeface="TT Hoves"/>
              </a:rPr>
              <a:t>Nákup jízdenek v neobsazených železničních stanicích při nástupu do vlaku v automatických pokladnách: </a:t>
            </a:r>
          </a:p>
          <a:p>
            <a:pPr marL="297815" marR="516255" indent="-285750">
              <a:lnSpc>
                <a:spcPct val="108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1600" b="1" spc="-5" dirty="0"/>
              <a:t>hotovost</a:t>
            </a:r>
          </a:p>
          <a:p>
            <a:pPr marL="297815" marR="516255" indent="-285750">
              <a:lnSpc>
                <a:spcPct val="108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1600" b="1" spc="-5" dirty="0"/>
              <a:t>Apple </a:t>
            </a:r>
            <a:r>
              <a:rPr lang="cs-CZ" sz="1600" b="1" spc="-5" dirty="0" err="1"/>
              <a:t>Pay</a:t>
            </a:r>
            <a:r>
              <a:rPr lang="cs-CZ" sz="1600" b="1" spc="-5" dirty="0"/>
              <a:t>, Google </a:t>
            </a:r>
            <a:r>
              <a:rPr lang="cs-CZ" sz="1600" b="1" spc="-5" dirty="0" err="1"/>
              <a:t>Pay</a:t>
            </a:r>
            <a:endParaRPr lang="cs-CZ" sz="1600" b="1" spc="-5" dirty="0"/>
          </a:p>
          <a:p>
            <a:pPr marL="297815" marR="516255" indent="-285750">
              <a:lnSpc>
                <a:spcPct val="108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1600" b="1" spc="-5" dirty="0"/>
              <a:t>bankovní karty</a:t>
            </a:r>
          </a:p>
          <a:p>
            <a:pPr marL="297815" marR="516255" indent="-285750">
              <a:lnSpc>
                <a:spcPct val="108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1600" b="1" spc="-5" dirty="0"/>
              <a:t>karty Zetky</a:t>
            </a:r>
          </a:p>
          <a:p>
            <a:pPr marL="12700" marR="8255">
              <a:lnSpc>
                <a:spcPct val="108000"/>
              </a:lnSpc>
              <a:spcBef>
                <a:spcPts val="1800"/>
              </a:spcBef>
            </a:pPr>
            <a:r>
              <a:rPr lang="cs-CZ" sz="1700" b="1" dirty="0">
                <a:cs typeface="TT Hoves"/>
              </a:rPr>
              <a:t>V současné době jsou pokladny instalovány v motorových jednotkách, do konce roku budou nainstalovány i do elektrických souprav.</a:t>
            </a:r>
            <a:endParaRPr sz="1700" b="1" dirty="0">
              <a:cs typeface="TT Hoves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470C4D8-EC2E-1718-DD00-EB4B5B9834A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73"/>
          <a:stretch/>
        </p:blipFill>
        <p:spPr>
          <a:xfrm>
            <a:off x="364744" y="1588737"/>
            <a:ext cx="3207131" cy="5058990"/>
          </a:xfrm>
          <a:prstGeom prst="rect">
            <a:avLst/>
          </a:prstGeom>
        </p:spPr>
      </p:pic>
      <p:sp>
        <p:nvSpPr>
          <p:cNvPr id="12" name="Nadpis 3">
            <a:extLst>
              <a:ext uri="{FF2B5EF4-FFF2-40B4-BE49-F238E27FC236}">
                <a16:creationId xmlns:a16="http://schemas.microsoft.com/office/drawing/2014/main" id="{AEC97F3B-5AD5-D4FF-CE61-E9AB04CDE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026" y="367389"/>
            <a:ext cx="11264900" cy="642262"/>
          </a:xfrm>
        </p:spPr>
        <p:txBody>
          <a:bodyPr>
            <a:normAutofit/>
          </a:bodyPr>
          <a:lstStyle/>
          <a:p>
            <a:pPr algn="ctr"/>
            <a:r>
              <a:rPr lang="cs-CZ" sz="3200" dirty="0"/>
              <a:t>Veřejná doprava Zlínského kraje</a:t>
            </a:r>
            <a:endParaRPr lang="cs-CZ" sz="2700" dirty="0"/>
          </a:p>
        </p:txBody>
      </p:sp>
    </p:spTree>
    <p:extLst>
      <p:ext uri="{BB962C8B-B14F-4D97-AF65-F5344CB8AC3E}">
        <p14:creationId xmlns:p14="http://schemas.microsoft.com/office/powerpoint/2010/main" val="34679082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DDECB5-014D-4371-0D34-3A9B9AC420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>
            <a:extLst>
              <a:ext uri="{FF2B5EF4-FFF2-40B4-BE49-F238E27FC236}">
                <a16:creationId xmlns:a16="http://schemas.microsoft.com/office/drawing/2014/main" id="{B398CF92-1720-CEAF-FEAD-1FA8912F33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0225" y="1567440"/>
            <a:ext cx="2349751" cy="599653"/>
          </a:xfrm>
          <a:prstGeom prst="rect">
            <a:avLst/>
          </a:prstGeom>
        </p:spPr>
      </p:pic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F47EFBC-347A-1A41-4722-00BA7FD6D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5700" y="6172200"/>
            <a:ext cx="469900" cy="304800"/>
          </a:xfrm>
        </p:spPr>
        <p:txBody>
          <a:bodyPr/>
          <a:lstStyle/>
          <a:p>
            <a:fld id="{157D43A2-98E4-B24E-9228-7624BE346F8E}" type="slidenum">
              <a:rPr lang="cs-CZ" sz="1400" b="1" smtClean="0"/>
              <a:pPr/>
              <a:t>13</a:t>
            </a:fld>
            <a:endParaRPr lang="cs-CZ" sz="1400" b="1" dirty="0"/>
          </a:p>
        </p:txBody>
      </p:sp>
      <p:sp>
        <p:nvSpPr>
          <p:cNvPr id="11" name="Nadpis 1">
            <a:extLst>
              <a:ext uri="{FF2B5EF4-FFF2-40B4-BE49-F238E27FC236}">
                <a16:creationId xmlns:a16="http://schemas.microsoft.com/office/drawing/2014/main" id="{74515735-A00B-7D88-0EB2-BF08ACDAD793}"/>
              </a:ext>
            </a:extLst>
          </p:cNvPr>
          <p:cNvSpPr txBox="1">
            <a:spLocks/>
          </p:cNvSpPr>
          <p:nvPr/>
        </p:nvSpPr>
        <p:spPr>
          <a:xfrm>
            <a:off x="364744" y="862435"/>
            <a:ext cx="11420856" cy="5415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cs-CZ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Aktuální novinky ve veřejné dopravě v roce 2024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07B4BA70-1E1A-8E5A-EB1D-49E12E5F3FB4}"/>
              </a:ext>
            </a:extLst>
          </p:cNvPr>
          <p:cNvSpPr/>
          <p:nvPr/>
        </p:nvSpPr>
        <p:spPr>
          <a:xfrm>
            <a:off x="9571074" y="6104962"/>
            <a:ext cx="15995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>
                <a:hlinkClick r:id="rId3"/>
              </a:rPr>
              <a:t>www.idzk.cz</a:t>
            </a:r>
            <a:r>
              <a:rPr lang="cs-CZ" b="1" dirty="0"/>
              <a:t> 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9FA5F55E-22D2-4506-B88C-37716A379F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20225" y="2222217"/>
            <a:ext cx="2365375" cy="3796738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cs-CZ" sz="2200" b="1" dirty="0"/>
              <a:t>Aplikace </a:t>
            </a:r>
            <a:r>
              <a:rPr lang="cs-CZ" sz="1800" b="1" dirty="0"/>
              <a:t>FAIRTIQ</a:t>
            </a:r>
            <a:r>
              <a:rPr lang="cs-CZ" sz="2200" b="1" dirty="0"/>
              <a:t> 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1800" b="1" dirty="0"/>
              <a:t>už nyní funguje v regionální a městské dopravě 5 evropských zemích </a:t>
            </a:r>
            <a:r>
              <a:rPr lang="cs-CZ" sz="1700" dirty="0"/>
              <a:t>(Francie, Švýcarsko, Rakousko, Německo, </a:t>
            </a:r>
            <a:r>
              <a:rPr lang="cs-CZ" sz="1700" dirty="0" err="1"/>
              <a:t>Lichenstejnsko</a:t>
            </a:r>
            <a:r>
              <a:rPr lang="cs-CZ" sz="1700" dirty="0"/>
              <a:t>)</a:t>
            </a:r>
            <a:r>
              <a:rPr lang="cs-CZ" sz="1700" b="1" dirty="0"/>
              <a:t> </a:t>
            </a:r>
            <a:r>
              <a:rPr lang="cs-CZ" sz="1800" b="1" dirty="0"/>
              <a:t>a vstupuje do střední Evropy.</a:t>
            </a:r>
          </a:p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cs-CZ" sz="1800" b="1" dirty="0"/>
              <a:t>Předpoklad spuštění ve Zlínském kraji: červen 2024</a:t>
            </a:r>
            <a:endParaRPr lang="cs-CZ" sz="2400" dirty="0"/>
          </a:p>
        </p:txBody>
      </p:sp>
      <p:pic>
        <p:nvPicPr>
          <p:cNvPr id="5" name="Zástupný obsah 8">
            <a:extLst>
              <a:ext uri="{FF2B5EF4-FFF2-40B4-BE49-F238E27FC236}">
                <a16:creationId xmlns:a16="http://schemas.microsoft.com/office/drawing/2014/main" id="{0164176A-06F6-63AE-41E2-898C5D2400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4743" y="1588618"/>
            <a:ext cx="8910395" cy="5001984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sp>
        <p:nvSpPr>
          <p:cNvPr id="9" name="Nadpis 3">
            <a:extLst>
              <a:ext uri="{FF2B5EF4-FFF2-40B4-BE49-F238E27FC236}">
                <a16:creationId xmlns:a16="http://schemas.microsoft.com/office/drawing/2014/main" id="{E1653FC0-3DED-DDEB-4D49-43C5470C7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026" y="367388"/>
            <a:ext cx="11264900" cy="541517"/>
          </a:xfrm>
        </p:spPr>
        <p:txBody>
          <a:bodyPr>
            <a:normAutofit/>
          </a:bodyPr>
          <a:lstStyle/>
          <a:p>
            <a:pPr algn="ctr"/>
            <a:r>
              <a:rPr lang="cs-CZ" sz="3200" dirty="0"/>
              <a:t>Veřejná doprava Zlínského kraje</a:t>
            </a:r>
            <a:endParaRPr lang="cs-CZ" sz="2700" dirty="0"/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3A53F478-D023-2352-42C6-B28A01B69999}"/>
              </a:ext>
            </a:extLst>
          </p:cNvPr>
          <p:cNvSpPr txBox="1"/>
          <p:nvPr/>
        </p:nvSpPr>
        <p:spPr>
          <a:xfrm>
            <a:off x="809625" y="5938361"/>
            <a:ext cx="8305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1" i="0" dirty="0">
                <a:solidFill>
                  <a:schemeClr val="bg1"/>
                </a:solidFill>
                <a:effectLst/>
                <a:latin typeface="Poppins" panose="00000500000000000000" pitchFamily="2" charset="-18"/>
              </a:rPr>
              <a:t>prodej jízdenek regionální veřejné dopravy PAYG (</a:t>
            </a:r>
            <a:r>
              <a:rPr lang="cs-CZ" b="1" i="0" dirty="0" err="1">
                <a:solidFill>
                  <a:schemeClr val="bg1"/>
                </a:solidFill>
                <a:effectLst/>
                <a:latin typeface="Poppins" panose="00000500000000000000" pitchFamily="2" charset="-18"/>
              </a:rPr>
              <a:t>Pay</a:t>
            </a:r>
            <a:r>
              <a:rPr lang="cs-CZ" b="1" i="0" dirty="0">
                <a:solidFill>
                  <a:schemeClr val="bg1"/>
                </a:solidFill>
                <a:effectLst/>
                <a:latin typeface="Poppins" panose="00000500000000000000" pitchFamily="2" charset="-18"/>
              </a:rPr>
              <a:t>-as-</a:t>
            </a:r>
            <a:r>
              <a:rPr lang="cs-CZ" b="1" i="0" dirty="0" err="1">
                <a:solidFill>
                  <a:schemeClr val="bg1"/>
                </a:solidFill>
                <a:effectLst/>
                <a:latin typeface="Poppins" panose="00000500000000000000" pitchFamily="2" charset="-18"/>
              </a:rPr>
              <a:t>you</a:t>
            </a:r>
            <a:r>
              <a:rPr lang="cs-CZ" b="1" i="0" dirty="0">
                <a:solidFill>
                  <a:schemeClr val="bg1"/>
                </a:solidFill>
                <a:effectLst/>
                <a:latin typeface="Poppins" panose="00000500000000000000" pitchFamily="2" charset="-18"/>
              </a:rPr>
              <a:t>-go)</a:t>
            </a: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1353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D18E066-3F9F-2044-B29B-FE59BAB4E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5700" y="6172200"/>
            <a:ext cx="469900" cy="304800"/>
          </a:xfrm>
        </p:spPr>
        <p:txBody>
          <a:bodyPr/>
          <a:lstStyle/>
          <a:p>
            <a:fld id="{157D43A2-98E4-B24E-9228-7624BE346F8E}" type="slidenum">
              <a:rPr lang="cs-CZ" sz="1400" b="1" smtClean="0"/>
              <a:pPr/>
              <a:t>14</a:t>
            </a:fld>
            <a:endParaRPr lang="cs-CZ" sz="1400" b="1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6D7CB40-7719-2548-8D11-9EEE490D0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026" y="367388"/>
            <a:ext cx="11264900" cy="931325"/>
          </a:xfrm>
        </p:spPr>
        <p:txBody>
          <a:bodyPr>
            <a:normAutofit fontScale="90000"/>
          </a:bodyPr>
          <a:lstStyle/>
          <a:p>
            <a:pPr algn="ctr"/>
            <a:r>
              <a:rPr lang="cs-CZ" sz="3600" dirty="0"/>
              <a:t>Veřejná doprava Zlínského kraje</a:t>
            </a:r>
            <a:br>
              <a:rPr lang="cs-CZ" sz="3600" dirty="0"/>
            </a:br>
            <a:br>
              <a:rPr lang="cs-CZ" sz="3600" dirty="0"/>
            </a:br>
            <a:endParaRPr lang="cs-CZ" sz="36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15350A0-4E52-4422-BC5D-F6E04D21BF66}"/>
              </a:ext>
            </a:extLst>
          </p:cNvPr>
          <p:cNvSpPr txBox="1">
            <a:spLocks/>
          </p:cNvSpPr>
          <p:nvPr/>
        </p:nvSpPr>
        <p:spPr>
          <a:xfrm>
            <a:off x="422026" y="866595"/>
            <a:ext cx="11264900" cy="42751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cs-CZ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Nové dopravní značení autobusových zastávek</a:t>
            </a:r>
          </a:p>
        </p:txBody>
      </p:sp>
      <p:pic>
        <p:nvPicPr>
          <p:cNvPr id="11" name="Zástupný symbol pro obsah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180" y="3403491"/>
            <a:ext cx="3540779" cy="3198538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048" y="3429000"/>
            <a:ext cx="3426008" cy="3092678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 rotWithShape="1">
          <a:blip r:embed="rId4"/>
          <a:srcRect l="13384" t="20446" r="13593" b="25028"/>
          <a:stretch/>
        </p:blipFill>
        <p:spPr>
          <a:xfrm>
            <a:off x="7386310" y="4908384"/>
            <a:ext cx="671388" cy="518414"/>
          </a:xfrm>
          <a:prstGeom prst="rect">
            <a:avLst/>
          </a:prstGeom>
          <a:ln w="19050">
            <a:solidFill>
              <a:srgbClr val="FFD900"/>
            </a:solidFill>
          </a:ln>
          <a:effectLst>
            <a:outerShdw blurRad="50800" dist="38100" dir="2700000" algn="tl" rotWithShape="0">
              <a:srgbClr val="FFD900">
                <a:alpha val="40000"/>
              </a:srgbClr>
            </a:outerShdw>
          </a:effectLst>
        </p:spPr>
      </p:pic>
      <p:sp>
        <p:nvSpPr>
          <p:cNvPr id="14" name="Zástupný symbol pro obsah 2">
            <a:extLst>
              <a:ext uri="{FF2B5EF4-FFF2-40B4-BE49-F238E27FC236}">
                <a16:creationId xmlns:a16="http://schemas.microsoft.com/office/drawing/2014/main" id="{7A005100-9222-EA3D-C107-7D136D3DB6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15360" y="1670117"/>
            <a:ext cx="8171566" cy="2063037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1800" b="1" dirty="0"/>
              <a:t>Komunikace I. třídy – osazeno celkem 368 nových dopravních značek IJ 4a s logem IDZK, poslední etapou bude odstranění původních označníků, která bude ukončena do 30. 6. 2024. </a:t>
            </a:r>
          </a:p>
          <a:p>
            <a:pPr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1800" b="1" dirty="0"/>
              <a:t>Komunikace II. a III. třídy - osazeno celkem 1 664 nových dopravních značek IJ 4a s logem IDZK. </a:t>
            </a:r>
            <a:endParaRPr lang="cs-CZ" sz="2400" dirty="0"/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0BAE06BB-ED73-50C2-35F8-3171FAC399D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26" y="1433291"/>
            <a:ext cx="2849494" cy="508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1817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60509C-8A70-991A-CFA3-634CB36733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3491D79-D8C6-802A-3354-8D731F6C5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5700" y="6172200"/>
            <a:ext cx="469900" cy="304800"/>
          </a:xfrm>
        </p:spPr>
        <p:txBody>
          <a:bodyPr/>
          <a:lstStyle/>
          <a:p>
            <a:fld id="{157D43A2-98E4-B24E-9228-7624BE346F8E}" type="slidenum">
              <a:rPr lang="cs-CZ" sz="1400" b="1" smtClean="0"/>
              <a:pPr/>
              <a:t>15</a:t>
            </a:fld>
            <a:endParaRPr lang="cs-CZ" sz="1400" b="1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E7F73BC-70D7-0443-0E3A-E4E96B0A9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026" y="367388"/>
            <a:ext cx="11264900" cy="931325"/>
          </a:xfrm>
        </p:spPr>
        <p:txBody>
          <a:bodyPr>
            <a:normAutofit fontScale="90000"/>
          </a:bodyPr>
          <a:lstStyle/>
          <a:p>
            <a:pPr algn="ctr"/>
            <a:r>
              <a:rPr lang="cs-CZ" sz="3600" dirty="0"/>
              <a:t>Veřejná doprava Zlínského kraje</a:t>
            </a:r>
            <a:br>
              <a:rPr lang="cs-CZ" sz="3600" dirty="0"/>
            </a:br>
            <a:br>
              <a:rPr lang="cs-CZ" sz="3600" dirty="0"/>
            </a:br>
            <a:endParaRPr lang="cs-CZ" sz="36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E5BF427-0021-942A-5A49-4716F8040B0C}"/>
              </a:ext>
            </a:extLst>
          </p:cNvPr>
          <p:cNvSpPr txBox="1">
            <a:spLocks/>
          </p:cNvSpPr>
          <p:nvPr/>
        </p:nvSpPr>
        <p:spPr>
          <a:xfrm>
            <a:off x="422026" y="866595"/>
            <a:ext cx="11264900" cy="42751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cs-CZ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Nové dopravní značení autobusových zastávek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3E05CA7D-1FE0-AF4E-0B4C-CD87F9B562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384" t="20446" r="13593" b="25028"/>
          <a:stretch/>
        </p:blipFill>
        <p:spPr>
          <a:xfrm>
            <a:off x="3729256" y="5886092"/>
            <a:ext cx="671388" cy="604520"/>
          </a:xfrm>
          <a:prstGeom prst="rect">
            <a:avLst/>
          </a:prstGeom>
          <a:ln w="19050">
            <a:solidFill>
              <a:srgbClr val="FFD900"/>
            </a:solidFill>
          </a:ln>
          <a:effectLst>
            <a:outerShdw blurRad="50800" dist="38100" dir="2700000" algn="tl" rotWithShape="0">
              <a:srgbClr val="FFD900">
                <a:alpha val="40000"/>
              </a:srgbClr>
            </a:outerShdw>
          </a:effectLst>
        </p:spPr>
      </p:pic>
      <p:sp>
        <p:nvSpPr>
          <p:cNvPr id="6" name="Nadpis 1">
            <a:extLst>
              <a:ext uri="{FF2B5EF4-FFF2-40B4-BE49-F238E27FC236}">
                <a16:creationId xmlns:a16="http://schemas.microsoft.com/office/drawing/2014/main" id="{C442DFCB-1B0E-6F5C-1717-A0D49CB545C6}"/>
              </a:ext>
            </a:extLst>
          </p:cNvPr>
          <p:cNvSpPr txBox="1">
            <a:spLocks/>
          </p:cNvSpPr>
          <p:nvPr/>
        </p:nvSpPr>
        <p:spPr>
          <a:xfrm>
            <a:off x="4527976" y="1505418"/>
            <a:ext cx="6576446" cy="4368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Místní komunikace – města/obce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A3FE858E-00EC-D1E0-C8F2-D2B5D6A297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7976" y="1923888"/>
            <a:ext cx="7460823" cy="4659920"/>
          </a:xfrm>
        </p:spPr>
        <p:txBody>
          <a:bodyPr>
            <a:normAutofit/>
          </a:bodyPr>
          <a:lstStyle/>
          <a:p>
            <a:pPr>
              <a:lnSpc>
                <a:spcPct val="125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1400" b="1" dirty="0"/>
              <a:t>Podstatná část autobusových zastávek se nachází i na místních komunikacích ve správě měst a obcí</a:t>
            </a:r>
          </a:p>
          <a:p>
            <a:pPr>
              <a:lnSpc>
                <a:spcPct val="125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1400" b="1" dirty="0"/>
              <a:t>Zlínský kraj přistoupil k poslední etapě obměny dopravního značení na autobusových zastávkách v našem kraji. Touto etapou je obměna dopravního značení na místních komunikacích ve správě jednotlivých obcí a měst. Obměna se mimo jiné týká i autobusové zastávky ve Vaší obci.</a:t>
            </a:r>
          </a:p>
          <a:p>
            <a:pPr>
              <a:lnSpc>
                <a:spcPct val="125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1400" b="1" dirty="0"/>
              <a:t>Samotná obměna proběhne formou, kdy Vám Zlínský kraj dodá dopravní značení v jednotné vizuální podobě – dopravní značka IJ4a, a požádá Vás o instalaci tohoto značení na konkrétní autobusovou zastávku. </a:t>
            </a:r>
          </a:p>
          <a:p>
            <a:pPr>
              <a:lnSpc>
                <a:spcPct val="125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1400" b="1" dirty="0"/>
              <a:t>Začátkem měsíce dubna byly na obce rozeslány informační dopisy s uvedením konkrétních zastávek. V případě dalších dotazů se můžete obrátit na pracovníky oddělení veřejné dopravy, odboru dopravy a silničního hospodářství Krajského úřadu Zlínského kraje:</a:t>
            </a:r>
          </a:p>
          <a:p>
            <a:pPr marL="0" indent="0">
              <a:lnSpc>
                <a:spcPct val="125000"/>
              </a:lnSpc>
              <a:spcBef>
                <a:spcPts val="0"/>
              </a:spcBef>
              <a:buNone/>
            </a:pPr>
            <a:endParaRPr lang="cs-CZ" sz="600" b="1" dirty="0"/>
          </a:p>
          <a:p>
            <a:pPr>
              <a:lnSpc>
                <a:spcPct val="125000"/>
              </a:lnSpc>
              <a:spcBef>
                <a:spcPts val="600"/>
              </a:spcBef>
              <a:buFont typeface="Symbol" panose="05050102010706020507" pitchFamily="18" charset="2"/>
              <a:buChar char=""/>
            </a:pPr>
            <a:r>
              <a:rPr lang="cs-CZ" sz="1300" b="1" dirty="0"/>
              <a:t>Bc. </a:t>
            </a:r>
            <a:r>
              <a:rPr lang="cs-CZ" sz="1400" b="1" dirty="0"/>
              <a:t>Václav Dostálek, tel. 577 043 513</a:t>
            </a:r>
            <a:r>
              <a:rPr lang="cs-CZ" sz="1300" b="1" dirty="0"/>
              <a:t>, email: vaclav.dostalek@zlinskykraj.cz</a:t>
            </a:r>
          </a:p>
          <a:p>
            <a:pPr lvl="0">
              <a:lnSpc>
                <a:spcPct val="125000"/>
              </a:lnSpc>
              <a:spcBef>
                <a:spcPts val="600"/>
              </a:spcBef>
              <a:buFont typeface="Symbol" panose="05050102010706020507" pitchFamily="18" charset="2"/>
              <a:buChar char=""/>
            </a:pPr>
            <a:r>
              <a:rPr lang="cs-CZ" sz="1300" b="1" dirty="0"/>
              <a:t>Ing. </a:t>
            </a:r>
            <a:r>
              <a:rPr lang="cs-CZ" sz="1400" b="1" dirty="0"/>
              <a:t>Martin Novák, tel. 577 043 523</a:t>
            </a:r>
            <a:r>
              <a:rPr lang="cs-CZ" sz="1300" b="1" dirty="0"/>
              <a:t>, email: martin.novak2@zlinskykraj.cz</a:t>
            </a:r>
            <a:endParaRPr lang="cs-CZ" sz="1100" dirty="0"/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BD02C71B-6818-4F0A-7FAE-43B3D46AB9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026" y="3725688"/>
            <a:ext cx="3166891" cy="2858119"/>
          </a:xfrm>
          <a:prstGeom prst="rect">
            <a:avLst/>
          </a:prstGeom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id="{450F96B6-E0A8-6637-74B2-6F156AE519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026" y="1487007"/>
            <a:ext cx="1875984" cy="2207040"/>
          </a:xfrm>
          <a:prstGeom prst="rect">
            <a:avLst/>
          </a:prstGeom>
        </p:spPr>
      </p:pic>
      <p:pic>
        <p:nvPicPr>
          <p:cNvPr id="19" name="Obrázek 18">
            <a:extLst>
              <a:ext uri="{FF2B5EF4-FFF2-40B4-BE49-F238E27FC236}">
                <a16:creationId xmlns:a16="http://schemas.microsoft.com/office/drawing/2014/main" id="{6AE4A21D-E53A-585E-7F65-8FE73AE8876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343" y="1487008"/>
            <a:ext cx="1975301" cy="2207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205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>
            <a:extLst>
              <a:ext uri="{FF2B5EF4-FFF2-40B4-BE49-F238E27FC236}">
                <a16:creationId xmlns:a16="http://schemas.microsoft.com/office/drawing/2014/main" id="{08373A3F-54E0-424E-A84D-3522122109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E52FA94F-0539-5D48-AA3C-3C74ED6243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54513" y="841375"/>
            <a:ext cx="3505200" cy="167161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3600" dirty="0" err="1">
                <a:solidFill>
                  <a:schemeClr val="bg1"/>
                </a:solidFill>
                <a:latin typeface="+mj-lt"/>
              </a:rPr>
              <a:t>Děkuji</a:t>
            </a:r>
            <a:r>
              <a:rPr lang="en-US" sz="3600" dirty="0">
                <a:solidFill>
                  <a:schemeClr val="bg1"/>
                </a:solidFill>
                <a:latin typeface="+mj-lt"/>
              </a:rPr>
              <a:t> za </a:t>
            </a:r>
            <a:r>
              <a:rPr lang="en-US" sz="3600" dirty="0" err="1">
                <a:solidFill>
                  <a:schemeClr val="bg1"/>
                </a:solidFill>
                <a:latin typeface="+mj-lt"/>
              </a:rPr>
              <a:t>pozornost</a:t>
            </a:r>
            <a:endParaRPr lang="en-US" sz="36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B7BAEF06-AB74-442C-8C30-B88233FD83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0"/>
            <a:ext cx="4087640" cy="6858000"/>
            <a:chOff x="1" y="0"/>
            <a:chExt cx="4087640" cy="6858000"/>
          </a:xfrm>
          <a:effectLst>
            <a:outerShdw blurRad="381000" dist="152400" algn="ctr" rotWithShape="0">
              <a:srgbClr val="000000">
                <a:alpha val="10000"/>
              </a:srgbClr>
            </a:outerShdw>
          </a:effectLst>
        </p:grpSpPr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BDFD9AA5-A6A4-499F-BB09-5CD7F81458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" y="0"/>
              <a:ext cx="3986041" cy="6858000"/>
              <a:chOff x="1" y="0"/>
              <a:chExt cx="3986041" cy="6858000"/>
            </a:xfrm>
          </p:grpSpPr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5F499571-4EEA-4442-B71C-2972335B354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" y="0"/>
                <a:ext cx="3986041" cy="6858000"/>
              </a:xfrm>
              <a:custGeom>
                <a:avLst/>
                <a:gdLst>
                  <a:gd name="connsiteX0" fmla="*/ 0 w 3986041"/>
                  <a:gd name="connsiteY0" fmla="*/ 0 h 6858000"/>
                  <a:gd name="connsiteX1" fmla="*/ 3066495 w 3986041"/>
                  <a:gd name="connsiteY1" fmla="*/ 0 h 6858000"/>
                  <a:gd name="connsiteX2" fmla="*/ 3427241 w 3986041"/>
                  <a:gd name="connsiteY2" fmla="*/ 1211943 h 6858000"/>
                  <a:gd name="connsiteX3" fmla="*/ 3986041 w 3986041"/>
                  <a:gd name="connsiteY3" fmla="*/ 4122057 h 6858000"/>
                  <a:gd name="connsiteX4" fmla="*/ 3751724 w 3986041"/>
                  <a:gd name="connsiteY4" fmla="*/ 6858000 h 6858000"/>
                  <a:gd name="connsiteX5" fmla="*/ 0 w 3986041"/>
                  <a:gd name="connsiteY5" fmla="*/ 685800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86041" h="6858000">
                    <a:moveTo>
                      <a:pt x="0" y="0"/>
                    </a:moveTo>
                    <a:lnTo>
                      <a:pt x="3066495" y="0"/>
                    </a:lnTo>
                    <a:lnTo>
                      <a:pt x="3427241" y="1211943"/>
                    </a:lnTo>
                    <a:lnTo>
                      <a:pt x="3986041" y="4122057"/>
                    </a:lnTo>
                    <a:lnTo>
                      <a:pt x="3751724" y="6858000"/>
                    </a:lnTo>
                    <a:lnTo>
                      <a:pt x="0" y="6858000"/>
                    </a:lnTo>
                    <a:close/>
                  </a:path>
                </a:pathLst>
              </a:custGeom>
              <a:solidFill>
                <a:schemeClr val="tx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9FFC7284-7A71-4F33-AB06-E0D1EB1CAFF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" y="0"/>
                <a:ext cx="3986041" cy="6858000"/>
              </a:xfrm>
              <a:custGeom>
                <a:avLst/>
                <a:gdLst>
                  <a:gd name="connsiteX0" fmla="*/ 0 w 3986041"/>
                  <a:gd name="connsiteY0" fmla="*/ 0 h 6858000"/>
                  <a:gd name="connsiteX1" fmla="*/ 3066495 w 3986041"/>
                  <a:gd name="connsiteY1" fmla="*/ 0 h 6858000"/>
                  <a:gd name="connsiteX2" fmla="*/ 3427241 w 3986041"/>
                  <a:gd name="connsiteY2" fmla="*/ 1211943 h 6858000"/>
                  <a:gd name="connsiteX3" fmla="*/ 3986041 w 3986041"/>
                  <a:gd name="connsiteY3" fmla="*/ 4122057 h 6858000"/>
                  <a:gd name="connsiteX4" fmla="*/ 3751724 w 3986041"/>
                  <a:gd name="connsiteY4" fmla="*/ 6858000 h 6858000"/>
                  <a:gd name="connsiteX5" fmla="*/ 0 w 3986041"/>
                  <a:gd name="connsiteY5" fmla="*/ 685800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86041" h="6858000">
                    <a:moveTo>
                      <a:pt x="0" y="0"/>
                    </a:moveTo>
                    <a:lnTo>
                      <a:pt x="3066495" y="0"/>
                    </a:lnTo>
                    <a:lnTo>
                      <a:pt x="3427241" y="1211943"/>
                    </a:lnTo>
                    <a:lnTo>
                      <a:pt x="3986041" y="4122057"/>
                    </a:lnTo>
                    <a:lnTo>
                      <a:pt x="3751724" y="6858000"/>
                    </a:lnTo>
                    <a:lnTo>
                      <a:pt x="0" y="6858000"/>
                    </a:lnTo>
                    <a:close/>
                  </a:path>
                </a:pathLst>
              </a:custGeom>
              <a:solidFill>
                <a:schemeClr val="bg1">
                  <a:alpha val="14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C27F758D-B23C-459E-AD21-6621782C72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2748588" y="0"/>
              <a:ext cx="1339053" cy="6858000"/>
              <a:chOff x="2748588" y="0"/>
              <a:chExt cx="1339053" cy="6858000"/>
            </a:xfrm>
          </p:grpSpPr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08DD5D69-A882-48D7-ACFB-68E2DC6B045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748588" y="0"/>
                <a:ext cx="1339053" cy="6858000"/>
              </a:xfrm>
              <a:custGeom>
                <a:avLst/>
                <a:gdLst>
                  <a:gd name="connsiteX0" fmla="*/ 850532 w 1339053"/>
                  <a:gd name="connsiteY0" fmla="*/ 3481838 h 6858000"/>
                  <a:gd name="connsiteX1" fmla="*/ 877027 w 1339053"/>
                  <a:gd name="connsiteY1" fmla="*/ 3490955 h 6858000"/>
                  <a:gd name="connsiteX2" fmla="*/ 922718 w 1339053"/>
                  <a:gd name="connsiteY2" fmla="*/ 3516472 h 6858000"/>
                  <a:gd name="connsiteX3" fmla="*/ 1094179 w 1339053"/>
                  <a:gd name="connsiteY3" fmla="*/ 3567567 h 6858000"/>
                  <a:gd name="connsiteX4" fmla="*/ 1118891 w 1339053"/>
                  <a:gd name="connsiteY4" fmla="*/ 3568331 h 6858000"/>
                  <a:gd name="connsiteX5" fmla="*/ 1295961 w 1339053"/>
                  <a:gd name="connsiteY5" fmla="*/ 3584709 h 6858000"/>
                  <a:gd name="connsiteX6" fmla="*/ 1308070 w 1339053"/>
                  <a:gd name="connsiteY6" fmla="*/ 3585183 h 6858000"/>
                  <a:gd name="connsiteX7" fmla="*/ 1325263 w 1339053"/>
                  <a:gd name="connsiteY7" fmla="*/ 3705453 h 6858000"/>
                  <a:gd name="connsiteX8" fmla="*/ 1334107 w 1339053"/>
                  <a:gd name="connsiteY8" fmla="*/ 3772268 h 6858000"/>
                  <a:gd name="connsiteX9" fmla="*/ 1338203 w 1339053"/>
                  <a:gd name="connsiteY9" fmla="*/ 3831076 h 6858000"/>
                  <a:gd name="connsiteX10" fmla="*/ 1338805 w 1339053"/>
                  <a:gd name="connsiteY10" fmla="*/ 3839709 h 6858000"/>
                  <a:gd name="connsiteX11" fmla="*/ 1335635 w 1339053"/>
                  <a:gd name="connsiteY11" fmla="*/ 4118635 h 6858000"/>
                  <a:gd name="connsiteX12" fmla="*/ 1337171 w 1339053"/>
                  <a:gd name="connsiteY12" fmla="*/ 4209403 h 6858000"/>
                  <a:gd name="connsiteX13" fmla="*/ 1325840 w 1339053"/>
                  <a:gd name="connsiteY13" fmla="*/ 4309174 h 6858000"/>
                  <a:gd name="connsiteX14" fmla="*/ 1321122 w 1339053"/>
                  <a:gd name="connsiteY14" fmla="*/ 4473630 h 6858000"/>
                  <a:gd name="connsiteX15" fmla="*/ 1302196 w 1339053"/>
                  <a:gd name="connsiteY15" fmla="*/ 4791709 h 6858000"/>
                  <a:gd name="connsiteX16" fmla="*/ 1293239 w 1339053"/>
                  <a:gd name="connsiteY16" fmla="*/ 4860048 h 6858000"/>
                  <a:gd name="connsiteX17" fmla="*/ 1288829 w 1339053"/>
                  <a:gd name="connsiteY17" fmla="*/ 5039837 h 6858000"/>
                  <a:gd name="connsiteX18" fmla="*/ 1289584 w 1339053"/>
                  <a:gd name="connsiteY18" fmla="*/ 5148703 h 6858000"/>
                  <a:gd name="connsiteX19" fmla="*/ 1282205 w 1339053"/>
                  <a:gd name="connsiteY19" fmla="*/ 5236435 h 6858000"/>
                  <a:gd name="connsiteX20" fmla="*/ 1268145 w 1339053"/>
                  <a:gd name="connsiteY20" fmla="*/ 5311662 h 6858000"/>
                  <a:gd name="connsiteX21" fmla="*/ 1250547 w 1339053"/>
                  <a:gd name="connsiteY21" fmla="*/ 5515595 h 6858000"/>
                  <a:gd name="connsiteX22" fmla="*/ 1243323 w 1339053"/>
                  <a:gd name="connsiteY22" fmla="*/ 5596885 h 6858000"/>
                  <a:gd name="connsiteX23" fmla="*/ 1238303 w 1339053"/>
                  <a:gd name="connsiteY23" fmla="*/ 5812036 h 6858000"/>
                  <a:gd name="connsiteX24" fmla="*/ 1223551 w 1339053"/>
                  <a:gd name="connsiteY24" fmla="*/ 5991171 h 6858000"/>
                  <a:gd name="connsiteX25" fmla="*/ 1219699 w 1339053"/>
                  <a:gd name="connsiteY25" fmla="*/ 6066726 h 6858000"/>
                  <a:gd name="connsiteX26" fmla="*/ 1199935 w 1339053"/>
                  <a:gd name="connsiteY26" fmla="*/ 6236130 h 6858000"/>
                  <a:gd name="connsiteX27" fmla="*/ 1192857 w 1339053"/>
                  <a:gd name="connsiteY27" fmla="*/ 6333267 h 6858000"/>
                  <a:gd name="connsiteX28" fmla="*/ 1148174 w 1339053"/>
                  <a:gd name="connsiteY28" fmla="*/ 6561849 h 6858000"/>
                  <a:gd name="connsiteX29" fmla="*/ 1100424 w 1339053"/>
                  <a:gd name="connsiteY29" fmla="*/ 6797385 h 6858000"/>
                  <a:gd name="connsiteX30" fmla="*/ 1085621 w 1339053"/>
                  <a:gd name="connsiteY30" fmla="*/ 6858000 h 6858000"/>
                  <a:gd name="connsiteX31" fmla="*/ 932341 w 1339053"/>
                  <a:gd name="connsiteY31" fmla="*/ 6858000 h 6858000"/>
                  <a:gd name="connsiteX32" fmla="*/ 944496 w 1339053"/>
                  <a:gd name="connsiteY32" fmla="*/ 6829656 h 6858000"/>
                  <a:gd name="connsiteX33" fmla="*/ 913239 w 1339053"/>
                  <a:gd name="connsiteY33" fmla="*/ 6720119 h 6858000"/>
                  <a:gd name="connsiteX34" fmla="*/ 870682 w 1339053"/>
                  <a:gd name="connsiteY34" fmla="*/ 6655346 h 6858000"/>
                  <a:gd name="connsiteX35" fmla="*/ 846442 w 1339053"/>
                  <a:gd name="connsiteY35" fmla="*/ 6498594 h 6858000"/>
                  <a:gd name="connsiteX36" fmla="*/ 881150 w 1339053"/>
                  <a:gd name="connsiteY36" fmla="*/ 6473756 h 6858000"/>
                  <a:gd name="connsiteX37" fmla="*/ 922470 w 1339053"/>
                  <a:gd name="connsiteY37" fmla="*/ 6377035 h 6858000"/>
                  <a:gd name="connsiteX38" fmla="*/ 955039 w 1339053"/>
                  <a:gd name="connsiteY38" fmla="*/ 6268585 h 6858000"/>
                  <a:gd name="connsiteX39" fmla="*/ 1024350 w 1339053"/>
                  <a:gd name="connsiteY39" fmla="*/ 6083443 h 6858000"/>
                  <a:gd name="connsiteX40" fmla="*/ 999696 w 1339053"/>
                  <a:gd name="connsiteY40" fmla="*/ 5938416 h 6858000"/>
                  <a:gd name="connsiteX41" fmla="*/ 988342 w 1339053"/>
                  <a:gd name="connsiteY41" fmla="*/ 5882426 h 6858000"/>
                  <a:gd name="connsiteX42" fmla="*/ 985444 w 1339053"/>
                  <a:gd name="connsiteY42" fmla="*/ 5832438 h 6858000"/>
                  <a:gd name="connsiteX43" fmla="*/ 992016 w 1339053"/>
                  <a:gd name="connsiteY43" fmla="*/ 5777751 h 6858000"/>
                  <a:gd name="connsiteX44" fmla="*/ 995028 w 1339053"/>
                  <a:gd name="connsiteY44" fmla="*/ 5641832 h 6858000"/>
                  <a:gd name="connsiteX45" fmla="*/ 981247 w 1339053"/>
                  <a:gd name="connsiteY45" fmla="*/ 5562522 h 6858000"/>
                  <a:gd name="connsiteX46" fmla="*/ 995131 w 1339053"/>
                  <a:gd name="connsiteY46" fmla="*/ 5398075 h 6858000"/>
                  <a:gd name="connsiteX47" fmla="*/ 997379 w 1339053"/>
                  <a:gd name="connsiteY47" fmla="*/ 5283928 h 6858000"/>
                  <a:gd name="connsiteX48" fmla="*/ 979617 w 1339053"/>
                  <a:gd name="connsiteY48" fmla="*/ 5157396 h 6858000"/>
                  <a:gd name="connsiteX49" fmla="*/ 976441 w 1339053"/>
                  <a:gd name="connsiteY49" fmla="*/ 5139485 h 6858000"/>
                  <a:gd name="connsiteX50" fmla="*/ 953793 w 1339053"/>
                  <a:gd name="connsiteY50" fmla="*/ 5091862 h 6858000"/>
                  <a:gd name="connsiteX51" fmla="*/ 853056 w 1339053"/>
                  <a:gd name="connsiteY51" fmla="*/ 5001787 h 6858000"/>
                  <a:gd name="connsiteX52" fmla="*/ 833979 w 1339053"/>
                  <a:gd name="connsiteY52" fmla="*/ 4978966 h 6858000"/>
                  <a:gd name="connsiteX53" fmla="*/ 796995 w 1339053"/>
                  <a:gd name="connsiteY53" fmla="*/ 4813768 h 6858000"/>
                  <a:gd name="connsiteX54" fmla="*/ 820590 w 1339053"/>
                  <a:gd name="connsiteY54" fmla="*/ 4764057 h 6858000"/>
                  <a:gd name="connsiteX55" fmla="*/ 864688 w 1339053"/>
                  <a:gd name="connsiteY55" fmla="*/ 4714752 h 6858000"/>
                  <a:gd name="connsiteX56" fmla="*/ 910485 w 1339053"/>
                  <a:gd name="connsiteY56" fmla="*/ 4590911 h 6858000"/>
                  <a:gd name="connsiteX57" fmla="*/ 911445 w 1339053"/>
                  <a:gd name="connsiteY57" fmla="*/ 4539571 h 6858000"/>
                  <a:gd name="connsiteX58" fmla="*/ 900285 w 1339053"/>
                  <a:gd name="connsiteY58" fmla="*/ 4445837 h 6858000"/>
                  <a:gd name="connsiteX59" fmla="*/ 863237 w 1339053"/>
                  <a:gd name="connsiteY59" fmla="*/ 4364703 h 6858000"/>
                  <a:gd name="connsiteX60" fmla="*/ 798070 w 1339053"/>
                  <a:gd name="connsiteY60" fmla="*/ 4243284 h 6858000"/>
                  <a:gd name="connsiteX61" fmla="*/ 817097 w 1339053"/>
                  <a:gd name="connsiteY61" fmla="*/ 4054750 h 6858000"/>
                  <a:gd name="connsiteX62" fmla="*/ 826251 w 1339053"/>
                  <a:gd name="connsiteY62" fmla="*/ 3982801 h 6858000"/>
                  <a:gd name="connsiteX63" fmla="*/ 836848 w 1339053"/>
                  <a:gd name="connsiteY63" fmla="*/ 3784939 h 6858000"/>
                  <a:gd name="connsiteX64" fmla="*/ 841285 w 1339053"/>
                  <a:gd name="connsiteY64" fmla="*/ 3766755 h 6858000"/>
                  <a:gd name="connsiteX65" fmla="*/ 841284 w 1339053"/>
                  <a:gd name="connsiteY65" fmla="*/ 3766755 h 6858000"/>
                  <a:gd name="connsiteX66" fmla="*/ 852925 w 1339053"/>
                  <a:gd name="connsiteY66" fmla="*/ 3719034 h 6858000"/>
                  <a:gd name="connsiteX67" fmla="*/ 857932 w 1339053"/>
                  <a:gd name="connsiteY67" fmla="*/ 3696880 h 6858000"/>
                  <a:gd name="connsiteX68" fmla="*/ 853534 w 1339053"/>
                  <a:gd name="connsiteY68" fmla="*/ 3507036 h 6858000"/>
                  <a:gd name="connsiteX69" fmla="*/ 850226 w 1339053"/>
                  <a:gd name="connsiteY69" fmla="*/ 3485839 h 6858000"/>
                  <a:gd name="connsiteX70" fmla="*/ 0 w 1339053"/>
                  <a:gd name="connsiteY70" fmla="*/ 0 h 6858000"/>
                  <a:gd name="connsiteX71" fmla="*/ 455609 w 1339053"/>
                  <a:gd name="connsiteY71" fmla="*/ 0 h 6858000"/>
                  <a:gd name="connsiteX72" fmla="*/ 459171 w 1339053"/>
                  <a:gd name="connsiteY72" fmla="*/ 72395 h 6858000"/>
                  <a:gd name="connsiteX73" fmla="*/ 460041 w 1339053"/>
                  <a:gd name="connsiteY73" fmla="*/ 131917 h 6858000"/>
                  <a:gd name="connsiteX74" fmla="*/ 504421 w 1339053"/>
                  <a:gd name="connsiteY74" fmla="*/ 389691 h 6858000"/>
                  <a:gd name="connsiteX75" fmla="*/ 582097 w 1339053"/>
                  <a:gd name="connsiteY75" fmla="*/ 634609 h 6858000"/>
                  <a:gd name="connsiteX76" fmla="*/ 702468 w 1339053"/>
                  <a:gd name="connsiteY76" fmla="*/ 834019 h 6858000"/>
                  <a:gd name="connsiteX77" fmla="*/ 729203 w 1339053"/>
                  <a:gd name="connsiteY77" fmla="*/ 887701 h 6858000"/>
                  <a:gd name="connsiteX78" fmla="*/ 743787 w 1339053"/>
                  <a:gd name="connsiteY78" fmla="*/ 1016355 h 6858000"/>
                  <a:gd name="connsiteX79" fmla="*/ 750083 w 1339053"/>
                  <a:gd name="connsiteY79" fmla="*/ 1128060 h 6858000"/>
                  <a:gd name="connsiteX80" fmla="*/ 768866 w 1339053"/>
                  <a:gd name="connsiteY80" fmla="*/ 1213431 h 6858000"/>
                  <a:gd name="connsiteX81" fmla="*/ 787802 w 1339053"/>
                  <a:gd name="connsiteY81" fmla="*/ 1286432 h 6858000"/>
                  <a:gd name="connsiteX82" fmla="*/ 842837 w 1339053"/>
                  <a:gd name="connsiteY82" fmla="*/ 1455511 h 6858000"/>
                  <a:gd name="connsiteX83" fmla="*/ 877988 w 1339053"/>
                  <a:gd name="connsiteY83" fmla="*/ 1634814 h 6858000"/>
                  <a:gd name="connsiteX84" fmla="*/ 941063 w 1339053"/>
                  <a:gd name="connsiteY84" fmla="*/ 1789731 h 6858000"/>
                  <a:gd name="connsiteX85" fmla="*/ 980124 w 1339053"/>
                  <a:gd name="connsiteY85" fmla="*/ 1857657 h 6858000"/>
                  <a:gd name="connsiteX86" fmla="*/ 984484 w 1339053"/>
                  <a:gd name="connsiteY86" fmla="*/ 1976384 h 6858000"/>
                  <a:gd name="connsiteX87" fmla="*/ 1007189 w 1339053"/>
                  <a:gd name="connsiteY87" fmla="*/ 2110650 h 6858000"/>
                  <a:gd name="connsiteX88" fmla="*/ 1039893 w 1339053"/>
                  <a:gd name="connsiteY88" fmla="*/ 2211041 h 6858000"/>
                  <a:gd name="connsiteX89" fmla="*/ 1059162 w 1339053"/>
                  <a:gd name="connsiteY89" fmla="*/ 2286682 h 6858000"/>
                  <a:gd name="connsiteX90" fmla="*/ 1070522 w 1339053"/>
                  <a:gd name="connsiteY90" fmla="*/ 2388667 h 6858000"/>
                  <a:gd name="connsiteX91" fmla="*/ 1093939 w 1339053"/>
                  <a:gd name="connsiteY91" fmla="*/ 2494653 h 6858000"/>
                  <a:gd name="connsiteX92" fmla="*/ 1112007 w 1339053"/>
                  <a:gd name="connsiteY92" fmla="*/ 2548197 h 6858000"/>
                  <a:gd name="connsiteX93" fmla="*/ 1138346 w 1339053"/>
                  <a:gd name="connsiteY93" fmla="*/ 2649163 h 6858000"/>
                  <a:gd name="connsiteX94" fmla="*/ 1160337 w 1339053"/>
                  <a:gd name="connsiteY94" fmla="*/ 2751608 h 6858000"/>
                  <a:gd name="connsiteX95" fmla="*/ 1165737 w 1339053"/>
                  <a:gd name="connsiteY95" fmla="*/ 2933012 h 6858000"/>
                  <a:gd name="connsiteX96" fmla="*/ 1202029 w 1339053"/>
                  <a:gd name="connsiteY96" fmla="*/ 3107873 h 6858000"/>
                  <a:gd name="connsiteX97" fmla="*/ 1225692 w 1339053"/>
                  <a:gd name="connsiteY97" fmla="*/ 3244974 h 6858000"/>
                  <a:gd name="connsiteX98" fmla="*/ 1243916 w 1339053"/>
                  <a:gd name="connsiteY98" fmla="*/ 3326221 h 6858000"/>
                  <a:gd name="connsiteX99" fmla="*/ 1293067 w 1339053"/>
                  <a:gd name="connsiteY99" fmla="*/ 3480219 h 6858000"/>
                  <a:gd name="connsiteX100" fmla="*/ 1308071 w 1339053"/>
                  <a:gd name="connsiteY100" fmla="*/ 3585182 h 6858000"/>
                  <a:gd name="connsiteX101" fmla="*/ 1295962 w 1339053"/>
                  <a:gd name="connsiteY101" fmla="*/ 3584708 h 6858000"/>
                  <a:gd name="connsiteX102" fmla="*/ 1118893 w 1339053"/>
                  <a:gd name="connsiteY102" fmla="*/ 3568330 h 6858000"/>
                  <a:gd name="connsiteX103" fmla="*/ 1094179 w 1339053"/>
                  <a:gd name="connsiteY103" fmla="*/ 3567566 h 6858000"/>
                  <a:gd name="connsiteX104" fmla="*/ 922719 w 1339053"/>
                  <a:gd name="connsiteY104" fmla="*/ 3516472 h 6858000"/>
                  <a:gd name="connsiteX105" fmla="*/ 877028 w 1339053"/>
                  <a:gd name="connsiteY105" fmla="*/ 3490955 h 6858000"/>
                  <a:gd name="connsiteX106" fmla="*/ 850533 w 1339053"/>
                  <a:gd name="connsiteY106" fmla="*/ 3481837 h 6858000"/>
                  <a:gd name="connsiteX107" fmla="*/ 852113 w 1339053"/>
                  <a:gd name="connsiteY107" fmla="*/ 3461170 h 6858000"/>
                  <a:gd name="connsiteX108" fmla="*/ 831383 w 1339053"/>
                  <a:gd name="connsiteY108" fmla="*/ 3399179 h 6858000"/>
                  <a:gd name="connsiteX109" fmla="*/ 743141 w 1339053"/>
                  <a:gd name="connsiteY109" fmla="*/ 3320580 h 6858000"/>
                  <a:gd name="connsiteX110" fmla="*/ 713221 w 1339053"/>
                  <a:gd name="connsiteY110" fmla="*/ 3251241 h 6858000"/>
                  <a:gd name="connsiteX111" fmla="*/ 697098 w 1339053"/>
                  <a:gd name="connsiteY111" fmla="*/ 3202528 h 6858000"/>
                  <a:gd name="connsiteX112" fmla="*/ 664820 w 1339053"/>
                  <a:gd name="connsiteY112" fmla="*/ 3154190 h 6858000"/>
                  <a:gd name="connsiteX113" fmla="*/ 572501 w 1339053"/>
                  <a:gd name="connsiteY113" fmla="*/ 3087312 h 6858000"/>
                  <a:gd name="connsiteX114" fmla="*/ 497703 w 1339053"/>
                  <a:gd name="connsiteY114" fmla="*/ 3005243 h 6858000"/>
                  <a:gd name="connsiteX115" fmla="*/ 476984 w 1339053"/>
                  <a:gd name="connsiteY115" fmla="*/ 2892751 h 6858000"/>
                  <a:gd name="connsiteX116" fmla="*/ 468947 w 1339053"/>
                  <a:gd name="connsiteY116" fmla="*/ 2824527 h 6858000"/>
                  <a:gd name="connsiteX117" fmla="*/ 569138 w 1339053"/>
                  <a:gd name="connsiteY117" fmla="*/ 2595026 h 6858000"/>
                  <a:gd name="connsiteX118" fmla="*/ 645397 w 1339053"/>
                  <a:gd name="connsiteY118" fmla="*/ 2440808 h 6858000"/>
                  <a:gd name="connsiteX119" fmla="*/ 651820 w 1339053"/>
                  <a:gd name="connsiteY119" fmla="*/ 2384384 h 6858000"/>
                  <a:gd name="connsiteX120" fmla="*/ 612994 w 1339053"/>
                  <a:gd name="connsiteY120" fmla="*/ 2207332 h 6858000"/>
                  <a:gd name="connsiteX121" fmla="*/ 620894 w 1339053"/>
                  <a:gd name="connsiteY121" fmla="*/ 2046679 h 6858000"/>
                  <a:gd name="connsiteX122" fmla="*/ 644614 w 1339053"/>
                  <a:gd name="connsiteY122" fmla="*/ 1931265 h 6858000"/>
                  <a:gd name="connsiteX123" fmla="*/ 665994 w 1339053"/>
                  <a:gd name="connsiteY123" fmla="*/ 1832337 h 6858000"/>
                  <a:gd name="connsiteX124" fmla="*/ 678276 w 1339053"/>
                  <a:gd name="connsiteY124" fmla="*/ 1709437 h 6858000"/>
                  <a:gd name="connsiteX125" fmla="*/ 672955 w 1339053"/>
                  <a:gd name="connsiteY125" fmla="*/ 1636123 h 6858000"/>
                  <a:gd name="connsiteX126" fmla="*/ 668480 w 1339053"/>
                  <a:gd name="connsiteY126" fmla="*/ 1520749 h 6858000"/>
                  <a:gd name="connsiteX127" fmla="*/ 653920 w 1339053"/>
                  <a:gd name="connsiteY127" fmla="*/ 1399437 h 6858000"/>
                  <a:gd name="connsiteX128" fmla="*/ 612686 w 1339053"/>
                  <a:gd name="connsiteY128" fmla="*/ 1296979 h 6858000"/>
                  <a:gd name="connsiteX129" fmla="*/ 570220 w 1339053"/>
                  <a:gd name="connsiteY129" fmla="*/ 1235618 h 6858000"/>
                  <a:gd name="connsiteX130" fmla="*/ 529736 w 1339053"/>
                  <a:gd name="connsiteY130" fmla="*/ 1081752 h 6858000"/>
                  <a:gd name="connsiteX131" fmla="*/ 414305 w 1339053"/>
                  <a:gd name="connsiteY131" fmla="*/ 918292 h 6858000"/>
                  <a:gd name="connsiteX132" fmla="*/ 373924 w 1339053"/>
                  <a:gd name="connsiteY132" fmla="*/ 825689 h 6858000"/>
                  <a:gd name="connsiteX133" fmla="*/ 368949 w 1339053"/>
                  <a:gd name="connsiteY133" fmla="*/ 778726 h 6858000"/>
                  <a:gd name="connsiteX134" fmla="*/ 347020 w 1339053"/>
                  <a:gd name="connsiteY134" fmla="*/ 694643 h 6858000"/>
                  <a:gd name="connsiteX135" fmla="*/ 327478 w 1339053"/>
                  <a:gd name="connsiteY135" fmla="*/ 642898 h 6858000"/>
                  <a:gd name="connsiteX136" fmla="*/ 243468 w 1339053"/>
                  <a:gd name="connsiteY136" fmla="*/ 491960 h 6858000"/>
                  <a:gd name="connsiteX137" fmla="*/ 218930 w 1339053"/>
                  <a:gd name="connsiteY137" fmla="*/ 446010 h 6858000"/>
                  <a:gd name="connsiteX138" fmla="*/ 180614 w 1339053"/>
                  <a:gd name="connsiteY138" fmla="*/ 354892 h 6858000"/>
                  <a:gd name="connsiteX139" fmla="*/ 171988 w 1339053"/>
                  <a:gd name="connsiteY139" fmla="*/ 317521 h 6858000"/>
                  <a:gd name="connsiteX140" fmla="*/ 139875 w 1339053"/>
                  <a:gd name="connsiteY140" fmla="*/ 246378 h 6858000"/>
                  <a:gd name="connsiteX141" fmla="*/ 51499 w 1339053"/>
                  <a:gd name="connsiteY141" fmla="*/ 73211 h 6858000"/>
                  <a:gd name="connsiteX142" fmla="*/ 19690 w 1339053"/>
                  <a:gd name="connsiteY142" fmla="*/ 36621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</a:cxnLst>
                <a:rect l="l" t="t" r="r" b="b"/>
                <a:pathLst>
                  <a:path w="1339053" h="6858000">
                    <a:moveTo>
                      <a:pt x="850532" y="3481838"/>
                    </a:moveTo>
                    <a:lnTo>
                      <a:pt x="877027" y="3490955"/>
                    </a:lnTo>
                    <a:cubicBezTo>
                      <a:pt x="892941" y="3497986"/>
                      <a:pt x="908176" y="3506416"/>
                      <a:pt x="922718" y="3516472"/>
                    </a:cubicBezTo>
                    <a:cubicBezTo>
                      <a:pt x="967062" y="3547282"/>
                      <a:pt x="1027547" y="3564030"/>
                      <a:pt x="1094179" y="3567567"/>
                    </a:cubicBezTo>
                    <a:cubicBezTo>
                      <a:pt x="1102515" y="3567965"/>
                      <a:pt x="1113434" y="3565936"/>
                      <a:pt x="1118891" y="3568331"/>
                    </a:cubicBezTo>
                    <a:cubicBezTo>
                      <a:pt x="1180628" y="3594888"/>
                      <a:pt x="1237753" y="3586304"/>
                      <a:pt x="1295961" y="3584709"/>
                    </a:cubicBezTo>
                    <a:lnTo>
                      <a:pt x="1308070" y="3585183"/>
                    </a:lnTo>
                    <a:lnTo>
                      <a:pt x="1325263" y="3705453"/>
                    </a:lnTo>
                    <a:cubicBezTo>
                      <a:pt x="1328254" y="3727679"/>
                      <a:pt x="1331526" y="3749922"/>
                      <a:pt x="1334107" y="3772268"/>
                    </a:cubicBezTo>
                    <a:lnTo>
                      <a:pt x="1338203" y="3831076"/>
                    </a:lnTo>
                    <a:lnTo>
                      <a:pt x="1338805" y="3839709"/>
                    </a:lnTo>
                    <a:cubicBezTo>
                      <a:pt x="1339996" y="3932341"/>
                      <a:pt x="1336568" y="4025809"/>
                      <a:pt x="1335635" y="4118635"/>
                    </a:cubicBezTo>
                    <a:cubicBezTo>
                      <a:pt x="1335202" y="4148976"/>
                      <a:pt x="1338805" y="4178868"/>
                      <a:pt x="1337171" y="4209403"/>
                    </a:cubicBezTo>
                    <a:cubicBezTo>
                      <a:pt x="1335445" y="4242449"/>
                      <a:pt x="1327565" y="4276129"/>
                      <a:pt x="1325840" y="4309174"/>
                    </a:cubicBezTo>
                    <a:cubicBezTo>
                      <a:pt x="1322853" y="4364122"/>
                      <a:pt x="1323899" y="4418621"/>
                      <a:pt x="1321122" y="4473630"/>
                    </a:cubicBezTo>
                    <a:cubicBezTo>
                      <a:pt x="1315632" y="4579723"/>
                      <a:pt x="1309019" y="4685750"/>
                      <a:pt x="1302196" y="4791709"/>
                    </a:cubicBezTo>
                    <a:cubicBezTo>
                      <a:pt x="1300696" y="4814383"/>
                      <a:pt x="1294244" y="4837504"/>
                      <a:pt x="1293239" y="4860048"/>
                    </a:cubicBezTo>
                    <a:cubicBezTo>
                      <a:pt x="1290785" y="4919957"/>
                      <a:pt x="1289660" y="4979994"/>
                      <a:pt x="1288829" y="5039837"/>
                    </a:cubicBezTo>
                    <a:cubicBezTo>
                      <a:pt x="1288401" y="5076103"/>
                      <a:pt x="1290512" y="5112310"/>
                      <a:pt x="1289584" y="5148703"/>
                    </a:cubicBezTo>
                    <a:cubicBezTo>
                      <a:pt x="1288845" y="5177820"/>
                      <a:pt x="1286193" y="5207193"/>
                      <a:pt x="1282205" y="5236435"/>
                    </a:cubicBezTo>
                    <a:cubicBezTo>
                      <a:pt x="1278784" y="5261619"/>
                      <a:pt x="1270649" y="5286477"/>
                      <a:pt x="1268145" y="5311662"/>
                    </a:cubicBezTo>
                    <a:cubicBezTo>
                      <a:pt x="1261308" y="5379812"/>
                      <a:pt x="1256387" y="5447703"/>
                      <a:pt x="1250547" y="5515595"/>
                    </a:cubicBezTo>
                    <a:cubicBezTo>
                      <a:pt x="1248113" y="5542776"/>
                      <a:pt x="1244054" y="5570023"/>
                      <a:pt x="1243323" y="5596885"/>
                    </a:cubicBezTo>
                    <a:cubicBezTo>
                      <a:pt x="1241082" y="5668709"/>
                      <a:pt x="1241668" y="5740276"/>
                      <a:pt x="1238303" y="5812036"/>
                    </a:cubicBezTo>
                    <a:cubicBezTo>
                      <a:pt x="1235508" y="5871554"/>
                      <a:pt x="1228259" y="5931392"/>
                      <a:pt x="1223551" y="5991171"/>
                    </a:cubicBezTo>
                    <a:cubicBezTo>
                      <a:pt x="1221675" y="6016549"/>
                      <a:pt x="1222415" y="6041609"/>
                      <a:pt x="1219699" y="6066726"/>
                    </a:cubicBezTo>
                    <a:cubicBezTo>
                      <a:pt x="1213776" y="6123024"/>
                      <a:pt x="1205938" y="6179576"/>
                      <a:pt x="1199935" y="6236130"/>
                    </a:cubicBezTo>
                    <a:cubicBezTo>
                      <a:pt x="1196614" y="6268403"/>
                      <a:pt x="1198425" y="6301127"/>
                      <a:pt x="1192857" y="6333267"/>
                    </a:cubicBezTo>
                    <a:cubicBezTo>
                      <a:pt x="1179603" y="6409590"/>
                      <a:pt x="1163470" y="6485591"/>
                      <a:pt x="1148174" y="6561849"/>
                    </a:cubicBezTo>
                    <a:cubicBezTo>
                      <a:pt x="1132370" y="6640486"/>
                      <a:pt x="1117066" y="6719000"/>
                      <a:pt x="1100424" y="6797385"/>
                    </a:cubicBezTo>
                    <a:lnTo>
                      <a:pt x="1085621" y="6858000"/>
                    </a:lnTo>
                    <a:lnTo>
                      <a:pt x="932341" y="6858000"/>
                    </a:lnTo>
                    <a:lnTo>
                      <a:pt x="944496" y="6829656"/>
                    </a:lnTo>
                    <a:cubicBezTo>
                      <a:pt x="964836" y="6776399"/>
                      <a:pt x="953622" y="6744439"/>
                      <a:pt x="913239" y="6720119"/>
                    </a:cubicBezTo>
                    <a:cubicBezTo>
                      <a:pt x="890880" y="6706443"/>
                      <a:pt x="866986" y="6690318"/>
                      <a:pt x="870682" y="6655346"/>
                    </a:cubicBezTo>
                    <a:cubicBezTo>
                      <a:pt x="876846" y="6598274"/>
                      <a:pt x="889503" y="6540954"/>
                      <a:pt x="846442" y="6498594"/>
                    </a:cubicBezTo>
                    <a:cubicBezTo>
                      <a:pt x="862273" y="6487399"/>
                      <a:pt x="871751" y="6480449"/>
                      <a:pt x="881150" y="6473756"/>
                    </a:cubicBezTo>
                    <a:cubicBezTo>
                      <a:pt x="907245" y="6455292"/>
                      <a:pt x="930705" y="6407516"/>
                      <a:pt x="922470" y="6377035"/>
                    </a:cubicBezTo>
                    <a:cubicBezTo>
                      <a:pt x="910652" y="6332192"/>
                      <a:pt x="925705" y="6299028"/>
                      <a:pt x="955039" y="6268585"/>
                    </a:cubicBezTo>
                    <a:cubicBezTo>
                      <a:pt x="1003777" y="6217606"/>
                      <a:pt x="1017630" y="6148240"/>
                      <a:pt x="1024350" y="6083443"/>
                    </a:cubicBezTo>
                    <a:cubicBezTo>
                      <a:pt x="1029590" y="6034553"/>
                      <a:pt x="1028255" y="5980246"/>
                      <a:pt x="999696" y="5938416"/>
                    </a:cubicBezTo>
                    <a:cubicBezTo>
                      <a:pt x="990505" y="5925141"/>
                      <a:pt x="991039" y="5901884"/>
                      <a:pt x="988342" y="5882426"/>
                    </a:cubicBezTo>
                    <a:cubicBezTo>
                      <a:pt x="986229" y="5866254"/>
                      <a:pt x="984774" y="5849442"/>
                      <a:pt x="985444" y="5832438"/>
                    </a:cubicBezTo>
                    <a:cubicBezTo>
                      <a:pt x="986010" y="5814273"/>
                      <a:pt x="985042" y="5793656"/>
                      <a:pt x="992016" y="5777751"/>
                    </a:cubicBezTo>
                    <a:cubicBezTo>
                      <a:pt x="1012886" y="5729456"/>
                      <a:pt x="1014467" y="5686488"/>
                      <a:pt x="995028" y="5641832"/>
                    </a:cubicBezTo>
                    <a:cubicBezTo>
                      <a:pt x="984984" y="5618696"/>
                      <a:pt x="974301" y="5585771"/>
                      <a:pt x="981247" y="5562522"/>
                    </a:cubicBezTo>
                    <a:cubicBezTo>
                      <a:pt x="998041" y="5505913"/>
                      <a:pt x="997454" y="5454379"/>
                      <a:pt x="995131" y="5398075"/>
                    </a:cubicBezTo>
                    <a:cubicBezTo>
                      <a:pt x="993724" y="5361807"/>
                      <a:pt x="997229" y="5322258"/>
                      <a:pt x="997379" y="5283928"/>
                    </a:cubicBezTo>
                    <a:cubicBezTo>
                      <a:pt x="997473" y="5239095"/>
                      <a:pt x="1006631" y="5193105"/>
                      <a:pt x="979617" y="5157396"/>
                    </a:cubicBezTo>
                    <a:cubicBezTo>
                      <a:pt x="976728" y="5153402"/>
                      <a:pt x="978724" y="5144705"/>
                      <a:pt x="976441" y="5139485"/>
                    </a:cubicBezTo>
                    <a:cubicBezTo>
                      <a:pt x="969619" y="5122991"/>
                      <a:pt x="964828" y="5102888"/>
                      <a:pt x="953793" y="5091862"/>
                    </a:cubicBezTo>
                    <a:cubicBezTo>
                      <a:pt x="921506" y="5059884"/>
                      <a:pt x="886609" y="5031900"/>
                      <a:pt x="853056" y="5001787"/>
                    </a:cubicBezTo>
                    <a:cubicBezTo>
                      <a:pt x="845882" y="4995337"/>
                      <a:pt x="836325" y="4988437"/>
                      <a:pt x="833979" y="4978966"/>
                    </a:cubicBezTo>
                    <a:cubicBezTo>
                      <a:pt x="820602" y="4924328"/>
                      <a:pt x="808509" y="4869239"/>
                      <a:pt x="796995" y="4813768"/>
                    </a:cubicBezTo>
                    <a:cubicBezTo>
                      <a:pt x="792418" y="4791474"/>
                      <a:pt x="803209" y="4777314"/>
                      <a:pt x="820590" y="4764057"/>
                    </a:cubicBezTo>
                    <a:cubicBezTo>
                      <a:pt x="837188" y="4751123"/>
                      <a:pt x="855398" y="4734452"/>
                      <a:pt x="864688" y="4714752"/>
                    </a:cubicBezTo>
                    <a:cubicBezTo>
                      <a:pt x="883062" y="4675275"/>
                      <a:pt x="897521" y="4632902"/>
                      <a:pt x="910485" y="4590911"/>
                    </a:cubicBezTo>
                    <a:cubicBezTo>
                      <a:pt x="915338" y="4575199"/>
                      <a:pt x="912978" y="4556131"/>
                      <a:pt x="911445" y="4539571"/>
                    </a:cubicBezTo>
                    <a:cubicBezTo>
                      <a:pt x="908527" y="4508200"/>
                      <a:pt x="900999" y="4477659"/>
                      <a:pt x="900285" y="4445837"/>
                    </a:cubicBezTo>
                    <a:cubicBezTo>
                      <a:pt x="899539" y="4408923"/>
                      <a:pt x="887958" y="4383340"/>
                      <a:pt x="863237" y="4364703"/>
                    </a:cubicBezTo>
                    <a:cubicBezTo>
                      <a:pt x="826431" y="4336971"/>
                      <a:pt x="808536" y="4292507"/>
                      <a:pt x="798070" y="4243284"/>
                    </a:cubicBezTo>
                    <a:cubicBezTo>
                      <a:pt x="784617" y="4180721"/>
                      <a:pt x="805728" y="4117545"/>
                      <a:pt x="817097" y="4054750"/>
                    </a:cubicBezTo>
                    <a:cubicBezTo>
                      <a:pt x="821537" y="4030724"/>
                      <a:pt x="826632" y="4006057"/>
                      <a:pt x="826251" y="3982801"/>
                    </a:cubicBezTo>
                    <a:cubicBezTo>
                      <a:pt x="825347" y="3916709"/>
                      <a:pt x="825150" y="3850833"/>
                      <a:pt x="836848" y="3784939"/>
                    </a:cubicBezTo>
                    <a:lnTo>
                      <a:pt x="841285" y="3766755"/>
                    </a:lnTo>
                    <a:lnTo>
                      <a:pt x="841284" y="3766755"/>
                    </a:lnTo>
                    <a:lnTo>
                      <a:pt x="852925" y="3719034"/>
                    </a:lnTo>
                    <a:cubicBezTo>
                      <a:pt x="855152" y="3711822"/>
                      <a:pt x="856753" y="3704413"/>
                      <a:pt x="857932" y="3696880"/>
                    </a:cubicBezTo>
                    <a:cubicBezTo>
                      <a:pt x="868683" y="3631632"/>
                      <a:pt x="885300" y="3565939"/>
                      <a:pt x="853534" y="3507036"/>
                    </a:cubicBezTo>
                    <a:cubicBezTo>
                      <a:pt x="850623" y="3501622"/>
                      <a:pt x="849992" y="3494020"/>
                      <a:pt x="850226" y="3485839"/>
                    </a:cubicBezTo>
                    <a:close/>
                    <a:moveTo>
                      <a:pt x="0" y="0"/>
                    </a:moveTo>
                    <a:lnTo>
                      <a:pt x="455609" y="0"/>
                    </a:lnTo>
                    <a:lnTo>
                      <a:pt x="459171" y="72395"/>
                    </a:lnTo>
                    <a:cubicBezTo>
                      <a:pt x="459671" y="92301"/>
                      <a:pt x="456894" y="113171"/>
                      <a:pt x="460041" y="131917"/>
                    </a:cubicBezTo>
                    <a:cubicBezTo>
                      <a:pt x="474213" y="218122"/>
                      <a:pt x="492031" y="302910"/>
                      <a:pt x="504421" y="389691"/>
                    </a:cubicBezTo>
                    <a:cubicBezTo>
                      <a:pt x="517349" y="479177"/>
                      <a:pt x="539516" y="562489"/>
                      <a:pt x="582097" y="634609"/>
                    </a:cubicBezTo>
                    <a:cubicBezTo>
                      <a:pt x="621686" y="701573"/>
                      <a:pt x="662589" y="767248"/>
                      <a:pt x="702468" y="834019"/>
                    </a:cubicBezTo>
                    <a:cubicBezTo>
                      <a:pt x="712587" y="850968"/>
                      <a:pt x="725536" y="867665"/>
                      <a:pt x="729203" y="887701"/>
                    </a:cubicBezTo>
                    <a:cubicBezTo>
                      <a:pt x="736973" y="929321"/>
                      <a:pt x="740155" y="973193"/>
                      <a:pt x="743787" y="1016355"/>
                    </a:cubicBezTo>
                    <a:cubicBezTo>
                      <a:pt x="746786" y="1053398"/>
                      <a:pt x="745800" y="1091467"/>
                      <a:pt x="750083" y="1128060"/>
                    </a:cubicBezTo>
                    <a:cubicBezTo>
                      <a:pt x="753428" y="1157309"/>
                      <a:pt x="762038" y="1185083"/>
                      <a:pt x="768866" y="1213431"/>
                    </a:cubicBezTo>
                    <a:cubicBezTo>
                      <a:pt x="774767" y="1238107"/>
                      <a:pt x="778357" y="1264327"/>
                      <a:pt x="787802" y="1286432"/>
                    </a:cubicBezTo>
                    <a:cubicBezTo>
                      <a:pt x="810582" y="1340304"/>
                      <a:pt x="832653" y="1394242"/>
                      <a:pt x="842837" y="1455511"/>
                    </a:cubicBezTo>
                    <a:cubicBezTo>
                      <a:pt x="853049" y="1515944"/>
                      <a:pt x="867276" y="1574511"/>
                      <a:pt x="877988" y="1634814"/>
                    </a:cubicBezTo>
                    <a:cubicBezTo>
                      <a:pt x="888390" y="1693895"/>
                      <a:pt x="902813" y="1748857"/>
                      <a:pt x="941063" y="1789731"/>
                    </a:cubicBezTo>
                    <a:cubicBezTo>
                      <a:pt x="957906" y="1807908"/>
                      <a:pt x="975122" y="1831564"/>
                      <a:pt x="980124" y="1857657"/>
                    </a:cubicBezTo>
                    <a:cubicBezTo>
                      <a:pt x="987207" y="1894833"/>
                      <a:pt x="980788" y="1937150"/>
                      <a:pt x="984484" y="1976384"/>
                    </a:cubicBezTo>
                    <a:cubicBezTo>
                      <a:pt x="988781" y="2022576"/>
                      <a:pt x="988793" y="2074493"/>
                      <a:pt x="1007189" y="2110650"/>
                    </a:cubicBezTo>
                    <a:cubicBezTo>
                      <a:pt x="1023612" y="2142809"/>
                      <a:pt x="1034723" y="2173610"/>
                      <a:pt x="1039893" y="2211041"/>
                    </a:cubicBezTo>
                    <a:cubicBezTo>
                      <a:pt x="1043484" y="2237261"/>
                      <a:pt x="1057690" y="2260269"/>
                      <a:pt x="1059162" y="2286682"/>
                    </a:cubicBezTo>
                    <a:cubicBezTo>
                      <a:pt x="1061252" y="2321469"/>
                      <a:pt x="1060754" y="2355740"/>
                      <a:pt x="1070522" y="2388667"/>
                    </a:cubicBezTo>
                    <a:cubicBezTo>
                      <a:pt x="1080600" y="2422815"/>
                      <a:pt x="1085513" y="2459602"/>
                      <a:pt x="1093939" y="2494653"/>
                    </a:cubicBezTo>
                    <a:cubicBezTo>
                      <a:pt x="1098500" y="2513273"/>
                      <a:pt x="1106866" y="2529964"/>
                      <a:pt x="1112007" y="2548197"/>
                    </a:cubicBezTo>
                    <a:cubicBezTo>
                      <a:pt x="1121409" y="2581573"/>
                      <a:pt x="1130232" y="2615336"/>
                      <a:pt x="1138346" y="2649163"/>
                    </a:cubicBezTo>
                    <a:cubicBezTo>
                      <a:pt x="1146465" y="2682988"/>
                      <a:pt x="1157699" y="2716368"/>
                      <a:pt x="1160337" y="2751608"/>
                    </a:cubicBezTo>
                    <a:cubicBezTo>
                      <a:pt x="1164714" y="2811646"/>
                      <a:pt x="1159211" y="2873999"/>
                      <a:pt x="1165737" y="2933012"/>
                    </a:cubicBezTo>
                    <a:cubicBezTo>
                      <a:pt x="1172445" y="2992925"/>
                      <a:pt x="1185964" y="3051556"/>
                      <a:pt x="1202029" y="3107873"/>
                    </a:cubicBezTo>
                    <a:cubicBezTo>
                      <a:pt x="1214635" y="3152396"/>
                      <a:pt x="1227749" y="3194534"/>
                      <a:pt x="1225692" y="3244974"/>
                    </a:cubicBezTo>
                    <a:cubicBezTo>
                      <a:pt x="1224565" y="3273123"/>
                      <a:pt x="1231196" y="3305079"/>
                      <a:pt x="1243916" y="3326221"/>
                    </a:cubicBezTo>
                    <a:cubicBezTo>
                      <a:pt x="1271701" y="3372044"/>
                      <a:pt x="1285247" y="3423911"/>
                      <a:pt x="1293067" y="3480219"/>
                    </a:cubicBezTo>
                    <a:lnTo>
                      <a:pt x="1308071" y="3585182"/>
                    </a:lnTo>
                    <a:lnTo>
                      <a:pt x="1295962" y="3584708"/>
                    </a:lnTo>
                    <a:cubicBezTo>
                      <a:pt x="1237754" y="3586303"/>
                      <a:pt x="1180629" y="3594888"/>
                      <a:pt x="1118893" y="3568330"/>
                    </a:cubicBezTo>
                    <a:cubicBezTo>
                      <a:pt x="1113435" y="3565936"/>
                      <a:pt x="1102517" y="3567964"/>
                      <a:pt x="1094179" y="3567566"/>
                    </a:cubicBezTo>
                    <a:cubicBezTo>
                      <a:pt x="1027548" y="3564029"/>
                      <a:pt x="967064" y="3547281"/>
                      <a:pt x="922719" y="3516472"/>
                    </a:cubicBezTo>
                    <a:cubicBezTo>
                      <a:pt x="908178" y="3506414"/>
                      <a:pt x="892942" y="3497984"/>
                      <a:pt x="877028" y="3490955"/>
                    </a:cubicBezTo>
                    <a:lnTo>
                      <a:pt x="850533" y="3481837"/>
                    </a:lnTo>
                    <a:lnTo>
                      <a:pt x="852113" y="3461170"/>
                    </a:lnTo>
                    <a:cubicBezTo>
                      <a:pt x="854391" y="3434500"/>
                      <a:pt x="848474" y="3414331"/>
                      <a:pt x="831383" y="3399179"/>
                    </a:cubicBezTo>
                    <a:cubicBezTo>
                      <a:pt x="801767" y="3373388"/>
                      <a:pt x="773654" y="3344957"/>
                      <a:pt x="743141" y="3320580"/>
                    </a:cubicBezTo>
                    <a:cubicBezTo>
                      <a:pt x="722236" y="3303685"/>
                      <a:pt x="714543" y="3281842"/>
                      <a:pt x="713221" y="3251241"/>
                    </a:cubicBezTo>
                    <a:cubicBezTo>
                      <a:pt x="712555" y="3234106"/>
                      <a:pt x="704768" y="3217029"/>
                      <a:pt x="697098" y="3202528"/>
                    </a:cubicBezTo>
                    <a:cubicBezTo>
                      <a:pt x="687845" y="3184997"/>
                      <a:pt x="672212" y="3172554"/>
                      <a:pt x="664820" y="3154190"/>
                    </a:cubicBezTo>
                    <a:cubicBezTo>
                      <a:pt x="646169" y="3109209"/>
                      <a:pt x="616744" y="3087991"/>
                      <a:pt x="572501" y="3087312"/>
                    </a:cubicBezTo>
                    <a:cubicBezTo>
                      <a:pt x="533259" y="3086763"/>
                      <a:pt x="493731" y="3044085"/>
                      <a:pt x="497703" y="3005243"/>
                    </a:cubicBezTo>
                    <a:cubicBezTo>
                      <a:pt x="502030" y="2962279"/>
                      <a:pt x="490540" y="2928257"/>
                      <a:pt x="476984" y="2892751"/>
                    </a:cubicBezTo>
                    <a:cubicBezTo>
                      <a:pt x="469363" y="2872905"/>
                      <a:pt x="465404" y="2847135"/>
                      <a:pt x="468947" y="2824527"/>
                    </a:cubicBezTo>
                    <a:cubicBezTo>
                      <a:pt x="482188" y="2738605"/>
                      <a:pt x="520979" y="2665650"/>
                      <a:pt x="569138" y="2595026"/>
                    </a:cubicBezTo>
                    <a:cubicBezTo>
                      <a:pt x="600577" y="2548865"/>
                      <a:pt x="622260" y="2493483"/>
                      <a:pt x="645397" y="2440808"/>
                    </a:cubicBezTo>
                    <a:cubicBezTo>
                      <a:pt x="652529" y="2424387"/>
                      <a:pt x="655029" y="2401457"/>
                      <a:pt x="651820" y="2384384"/>
                    </a:cubicBezTo>
                    <a:cubicBezTo>
                      <a:pt x="640949" y="2324596"/>
                      <a:pt x="629163" y="2264805"/>
                      <a:pt x="612994" y="2207332"/>
                    </a:cubicBezTo>
                    <a:cubicBezTo>
                      <a:pt x="597678" y="2153787"/>
                      <a:pt x="601053" y="2099808"/>
                      <a:pt x="620894" y="2046679"/>
                    </a:cubicBezTo>
                    <a:cubicBezTo>
                      <a:pt x="635367" y="2007977"/>
                      <a:pt x="641110" y="1970814"/>
                      <a:pt x="644614" y="1931265"/>
                    </a:cubicBezTo>
                    <a:cubicBezTo>
                      <a:pt x="647465" y="1898285"/>
                      <a:pt x="653360" y="1862859"/>
                      <a:pt x="665994" y="1832337"/>
                    </a:cubicBezTo>
                    <a:cubicBezTo>
                      <a:pt x="683779" y="1789578"/>
                      <a:pt x="688928" y="1751381"/>
                      <a:pt x="678276" y="1709437"/>
                    </a:cubicBezTo>
                    <a:cubicBezTo>
                      <a:pt x="672576" y="1687079"/>
                      <a:pt x="673987" y="1660990"/>
                      <a:pt x="672955" y="1636123"/>
                    </a:cubicBezTo>
                    <a:cubicBezTo>
                      <a:pt x="671272" y="1597795"/>
                      <a:pt x="671867" y="1558758"/>
                      <a:pt x="668480" y="1520749"/>
                    </a:cubicBezTo>
                    <a:cubicBezTo>
                      <a:pt x="665050" y="1479903"/>
                      <a:pt x="655019" y="1440408"/>
                      <a:pt x="653920" y="1399437"/>
                    </a:cubicBezTo>
                    <a:cubicBezTo>
                      <a:pt x="652652" y="1355309"/>
                      <a:pt x="639893" y="1323154"/>
                      <a:pt x="612686" y="1296979"/>
                    </a:cubicBezTo>
                    <a:cubicBezTo>
                      <a:pt x="595576" y="1280408"/>
                      <a:pt x="578401" y="1259588"/>
                      <a:pt x="570220" y="1235618"/>
                    </a:cubicBezTo>
                    <a:cubicBezTo>
                      <a:pt x="553631" y="1186194"/>
                      <a:pt x="545669" y="1131821"/>
                      <a:pt x="529736" y="1081752"/>
                    </a:cubicBezTo>
                    <a:cubicBezTo>
                      <a:pt x="507466" y="1011390"/>
                      <a:pt x="481332" y="944631"/>
                      <a:pt x="414305" y="918292"/>
                    </a:cubicBezTo>
                    <a:cubicBezTo>
                      <a:pt x="377314" y="903769"/>
                      <a:pt x="368843" y="874065"/>
                      <a:pt x="373924" y="825689"/>
                    </a:cubicBezTo>
                    <a:cubicBezTo>
                      <a:pt x="375689" y="809590"/>
                      <a:pt x="376722" y="786203"/>
                      <a:pt x="368949" y="778726"/>
                    </a:cubicBezTo>
                    <a:cubicBezTo>
                      <a:pt x="345838" y="756354"/>
                      <a:pt x="349308" y="725824"/>
                      <a:pt x="347020" y="694643"/>
                    </a:cubicBezTo>
                    <a:cubicBezTo>
                      <a:pt x="345704" y="675894"/>
                      <a:pt x="339306" y="651346"/>
                      <a:pt x="327478" y="642898"/>
                    </a:cubicBezTo>
                    <a:cubicBezTo>
                      <a:pt x="279698" y="608395"/>
                      <a:pt x="263590" y="549247"/>
                      <a:pt x="243468" y="491960"/>
                    </a:cubicBezTo>
                    <a:cubicBezTo>
                      <a:pt x="237433" y="475142"/>
                      <a:pt x="230250" y="456843"/>
                      <a:pt x="218930" y="446010"/>
                    </a:cubicBezTo>
                    <a:cubicBezTo>
                      <a:pt x="194433" y="422927"/>
                      <a:pt x="180036" y="395344"/>
                      <a:pt x="180614" y="354892"/>
                    </a:cubicBezTo>
                    <a:cubicBezTo>
                      <a:pt x="180923" y="342010"/>
                      <a:pt x="176523" y="328798"/>
                      <a:pt x="171988" y="317521"/>
                    </a:cubicBezTo>
                    <a:cubicBezTo>
                      <a:pt x="162052" y="293291"/>
                      <a:pt x="148442" y="271315"/>
                      <a:pt x="139875" y="246378"/>
                    </a:cubicBezTo>
                    <a:cubicBezTo>
                      <a:pt x="117577" y="182780"/>
                      <a:pt x="95749" y="119890"/>
                      <a:pt x="51499" y="73211"/>
                    </a:cubicBezTo>
                    <a:cubicBezTo>
                      <a:pt x="40691" y="61834"/>
                      <a:pt x="29467" y="49763"/>
                      <a:pt x="19690" y="3662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A2432BD6-3DCC-4397-BD7F-3FE84F32100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748588" y="0"/>
                <a:ext cx="1339053" cy="6858000"/>
              </a:xfrm>
              <a:custGeom>
                <a:avLst/>
                <a:gdLst>
                  <a:gd name="connsiteX0" fmla="*/ 850532 w 1339053"/>
                  <a:gd name="connsiteY0" fmla="*/ 3481838 h 6858000"/>
                  <a:gd name="connsiteX1" fmla="*/ 877027 w 1339053"/>
                  <a:gd name="connsiteY1" fmla="*/ 3490955 h 6858000"/>
                  <a:gd name="connsiteX2" fmla="*/ 922718 w 1339053"/>
                  <a:gd name="connsiteY2" fmla="*/ 3516472 h 6858000"/>
                  <a:gd name="connsiteX3" fmla="*/ 1094179 w 1339053"/>
                  <a:gd name="connsiteY3" fmla="*/ 3567567 h 6858000"/>
                  <a:gd name="connsiteX4" fmla="*/ 1118891 w 1339053"/>
                  <a:gd name="connsiteY4" fmla="*/ 3568331 h 6858000"/>
                  <a:gd name="connsiteX5" fmla="*/ 1295961 w 1339053"/>
                  <a:gd name="connsiteY5" fmla="*/ 3584709 h 6858000"/>
                  <a:gd name="connsiteX6" fmla="*/ 1308070 w 1339053"/>
                  <a:gd name="connsiteY6" fmla="*/ 3585183 h 6858000"/>
                  <a:gd name="connsiteX7" fmla="*/ 1325263 w 1339053"/>
                  <a:gd name="connsiteY7" fmla="*/ 3705453 h 6858000"/>
                  <a:gd name="connsiteX8" fmla="*/ 1334107 w 1339053"/>
                  <a:gd name="connsiteY8" fmla="*/ 3772268 h 6858000"/>
                  <a:gd name="connsiteX9" fmla="*/ 1338203 w 1339053"/>
                  <a:gd name="connsiteY9" fmla="*/ 3831076 h 6858000"/>
                  <a:gd name="connsiteX10" fmla="*/ 1338805 w 1339053"/>
                  <a:gd name="connsiteY10" fmla="*/ 3839709 h 6858000"/>
                  <a:gd name="connsiteX11" fmla="*/ 1335635 w 1339053"/>
                  <a:gd name="connsiteY11" fmla="*/ 4118635 h 6858000"/>
                  <a:gd name="connsiteX12" fmla="*/ 1337171 w 1339053"/>
                  <a:gd name="connsiteY12" fmla="*/ 4209403 h 6858000"/>
                  <a:gd name="connsiteX13" fmla="*/ 1325840 w 1339053"/>
                  <a:gd name="connsiteY13" fmla="*/ 4309174 h 6858000"/>
                  <a:gd name="connsiteX14" fmla="*/ 1321122 w 1339053"/>
                  <a:gd name="connsiteY14" fmla="*/ 4473630 h 6858000"/>
                  <a:gd name="connsiteX15" fmla="*/ 1302196 w 1339053"/>
                  <a:gd name="connsiteY15" fmla="*/ 4791709 h 6858000"/>
                  <a:gd name="connsiteX16" fmla="*/ 1293239 w 1339053"/>
                  <a:gd name="connsiteY16" fmla="*/ 4860048 h 6858000"/>
                  <a:gd name="connsiteX17" fmla="*/ 1288829 w 1339053"/>
                  <a:gd name="connsiteY17" fmla="*/ 5039837 h 6858000"/>
                  <a:gd name="connsiteX18" fmla="*/ 1289584 w 1339053"/>
                  <a:gd name="connsiteY18" fmla="*/ 5148703 h 6858000"/>
                  <a:gd name="connsiteX19" fmla="*/ 1282205 w 1339053"/>
                  <a:gd name="connsiteY19" fmla="*/ 5236435 h 6858000"/>
                  <a:gd name="connsiteX20" fmla="*/ 1268145 w 1339053"/>
                  <a:gd name="connsiteY20" fmla="*/ 5311662 h 6858000"/>
                  <a:gd name="connsiteX21" fmla="*/ 1250547 w 1339053"/>
                  <a:gd name="connsiteY21" fmla="*/ 5515595 h 6858000"/>
                  <a:gd name="connsiteX22" fmla="*/ 1243323 w 1339053"/>
                  <a:gd name="connsiteY22" fmla="*/ 5596885 h 6858000"/>
                  <a:gd name="connsiteX23" fmla="*/ 1238303 w 1339053"/>
                  <a:gd name="connsiteY23" fmla="*/ 5812036 h 6858000"/>
                  <a:gd name="connsiteX24" fmla="*/ 1223551 w 1339053"/>
                  <a:gd name="connsiteY24" fmla="*/ 5991171 h 6858000"/>
                  <a:gd name="connsiteX25" fmla="*/ 1219699 w 1339053"/>
                  <a:gd name="connsiteY25" fmla="*/ 6066726 h 6858000"/>
                  <a:gd name="connsiteX26" fmla="*/ 1199935 w 1339053"/>
                  <a:gd name="connsiteY26" fmla="*/ 6236130 h 6858000"/>
                  <a:gd name="connsiteX27" fmla="*/ 1192857 w 1339053"/>
                  <a:gd name="connsiteY27" fmla="*/ 6333267 h 6858000"/>
                  <a:gd name="connsiteX28" fmla="*/ 1148174 w 1339053"/>
                  <a:gd name="connsiteY28" fmla="*/ 6561849 h 6858000"/>
                  <a:gd name="connsiteX29" fmla="*/ 1100424 w 1339053"/>
                  <a:gd name="connsiteY29" fmla="*/ 6797385 h 6858000"/>
                  <a:gd name="connsiteX30" fmla="*/ 1085621 w 1339053"/>
                  <a:gd name="connsiteY30" fmla="*/ 6858000 h 6858000"/>
                  <a:gd name="connsiteX31" fmla="*/ 932341 w 1339053"/>
                  <a:gd name="connsiteY31" fmla="*/ 6858000 h 6858000"/>
                  <a:gd name="connsiteX32" fmla="*/ 944496 w 1339053"/>
                  <a:gd name="connsiteY32" fmla="*/ 6829656 h 6858000"/>
                  <a:gd name="connsiteX33" fmla="*/ 913239 w 1339053"/>
                  <a:gd name="connsiteY33" fmla="*/ 6720119 h 6858000"/>
                  <a:gd name="connsiteX34" fmla="*/ 870682 w 1339053"/>
                  <a:gd name="connsiteY34" fmla="*/ 6655346 h 6858000"/>
                  <a:gd name="connsiteX35" fmla="*/ 846442 w 1339053"/>
                  <a:gd name="connsiteY35" fmla="*/ 6498594 h 6858000"/>
                  <a:gd name="connsiteX36" fmla="*/ 881150 w 1339053"/>
                  <a:gd name="connsiteY36" fmla="*/ 6473756 h 6858000"/>
                  <a:gd name="connsiteX37" fmla="*/ 922470 w 1339053"/>
                  <a:gd name="connsiteY37" fmla="*/ 6377035 h 6858000"/>
                  <a:gd name="connsiteX38" fmla="*/ 955039 w 1339053"/>
                  <a:gd name="connsiteY38" fmla="*/ 6268585 h 6858000"/>
                  <a:gd name="connsiteX39" fmla="*/ 1024350 w 1339053"/>
                  <a:gd name="connsiteY39" fmla="*/ 6083443 h 6858000"/>
                  <a:gd name="connsiteX40" fmla="*/ 999696 w 1339053"/>
                  <a:gd name="connsiteY40" fmla="*/ 5938416 h 6858000"/>
                  <a:gd name="connsiteX41" fmla="*/ 988342 w 1339053"/>
                  <a:gd name="connsiteY41" fmla="*/ 5882426 h 6858000"/>
                  <a:gd name="connsiteX42" fmla="*/ 985444 w 1339053"/>
                  <a:gd name="connsiteY42" fmla="*/ 5832438 h 6858000"/>
                  <a:gd name="connsiteX43" fmla="*/ 992016 w 1339053"/>
                  <a:gd name="connsiteY43" fmla="*/ 5777751 h 6858000"/>
                  <a:gd name="connsiteX44" fmla="*/ 995028 w 1339053"/>
                  <a:gd name="connsiteY44" fmla="*/ 5641832 h 6858000"/>
                  <a:gd name="connsiteX45" fmla="*/ 981247 w 1339053"/>
                  <a:gd name="connsiteY45" fmla="*/ 5562522 h 6858000"/>
                  <a:gd name="connsiteX46" fmla="*/ 995131 w 1339053"/>
                  <a:gd name="connsiteY46" fmla="*/ 5398075 h 6858000"/>
                  <a:gd name="connsiteX47" fmla="*/ 997379 w 1339053"/>
                  <a:gd name="connsiteY47" fmla="*/ 5283928 h 6858000"/>
                  <a:gd name="connsiteX48" fmla="*/ 979617 w 1339053"/>
                  <a:gd name="connsiteY48" fmla="*/ 5157396 h 6858000"/>
                  <a:gd name="connsiteX49" fmla="*/ 976441 w 1339053"/>
                  <a:gd name="connsiteY49" fmla="*/ 5139485 h 6858000"/>
                  <a:gd name="connsiteX50" fmla="*/ 953793 w 1339053"/>
                  <a:gd name="connsiteY50" fmla="*/ 5091862 h 6858000"/>
                  <a:gd name="connsiteX51" fmla="*/ 853056 w 1339053"/>
                  <a:gd name="connsiteY51" fmla="*/ 5001787 h 6858000"/>
                  <a:gd name="connsiteX52" fmla="*/ 833979 w 1339053"/>
                  <a:gd name="connsiteY52" fmla="*/ 4978966 h 6858000"/>
                  <a:gd name="connsiteX53" fmla="*/ 796995 w 1339053"/>
                  <a:gd name="connsiteY53" fmla="*/ 4813768 h 6858000"/>
                  <a:gd name="connsiteX54" fmla="*/ 820590 w 1339053"/>
                  <a:gd name="connsiteY54" fmla="*/ 4764057 h 6858000"/>
                  <a:gd name="connsiteX55" fmla="*/ 864688 w 1339053"/>
                  <a:gd name="connsiteY55" fmla="*/ 4714752 h 6858000"/>
                  <a:gd name="connsiteX56" fmla="*/ 910485 w 1339053"/>
                  <a:gd name="connsiteY56" fmla="*/ 4590911 h 6858000"/>
                  <a:gd name="connsiteX57" fmla="*/ 911445 w 1339053"/>
                  <a:gd name="connsiteY57" fmla="*/ 4539571 h 6858000"/>
                  <a:gd name="connsiteX58" fmla="*/ 900285 w 1339053"/>
                  <a:gd name="connsiteY58" fmla="*/ 4445837 h 6858000"/>
                  <a:gd name="connsiteX59" fmla="*/ 863237 w 1339053"/>
                  <a:gd name="connsiteY59" fmla="*/ 4364703 h 6858000"/>
                  <a:gd name="connsiteX60" fmla="*/ 798070 w 1339053"/>
                  <a:gd name="connsiteY60" fmla="*/ 4243284 h 6858000"/>
                  <a:gd name="connsiteX61" fmla="*/ 817097 w 1339053"/>
                  <a:gd name="connsiteY61" fmla="*/ 4054750 h 6858000"/>
                  <a:gd name="connsiteX62" fmla="*/ 826251 w 1339053"/>
                  <a:gd name="connsiteY62" fmla="*/ 3982801 h 6858000"/>
                  <a:gd name="connsiteX63" fmla="*/ 836848 w 1339053"/>
                  <a:gd name="connsiteY63" fmla="*/ 3784939 h 6858000"/>
                  <a:gd name="connsiteX64" fmla="*/ 841285 w 1339053"/>
                  <a:gd name="connsiteY64" fmla="*/ 3766755 h 6858000"/>
                  <a:gd name="connsiteX65" fmla="*/ 841284 w 1339053"/>
                  <a:gd name="connsiteY65" fmla="*/ 3766755 h 6858000"/>
                  <a:gd name="connsiteX66" fmla="*/ 852925 w 1339053"/>
                  <a:gd name="connsiteY66" fmla="*/ 3719034 h 6858000"/>
                  <a:gd name="connsiteX67" fmla="*/ 857932 w 1339053"/>
                  <a:gd name="connsiteY67" fmla="*/ 3696880 h 6858000"/>
                  <a:gd name="connsiteX68" fmla="*/ 853534 w 1339053"/>
                  <a:gd name="connsiteY68" fmla="*/ 3507036 h 6858000"/>
                  <a:gd name="connsiteX69" fmla="*/ 850226 w 1339053"/>
                  <a:gd name="connsiteY69" fmla="*/ 3485839 h 6858000"/>
                  <a:gd name="connsiteX70" fmla="*/ 0 w 1339053"/>
                  <a:gd name="connsiteY70" fmla="*/ 0 h 6858000"/>
                  <a:gd name="connsiteX71" fmla="*/ 455609 w 1339053"/>
                  <a:gd name="connsiteY71" fmla="*/ 0 h 6858000"/>
                  <a:gd name="connsiteX72" fmla="*/ 459171 w 1339053"/>
                  <a:gd name="connsiteY72" fmla="*/ 72395 h 6858000"/>
                  <a:gd name="connsiteX73" fmla="*/ 460041 w 1339053"/>
                  <a:gd name="connsiteY73" fmla="*/ 131917 h 6858000"/>
                  <a:gd name="connsiteX74" fmla="*/ 504421 w 1339053"/>
                  <a:gd name="connsiteY74" fmla="*/ 389691 h 6858000"/>
                  <a:gd name="connsiteX75" fmla="*/ 582097 w 1339053"/>
                  <a:gd name="connsiteY75" fmla="*/ 634609 h 6858000"/>
                  <a:gd name="connsiteX76" fmla="*/ 702468 w 1339053"/>
                  <a:gd name="connsiteY76" fmla="*/ 834019 h 6858000"/>
                  <a:gd name="connsiteX77" fmla="*/ 729203 w 1339053"/>
                  <a:gd name="connsiteY77" fmla="*/ 887701 h 6858000"/>
                  <a:gd name="connsiteX78" fmla="*/ 743787 w 1339053"/>
                  <a:gd name="connsiteY78" fmla="*/ 1016355 h 6858000"/>
                  <a:gd name="connsiteX79" fmla="*/ 750083 w 1339053"/>
                  <a:gd name="connsiteY79" fmla="*/ 1128060 h 6858000"/>
                  <a:gd name="connsiteX80" fmla="*/ 768866 w 1339053"/>
                  <a:gd name="connsiteY80" fmla="*/ 1213431 h 6858000"/>
                  <a:gd name="connsiteX81" fmla="*/ 787802 w 1339053"/>
                  <a:gd name="connsiteY81" fmla="*/ 1286432 h 6858000"/>
                  <a:gd name="connsiteX82" fmla="*/ 842837 w 1339053"/>
                  <a:gd name="connsiteY82" fmla="*/ 1455511 h 6858000"/>
                  <a:gd name="connsiteX83" fmla="*/ 877988 w 1339053"/>
                  <a:gd name="connsiteY83" fmla="*/ 1634814 h 6858000"/>
                  <a:gd name="connsiteX84" fmla="*/ 941063 w 1339053"/>
                  <a:gd name="connsiteY84" fmla="*/ 1789731 h 6858000"/>
                  <a:gd name="connsiteX85" fmla="*/ 980124 w 1339053"/>
                  <a:gd name="connsiteY85" fmla="*/ 1857657 h 6858000"/>
                  <a:gd name="connsiteX86" fmla="*/ 984484 w 1339053"/>
                  <a:gd name="connsiteY86" fmla="*/ 1976384 h 6858000"/>
                  <a:gd name="connsiteX87" fmla="*/ 1007189 w 1339053"/>
                  <a:gd name="connsiteY87" fmla="*/ 2110650 h 6858000"/>
                  <a:gd name="connsiteX88" fmla="*/ 1039893 w 1339053"/>
                  <a:gd name="connsiteY88" fmla="*/ 2211041 h 6858000"/>
                  <a:gd name="connsiteX89" fmla="*/ 1059162 w 1339053"/>
                  <a:gd name="connsiteY89" fmla="*/ 2286682 h 6858000"/>
                  <a:gd name="connsiteX90" fmla="*/ 1070522 w 1339053"/>
                  <a:gd name="connsiteY90" fmla="*/ 2388667 h 6858000"/>
                  <a:gd name="connsiteX91" fmla="*/ 1093939 w 1339053"/>
                  <a:gd name="connsiteY91" fmla="*/ 2494653 h 6858000"/>
                  <a:gd name="connsiteX92" fmla="*/ 1112007 w 1339053"/>
                  <a:gd name="connsiteY92" fmla="*/ 2548197 h 6858000"/>
                  <a:gd name="connsiteX93" fmla="*/ 1138346 w 1339053"/>
                  <a:gd name="connsiteY93" fmla="*/ 2649163 h 6858000"/>
                  <a:gd name="connsiteX94" fmla="*/ 1160337 w 1339053"/>
                  <a:gd name="connsiteY94" fmla="*/ 2751608 h 6858000"/>
                  <a:gd name="connsiteX95" fmla="*/ 1165737 w 1339053"/>
                  <a:gd name="connsiteY95" fmla="*/ 2933012 h 6858000"/>
                  <a:gd name="connsiteX96" fmla="*/ 1202029 w 1339053"/>
                  <a:gd name="connsiteY96" fmla="*/ 3107873 h 6858000"/>
                  <a:gd name="connsiteX97" fmla="*/ 1225692 w 1339053"/>
                  <a:gd name="connsiteY97" fmla="*/ 3244974 h 6858000"/>
                  <a:gd name="connsiteX98" fmla="*/ 1243916 w 1339053"/>
                  <a:gd name="connsiteY98" fmla="*/ 3326221 h 6858000"/>
                  <a:gd name="connsiteX99" fmla="*/ 1293067 w 1339053"/>
                  <a:gd name="connsiteY99" fmla="*/ 3480219 h 6858000"/>
                  <a:gd name="connsiteX100" fmla="*/ 1308071 w 1339053"/>
                  <a:gd name="connsiteY100" fmla="*/ 3585182 h 6858000"/>
                  <a:gd name="connsiteX101" fmla="*/ 1295962 w 1339053"/>
                  <a:gd name="connsiteY101" fmla="*/ 3584708 h 6858000"/>
                  <a:gd name="connsiteX102" fmla="*/ 1118893 w 1339053"/>
                  <a:gd name="connsiteY102" fmla="*/ 3568330 h 6858000"/>
                  <a:gd name="connsiteX103" fmla="*/ 1094179 w 1339053"/>
                  <a:gd name="connsiteY103" fmla="*/ 3567566 h 6858000"/>
                  <a:gd name="connsiteX104" fmla="*/ 922719 w 1339053"/>
                  <a:gd name="connsiteY104" fmla="*/ 3516472 h 6858000"/>
                  <a:gd name="connsiteX105" fmla="*/ 877028 w 1339053"/>
                  <a:gd name="connsiteY105" fmla="*/ 3490955 h 6858000"/>
                  <a:gd name="connsiteX106" fmla="*/ 850533 w 1339053"/>
                  <a:gd name="connsiteY106" fmla="*/ 3481837 h 6858000"/>
                  <a:gd name="connsiteX107" fmla="*/ 852113 w 1339053"/>
                  <a:gd name="connsiteY107" fmla="*/ 3461170 h 6858000"/>
                  <a:gd name="connsiteX108" fmla="*/ 831383 w 1339053"/>
                  <a:gd name="connsiteY108" fmla="*/ 3399179 h 6858000"/>
                  <a:gd name="connsiteX109" fmla="*/ 743141 w 1339053"/>
                  <a:gd name="connsiteY109" fmla="*/ 3320580 h 6858000"/>
                  <a:gd name="connsiteX110" fmla="*/ 713221 w 1339053"/>
                  <a:gd name="connsiteY110" fmla="*/ 3251241 h 6858000"/>
                  <a:gd name="connsiteX111" fmla="*/ 697098 w 1339053"/>
                  <a:gd name="connsiteY111" fmla="*/ 3202528 h 6858000"/>
                  <a:gd name="connsiteX112" fmla="*/ 664820 w 1339053"/>
                  <a:gd name="connsiteY112" fmla="*/ 3154190 h 6858000"/>
                  <a:gd name="connsiteX113" fmla="*/ 572501 w 1339053"/>
                  <a:gd name="connsiteY113" fmla="*/ 3087312 h 6858000"/>
                  <a:gd name="connsiteX114" fmla="*/ 497703 w 1339053"/>
                  <a:gd name="connsiteY114" fmla="*/ 3005243 h 6858000"/>
                  <a:gd name="connsiteX115" fmla="*/ 476984 w 1339053"/>
                  <a:gd name="connsiteY115" fmla="*/ 2892751 h 6858000"/>
                  <a:gd name="connsiteX116" fmla="*/ 468947 w 1339053"/>
                  <a:gd name="connsiteY116" fmla="*/ 2824527 h 6858000"/>
                  <a:gd name="connsiteX117" fmla="*/ 569138 w 1339053"/>
                  <a:gd name="connsiteY117" fmla="*/ 2595026 h 6858000"/>
                  <a:gd name="connsiteX118" fmla="*/ 645397 w 1339053"/>
                  <a:gd name="connsiteY118" fmla="*/ 2440808 h 6858000"/>
                  <a:gd name="connsiteX119" fmla="*/ 651820 w 1339053"/>
                  <a:gd name="connsiteY119" fmla="*/ 2384384 h 6858000"/>
                  <a:gd name="connsiteX120" fmla="*/ 612994 w 1339053"/>
                  <a:gd name="connsiteY120" fmla="*/ 2207332 h 6858000"/>
                  <a:gd name="connsiteX121" fmla="*/ 620894 w 1339053"/>
                  <a:gd name="connsiteY121" fmla="*/ 2046679 h 6858000"/>
                  <a:gd name="connsiteX122" fmla="*/ 644614 w 1339053"/>
                  <a:gd name="connsiteY122" fmla="*/ 1931265 h 6858000"/>
                  <a:gd name="connsiteX123" fmla="*/ 665994 w 1339053"/>
                  <a:gd name="connsiteY123" fmla="*/ 1832337 h 6858000"/>
                  <a:gd name="connsiteX124" fmla="*/ 678276 w 1339053"/>
                  <a:gd name="connsiteY124" fmla="*/ 1709437 h 6858000"/>
                  <a:gd name="connsiteX125" fmla="*/ 672955 w 1339053"/>
                  <a:gd name="connsiteY125" fmla="*/ 1636123 h 6858000"/>
                  <a:gd name="connsiteX126" fmla="*/ 668480 w 1339053"/>
                  <a:gd name="connsiteY126" fmla="*/ 1520749 h 6858000"/>
                  <a:gd name="connsiteX127" fmla="*/ 653920 w 1339053"/>
                  <a:gd name="connsiteY127" fmla="*/ 1399437 h 6858000"/>
                  <a:gd name="connsiteX128" fmla="*/ 612686 w 1339053"/>
                  <a:gd name="connsiteY128" fmla="*/ 1296979 h 6858000"/>
                  <a:gd name="connsiteX129" fmla="*/ 570220 w 1339053"/>
                  <a:gd name="connsiteY129" fmla="*/ 1235618 h 6858000"/>
                  <a:gd name="connsiteX130" fmla="*/ 529736 w 1339053"/>
                  <a:gd name="connsiteY130" fmla="*/ 1081752 h 6858000"/>
                  <a:gd name="connsiteX131" fmla="*/ 414305 w 1339053"/>
                  <a:gd name="connsiteY131" fmla="*/ 918292 h 6858000"/>
                  <a:gd name="connsiteX132" fmla="*/ 373924 w 1339053"/>
                  <a:gd name="connsiteY132" fmla="*/ 825689 h 6858000"/>
                  <a:gd name="connsiteX133" fmla="*/ 368949 w 1339053"/>
                  <a:gd name="connsiteY133" fmla="*/ 778726 h 6858000"/>
                  <a:gd name="connsiteX134" fmla="*/ 347020 w 1339053"/>
                  <a:gd name="connsiteY134" fmla="*/ 694643 h 6858000"/>
                  <a:gd name="connsiteX135" fmla="*/ 327478 w 1339053"/>
                  <a:gd name="connsiteY135" fmla="*/ 642898 h 6858000"/>
                  <a:gd name="connsiteX136" fmla="*/ 243468 w 1339053"/>
                  <a:gd name="connsiteY136" fmla="*/ 491960 h 6858000"/>
                  <a:gd name="connsiteX137" fmla="*/ 218930 w 1339053"/>
                  <a:gd name="connsiteY137" fmla="*/ 446010 h 6858000"/>
                  <a:gd name="connsiteX138" fmla="*/ 180614 w 1339053"/>
                  <a:gd name="connsiteY138" fmla="*/ 354892 h 6858000"/>
                  <a:gd name="connsiteX139" fmla="*/ 171988 w 1339053"/>
                  <a:gd name="connsiteY139" fmla="*/ 317521 h 6858000"/>
                  <a:gd name="connsiteX140" fmla="*/ 139875 w 1339053"/>
                  <a:gd name="connsiteY140" fmla="*/ 246378 h 6858000"/>
                  <a:gd name="connsiteX141" fmla="*/ 51499 w 1339053"/>
                  <a:gd name="connsiteY141" fmla="*/ 73211 h 6858000"/>
                  <a:gd name="connsiteX142" fmla="*/ 19690 w 1339053"/>
                  <a:gd name="connsiteY142" fmla="*/ 36621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</a:cxnLst>
                <a:rect l="l" t="t" r="r" b="b"/>
                <a:pathLst>
                  <a:path w="1339053" h="6858000">
                    <a:moveTo>
                      <a:pt x="850532" y="3481838"/>
                    </a:moveTo>
                    <a:lnTo>
                      <a:pt x="877027" y="3490955"/>
                    </a:lnTo>
                    <a:cubicBezTo>
                      <a:pt x="892941" y="3497986"/>
                      <a:pt x="908176" y="3506416"/>
                      <a:pt x="922718" y="3516472"/>
                    </a:cubicBezTo>
                    <a:cubicBezTo>
                      <a:pt x="967062" y="3547282"/>
                      <a:pt x="1027547" y="3564030"/>
                      <a:pt x="1094179" y="3567567"/>
                    </a:cubicBezTo>
                    <a:cubicBezTo>
                      <a:pt x="1102515" y="3567965"/>
                      <a:pt x="1113434" y="3565936"/>
                      <a:pt x="1118891" y="3568331"/>
                    </a:cubicBezTo>
                    <a:cubicBezTo>
                      <a:pt x="1180628" y="3594888"/>
                      <a:pt x="1237753" y="3586304"/>
                      <a:pt x="1295961" y="3584709"/>
                    </a:cubicBezTo>
                    <a:lnTo>
                      <a:pt x="1308070" y="3585183"/>
                    </a:lnTo>
                    <a:lnTo>
                      <a:pt x="1325263" y="3705453"/>
                    </a:lnTo>
                    <a:cubicBezTo>
                      <a:pt x="1328254" y="3727679"/>
                      <a:pt x="1331526" y="3749922"/>
                      <a:pt x="1334107" y="3772268"/>
                    </a:cubicBezTo>
                    <a:lnTo>
                      <a:pt x="1338203" y="3831076"/>
                    </a:lnTo>
                    <a:lnTo>
                      <a:pt x="1338805" y="3839709"/>
                    </a:lnTo>
                    <a:cubicBezTo>
                      <a:pt x="1339996" y="3932341"/>
                      <a:pt x="1336568" y="4025809"/>
                      <a:pt x="1335635" y="4118635"/>
                    </a:cubicBezTo>
                    <a:cubicBezTo>
                      <a:pt x="1335202" y="4148976"/>
                      <a:pt x="1338805" y="4178868"/>
                      <a:pt x="1337171" y="4209403"/>
                    </a:cubicBezTo>
                    <a:cubicBezTo>
                      <a:pt x="1335445" y="4242449"/>
                      <a:pt x="1327565" y="4276129"/>
                      <a:pt x="1325840" y="4309174"/>
                    </a:cubicBezTo>
                    <a:cubicBezTo>
                      <a:pt x="1322853" y="4364122"/>
                      <a:pt x="1323899" y="4418621"/>
                      <a:pt x="1321122" y="4473630"/>
                    </a:cubicBezTo>
                    <a:cubicBezTo>
                      <a:pt x="1315632" y="4579723"/>
                      <a:pt x="1309019" y="4685750"/>
                      <a:pt x="1302196" y="4791709"/>
                    </a:cubicBezTo>
                    <a:cubicBezTo>
                      <a:pt x="1300696" y="4814383"/>
                      <a:pt x="1294244" y="4837504"/>
                      <a:pt x="1293239" y="4860048"/>
                    </a:cubicBezTo>
                    <a:cubicBezTo>
                      <a:pt x="1290785" y="4919957"/>
                      <a:pt x="1289660" y="4979994"/>
                      <a:pt x="1288829" y="5039837"/>
                    </a:cubicBezTo>
                    <a:cubicBezTo>
                      <a:pt x="1288401" y="5076103"/>
                      <a:pt x="1290512" y="5112310"/>
                      <a:pt x="1289584" y="5148703"/>
                    </a:cubicBezTo>
                    <a:cubicBezTo>
                      <a:pt x="1288845" y="5177820"/>
                      <a:pt x="1286193" y="5207193"/>
                      <a:pt x="1282205" y="5236435"/>
                    </a:cubicBezTo>
                    <a:cubicBezTo>
                      <a:pt x="1278784" y="5261619"/>
                      <a:pt x="1270649" y="5286477"/>
                      <a:pt x="1268145" y="5311662"/>
                    </a:cubicBezTo>
                    <a:cubicBezTo>
                      <a:pt x="1261308" y="5379812"/>
                      <a:pt x="1256387" y="5447703"/>
                      <a:pt x="1250547" y="5515595"/>
                    </a:cubicBezTo>
                    <a:cubicBezTo>
                      <a:pt x="1248113" y="5542776"/>
                      <a:pt x="1244054" y="5570023"/>
                      <a:pt x="1243323" y="5596885"/>
                    </a:cubicBezTo>
                    <a:cubicBezTo>
                      <a:pt x="1241082" y="5668709"/>
                      <a:pt x="1241668" y="5740276"/>
                      <a:pt x="1238303" y="5812036"/>
                    </a:cubicBezTo>
                    <a:cubicBezTo>
                      <a:pt x="1235508" y="5871554"/>
                      <a:pt x="1228259" y="5931392"/>
                      <a:pt x="1223551" y="5991171"/>
                    </a:cubicBezTo>
                    <a:cubicBezTo>
                      <a:pt x="1221675" y="6016549"/>
                      <a:pt x="1222415" y="6041609"/>
                      <a:pt x="1219699" y="6066726"/>
                    </a:cubicBezTo>
                    <a:cubicBezTo>
                      <a:pt x="1213776" y="6123024"/>
                      <a:pt x="1205938" y="6179576"/>
                      <a:pt x="1199935" y="6236130"/>
                    </a:cubicBezTo>
                    <a:cubicBezTo>
                      <a:pt x="1196614" y="6268403"/>
                      <a:pt x="1198425" y="6301127"/>
                      <a:pt x="1192857" y="6333267"/>
                    </a:cubicBezTo>
                    <a:cubicBezTo>
                      <a:pt x="1179603" y="6409590"/>
                      <a:pt x="1163470" y="6485591"/>
                      <a:pt x="1148174" y="6561849"/>
                    </a:cubicBezTo>
                    <a:cubicBezTo>
                      <a:pt x="1132370" y="6640486"/>
                      <a:pt x="1117066" y="6719000"/>
                      <a:pt x="1100424" y="6797385"/>
                    </a:cubicBezTo>
                    <a:lnTo>
                      <a:pt x="1085621" y="6858000"/>
                    </a:lnTo>
                    <a:lnTo>
                      <a:pt x="932341" y="6858000"/>
                    </a:lnTo>
                    <a:lnTo>
                      <a:pt x="944496" y="6829656"/>
                    </a:lnTo>
                    <a:cubicBezTo>
                      <a:pt x="964836" y="6776399"/>
                      <a:pt x="953622" y="6744439"/>
                      <a:pt x="913239" y="6720119"/>
                    </a:cubicBezTo>
                    <a:cubicBezTo>
                      <a:pt x="890880" y="6706443"/>
                      <a:pt x="866986" y="6690318"/>
                      <a:pt x="870682" y="6655346"/>
                    </a:cubicBezTo>
                    <a:cubicBezTo>
                      <a:pt x="876846" y="6598274"/>
                      <a:pt x="889503" y="6540954"/>
                      <a:pt x="846442" y="6498594"/>
                    </a:cubicBezTo>
                    <a:cubicBezTo>
                      <a:pt x="862273" y="6487399"/>
                      <a:pt x="871751" y="6480449"/>
                      <a:pt x="881150" y="6473756"/>
                    </a:cubicBezTo>
                    <a:cubicBezTo>
                      <a:pt x="907245" y="6455292"/>
                      <a:pt x="930705" y="6407516"/>
                      <a:pt x="922470" y="6377035"/>
                    </a:cubicBezTo>
                    <a:cubicBezTo>
                      <a:pt x="910652" y="6332192"/>
                      <a:pt x="925705" y="6299028"/>
                      <a:pt x="955039" y="6268585"/>
                    </a:cubicBezTo>
                    <a:cubicBezTo>
                      <a:pt x="1003777" y="6217606"/>
                      <a:pt x="1017630" y="6148240"/>
                      <a:pt x="1024350" y="6083443"/>
                    </a:cubicBezTo>
                    <a:cubicBezTo>
                      <a:pt x="1029590" y="6034553"/>
                      <a:pt x="1028255" y="5980246"/>
                      <a:pt x="999696" y="5938416"/>
                    </a:cubicBezTo>
                    <a:cubicBezTo>
                      <a:pt x="990505" y="5925141"/>
                      <a:pt x="991039" y="5901884"/>
                      <a:pt x="988342" y="5882426"/>
                    </a:cubicBezTo>
                    <a:cubicBezTo>
                      <a:pt x="986229" y="5866254"/>
                      <a:pt x="984774" y="5849442"/>
                      <a:pt x="985444" y="5832438"/>
                    </a:cubicBezTo>
                    <a:cubicBezTo>
                      <a:pt x="986010" y="5814273"/>
                      <a:pt x="985042" y="5793656"/>
                      <a:pt x="992016" y="5777751"/>
                    </a:cubicBezTo>
                    <a:cubicBezTo>
                      <a:pt x="1012886" y="5729456"/>
                      <a:pt x="1014467" y="5686488"/>
                      <a:pt x="995028" y="5641832"/>
                    </a:cubicBezTo>
                    <a:cubicBezTo>
                      <a:pt x="984984" y="5618696"/>
                      <a:pt x="974301" y="5585771"/>
                      <a:pt x="981247" y="5562522"/>
                    </a:cubicBezTo>
                    <a:cubicBezTo>
                      <a:pt x="998041" y="5505913"/>
                      <a:pt x="997454" y="5454379"/>
                      <a:pt x="995131" y="5398075"/>
                    </a:cubicBezTo>
                    <a:cubicBezTo>
                      <a:pt x="993724" y="5361807"/>
                      <a:pt x="997229" y="5322258"/>
                      <a:pt x="997379" y="5283928"/>
                    </a:cubicBezTo>
                    <a:cubicBezTo>
                      <a:pt x="997473" y="5239095"/>
                      <a:pt x="1006631" y="5193105"/>
                      <a:pt x="979617" y="5157396"/>
                    </a:cubicBezTo>
                    <a:cubicBezTo>
                      <a:pt x="976728" y="5153402"/>
                      <a:pt x="978724" y="5144705"/>
                      <a:pt x="976441" y="5139485"/>
                    </a:cubicBezTo>
                    <a:cubicBezTo>
                      <a:pt x="969619" y="5122991"/>
                      <a:pt x="964828" y="5102888"/>
                      <a:pt x="953793" y="5091862"/>
                    </a:cubicBezTo>
                    <a:cubicBezTo>
                      <a:pt x="921506" y="5059884"/>
                      <a:pt x="886609" y="5031900"/>
                      <a:pt x="853056" y="5001787"/>
                    </a:cubicBezTo>
                    <a:cubicBezTo>
                      <a:pt x="845882" y="4995337"/>
                      <a:pt x="836325" y="4988437"/>
                      <a:pt x="833979" y="4978966"/>
                    </a:cubicBezTo>
                    <a:cubicBezTo>
                      <a:pt x="820602" y="4924328"/>
                      <a:pt x="808509" y="4869239"/>
                      <a:pt x="796995" y="4813768"/>
                    </a:cubicBezTo>
                    <a:cubicBezTo>
                      <a:pt x="792418" y="4791474"/>
                      <a:pt x="803209" y="4777314"/>
                      <a:pt x="820590" y="4764057"/>
                    </a:cubicBezTo>
                    <a:cubicBezTo>
                      <a:pt x="837188" y="4751123"/>
                      <a:pt x="855398" y="4734452"/>
                      <a:pt x="864688" y="4714752"/>
                    </a:cubicBezTo>
                    <a:cubicBezTo>
                      <a:pt x="883062" y="4675275"/>
                      <a:pt x="897521" y="4632902"/>
                      <a:pt x="910485" y="4590911"/>
                    </a:cubicBezTo>
                    <a:cubicBezTo>
                      <a:pt x="915338" y="4575199"/>
                      <a:pt x="912978" y="4556131"/>
                      <a:pt x="911445" y="4539571"/>
                    </a:cubicBezTo>
                    <a:cubicBezTo>
                      <a:pt x="908527" y="4508200"/>
                      <a:pt x="900999" y="4477659"/>
                      <a:pt x="900285" y="4445837"/>
                    </a:cubicBezTo>
                    <a:cubicBezTo>
                      <a:pt x="899539" y="4408923"/>
                      <a:pt x="887958" y="4383340"/>
                      <a:pt x="863237" y="4364703"/>
                    </a:cubicBezTo>
                    <a:cubicBezTo>
                      <a:pt x="826431" y="4336971"/>
                      <a:pt x="808536" y="4292507"/>
                      <a:pt x="798070" y="4243284"/>
                    </a:cubicBezTo>
                    <a:cubicBezTo>
                      <a:pt x="784617" y="4180721"/>
                      <a:pt x="805728" y="4117545"/>
                      <a:pt x="817097" y="4054750"/>
                    </a:cubicBezTo>
                    <a:cubicBezTo>
                      <a:pt x="821537" y="4030724"/>
                      <a:pt x="826632" y="4006057"/>
                      <a:pt x="826251" y="3982801"/>
                    </a:cubicBezTo>
                    <a:cubicBezTo>
                      <a:pt x="825347" y="3916709"/>
                      <a:pt x="825150" y="3850833"/>
                      <a:pt x="836848" y="3784939"/>
                    </a:cubicBezTo>
                    <a:lnTo>
                      <a:pt x="841285" y="3766755"/>
                    </a:lnTo>
                    <a:lnTo>
                      <a:pt x="841284" y="3766755"/>
                    </a:lnTo>
                    <a:lnTo>
                      <a:pt x="852925" y="3719034"/>
                    </a:lnTo>
                    <a:cubicBezTo>
                      <a:pt x="855152" y="3711822"/>
                      <a:pt x="856753" y="3704413"/>
                      <a:pt x="857932" y="3696880"/>
                    </a:cubicBezTo>
                    <a:cubicBezTo>
                      <a:pt x="868683" y="3631632"/>
                      <a:pt x="885300" y="3565939"/>
                      <a:pt x="853534" y="3507036"/>
                    </a:cubicBezTo>
                    <a:cubicBezTo>
                      <a:pt x="850623" y="3501622"/>
                      <a:pt x="849992" y="3494020"/>
                      <a:pt x="850226" y="3485839"/>
                    </a:cubicBezTo>
                    <a:close/>
                    <a:moveTo>
                      <a:pt x="0" y="0"/>
                    </a:moveTo>
                    <a:lnTo>
                      <a:pt x="455609" y="0"/>
                    </a:lnTo>
                    <a:lnTo>
                      <a:pt x="459171" y="72395"/>
                    </a:lnTo>
                    <a:cubicBezTo>
                      <a:pt x="459671" y="92301"/>
                      <a:pt x="456894" y="113171"/>
                      <a:pt x="460041" y="131917"/>
                    </a:cubicBezTo>
                    <a:cubicBezTo>
                      <a:pt x="474213" y="218122"/>
                      <a:pt x="492031" y="302910"/>
                      <a:pt x="504421" y="389691"/>
                    </a:cubicBezTo>
                    <a:cubicBezTo>
                      <a:pt x="517349" y="479177"/>
                      <a:pt x="539516" y="562489"/>
                      <a:pt x="582097" y="634609"/>
                    </a:cubicBezTo>
                    <a:cubicBezTo>
                      <a:pt x="621686" y="701573"/>
                      <a:pt x="662589" y="767248"/>
                      <a:pt x="702468" y="834019"/>
                    </a:cubicBezTo>
                    <a:cubicBezTo>
                      <a:pt x="712587" y="850968"/>
                      <a:pt x="725536" y="867665"/>
                      <a:pt x="729203" y="887701"/>
                    </a:cubicBezTo>
                    <a:cubicBezTo>
                      <a:pt x="736973" y="929321"/>
                      <a:pt x="740155" y="973193"/>
                      <a:pt x="743787" y="1016355"/>
                    </a:cubicBezTo>
                    <a:cubicBezTo>
                      <a:pt x="746786" y="1053398"/>
                      <a:pt x="745800" y="1091467"/>
                      <a:pt x="750083" y="1128060"/>
                    </a:cubicBezTo>
                    <a:cubicBezTo>
                      <a:pt x="753428" y="1157309"/>
                      <a:pt x="762038" y="1185083"/>
                      <a:pt x="768866" y="1213431"/>
                    </a:cubicBezTo>
                    <a:cubicBezTo>
                      <a:pt x="774767" y="1238107"/>
                      <a:pt x="778357" y="1264327"/>
                      <a:pt x="787802" y="1286432"/>
                    </a:cubicBezTo>
                    <a:cubicBezTo>
                      <a:pt x="810582" y="1340304"/>
                      <a:pt x="832653" y="1394242"/>
                      <a:pt x="842837" y="1455511"/>
                    </a:cubicBezTo>
                    <a:cubicBezTo>
                      <a:pt x="853049" y="1515944"/>
                      <a:pt x="867276" y="1574511"/>
                      <a:pt x="877988" y="1634814"/>
                    </a:cubicBezTo>
                    <a:cubicBezTo>
                      <a:pt x="888390" y="1693895"/>
                      <a:pt x="902813" y="1748857"/>
                      <a:pt x="941063" y="1789731"/>
                    </a:cubicBezTo>
                    <a:cubicBezTo>
                      <a:pt x="957906" y="1807908"/>
                      <a:pt x="975122" y="1831564"/>
                      <a:pt x="980124" y="1857657"/>
                    </a:cubicBezTo>
                    <a:cubicBezTo>
                      <a:pt x="987207" y="1894833"/>
                      <a:pt x="980788" y="1937150"/>
                      <a:pt x="984484" y="1976384"/>
                    </a:cubicBezTo>
                    <a:cubicBezTo>
                      <a:pt x="988781" y="2022576"/>
                      <a:pt x="988793" y="2074493"/>
                      <a:pt x="1007189" y="2110650"/>
                    </a:cubicBezTo>
                    <a:cubicBezTo>
                      <a:pt x="1023612" y="2142809"/>
                      <a:pt x="1034723" y="2173610"/>
                      <a:pt x="1039893" y="2211041"/>
                    </a:cubicBezTo>
                    <a:cubicBezTo>
                      <a:pt x="1043484" y="2237261"/>
                      <a:pt x="1057690" y="2260269"/>
                      <a:pt x="1059162" y="2286682"/>
                    </a:cubicBezTo>
                    <a:cubicBezTo>
                      <a:pt x="1061252" y="2321469"/>
                      <a:pt x="1060754" y="2355740"/>
                      <a:pt x="1070522" y="2388667"/>
                    </a:cubicBezTo>
                    <a:cubicBezTo>
                      <a:pt x="1080600" y="2422815"/>
                      <a:pt x="1085513" y="2459602"/>
                      <a:pt x="1093939" y="2494653"/>
                    </a:cubicBezTo>
                    <a:cubicBezTo>
                      <a:pt x="1098500" y="2513273"/>
                      <a:pt x="1106866" y="2529964"/>
                      <a:pt x="1112007" y="2548197"/>
                    </a:cubicBezTo>
                    <a:cubicBezTo>
                      <a:pt x="1121409" y="2581573"/>
                      <a:pt x="1130232" y="2615336"/>
                      <a:pt x="1138346" y="2649163"/>
                    </a:cubicBezTo>
                    <a:cubicBezTo>
                      <a:pt x="1146465" y="2682988"/>
                      <a:pt x="1157699" y="2716368"/>
                      <a:pt x="1160337" y="2751608"/>
                    </a:cubicBezTo>
                    <a:cubicBezTo>
                      <a:pt x="1164714" y="2811646"/>
                      <a:pt x="1159211" y="2873999"/>
                      <a:pt x="1165737" y="2933012"/>
                    </a:cubicBezTo>
                    <a:cubicBezTo>
                      <a:pt x="1172445" y="2992925"/>
                      <a:pt x="1185964" y="3051556"/>
                      <a:pt x="1202029" y="3107873"/>
                    </a:cubicBezTo>
                    <a:cubicBezTo>
                      <a:pt x="1214635" y="3152396"/>
                      <a:pt x="1227749" y="3194534"/>
                      <a:pt x="1225692" y="3244974"/>
                    </a:cubicBezTo>
                    <a:cubicBezTo>
                      <a:pt x="1224565" y="3273123"/>
                      <a:pt x="1231196" y="3305079"/>
                      <a:pt x="1243916" y="3326221"/>
                    </a:cubicBezTo>
                    <a:cubicBezTo>
                      <a:pt x="1271701" y="3372044"/>
                      <a:pt x="1285247" y="3423911"/>
                      <a:pt x="1293067" y="3480219"/>
                    </a:cubicBezTo>
                    <a:lnTo>
                      <a:pt x="1308071" y="3585182"/>
                    </a:lnTo>
                    <a:lnTo>
                      <a:pt x="1295962" y="3584708"/>
                    </a:lnTo>
                    <a:cubicBezTo>
                      <a:pt x="1237754" y="3586303"/>
                      <a:pt x="1180629" y="3594888"/>
                      <a:pt x="1118893" y="3568330"/>
                    </a:cubicBezTo>
                    <a:cubicBezTo>
                      <a:pt x="1113435" y="3565936"/>
                      <a:pt x="1102517" y="3567964"/>
                      <a:pt x="1094179" y="3567566"/>
                    </a:cubicBezTo>
                    <a:cubicBezTo>
                      <a:pt x="1027548" y="3564029"/>
                      <a:pt x="967064" y="3547281"/>
                      <a:pt x="922719" y="3516472"/>
                    </a:cubicBezTo>
                    <a:cubicBezTo>
                      <a:pt x="908178" y="3506414"/>
                      <a:pt x="892942" y="3497984"/>
                      <a:pt x="877028" y="3490955"/>
                    </a:cubicBezTo>
                    <a:lnTo>
                      <a:pt x="850533" y="3481837"/>
                    </a:lnTo>
                    <a:lnTo>
                      <a:pt x="852113" y="3461170"/>
                    </a:lnTo>
                    <a:cubicBezTo>
                      <a:pt x="854391" y="3434500"/>
                      <a:pt x="848474" y="3414331"/>
                      <a:pt x="831383" y="3399179"/>
                    </a:cubicBezTo>
                    <a:cubicBezTo>
                      <a:pt x="801767" y="3373388"/>
                      <a:pt x="773654" y="3344957"/>
                      <a:pt x="743141" y="3320580"/>
                    </a:cubicBezTo>
                    <a:cubicBezTo>
                      <a:pt x="722236" y="3303685"/>
                      <a:pt x="714543" y="3281842"/>
                      <a:pt x="713221" y="3251241"/>
                    </a:cubicBezTo>
                    <a:cubicBezTo>
                      <a:pt x="712555" y="3234106"/>
                      <a:pt x="704768" y="3217029"/>
                      <a:pt x="697098" y="3202528"/>
                    </a:cubicBezTo>
                    <a:cubicBezTo>
                      <a:pt x="687845" y="3184997"/>
                      <a:pt x="672212" y="3172554"/>
                      <a:pt x="664820" y="3154190"/>
                    </a:cubicBezTo>
                    <a:cubicBezTo>
                      <a:pt x="646169" y="3109209"/>
                      <a:pt x="616744" y="3087991"/>
                      <a:pt x="572501" y="3087312"/>
                    </a:cubicBezTo>
                    <a:cubicBezTo>
                      <a:pt x="533259" y="3086763"/>
                      <a:pt x="493731" y="3044085"/>
                      <a:pt x="497703" y="3005243"/>
                    </a:cubicBezTo>
                    <a:cubicBezTo>
                      <a:pt x="502030" y="2962279"/>
                      <a:pt x="490540" y="2928257"/>
                      <a:pt x="476984" y="2892751"/>
                    </a:cubicBezTo>
                    <a:cubicBezTo>
                      <a:pt x="469363" y="2872905"/>
                      <a:pt x="465404" y="2847135"/>
                      <a:pt x="468947" y="2824527"/>
                    </a:cubicBezTo>
                    <a:cubicBezTo>
                      <a:pt x="482188" y="2738605"/>
                      <a:pt x="520979" y="2665650"/>
                      <a:pt x="569138" y="2595026"/>
                    </a:cubicBezTo>
                    <a:cubicBezTo>
                      <a:pt x="600577" y="2548865"/>
                      <a:pt x="622260" y="2493483"/>
                      <a:pt x="645397" y="2440808"/>
                    </a:cubicBezTo>
                    <a:cubicBezTo>
                      <a:pt x="652529" y="2424387"/>
                      <a:pt x="655029" y="2401457"/>
                      <a:pt x="651820" y="2384384"/>
                    </a:cubicBezTo>
                    <a:cubicBezTo>
                      <a:pt x="640949" y="2324596"/>
                      <a:pt x="629163" y="2264805"/>
                      <a:pt x="612994" y="2207332"/>
                    </a:cubicBezTo>
                    <a:cubicBezTo>
                      <a:pt x="597678" y="2153787"/>
                      <a:pt x="601053" y="2099808"/>
                      <a:pt x="620894" y="2046679"/>
                    </a:cubicBezTo>
                    <a:cubicBezTo>
                      <a:pt x="635367" y="2007977"/>
                      <a:pt x="641110" y="1970814"/>
                      <a:pt x="644614" y="1931265"/>
                    </a:cubicBezTo>
                    <a:cubicBezTo>
                      <a:pt x="647465" y="1898285"/>
                      <a:pt x="653360" y="1862859"/>
                      <a:pt x="665994" y="1832337"/>
                    </a:cubicBezTo>
                    <a:cubicBezTo>
                      <a:pt x="683779" y="1789578"/>
                      <a:pt x="688928" y="1751381"/>
                      <a:pt x="678276" y="1709437"/>
                    </a:cubicBezTo>
                    <a:cubicBezTo>
                      <a:pt x="672576" y="1687079"/>
                      <a:pt x="673987" y="1660990"/>
                      <a:pt x="672955" y="1636123"/>
                    </a:cubicBezTo>
                    <a:cubicBezTo>
                      <a:pt x="671272" y="1597795"/>
                      <a:pt x="671867" y="1558758"/>
                      <a:pt x="668480" y="1520749"/>
                    </a:cubicBezTo>
                    <a:cubicBezTo>
                      <a:pt x="665050" y="1479903"/>
                      <a:pt x="655019" y="1440408"/>
                      <a:pt x="653920" y="1399437"/>
                    </a:cubicBezTo>
                    <a:cubicBezTo>
                      <a:pt x="652652" y="1355309"/>
                      <a:pt x="639893" y="1323154"/>
                      <a:pt x="612686" y="1296979"/>
                    </a:cubicBezTo>
                    <a:cubicBezTo>
                      <a:pt x="595576" y="1280408"/>
                      <a:pt x="578401" y="1259588"/>
                      <a:pt x="570220" y="1235618"/>
                    </a:cubicBezTo>
                    <a:cubicBezTo>
                      <a:pt x="553631" y="1186194"/>
                      <a:pt x="545669" y="1131821"/>
                      <a:pt x="529736" y="1081752"/>
                    </a:cubicBezTo>
                    <a:cubicBezTo>
                      <a:pt x="507466" y="1011390"/>
                      <a:pt x="481332" y="944631"/>
                      <a:pt x="414305" y="918292"/>
                    </a:cubicBezTo>
                    <a:cubicBezTo>
                      <a:pt x="377314" y="903769"/>
                      <a:pt x="368843" y="874065"/>
                      <a:pt x="373924" y="825689"/>
                    </a:cubicBezTo>
                    <a:cubicBezTo>
                      <a:pt x="375689" y="809590"/>
                      <a:pt x="376722" y="786203"/>
                      <a:pt x="368949" y="778726"/>
                    </a:cubicBezTo>
                    <a:cubicBezTo>
                      <a:pt x="345838" y="756354"/>
                      <a:pt x="349308" y="725824"/>
                      <a:pt x="347020" y="694643"/>
                    </a:cubicBezTo>
                    <a:cubicBezTo>
                      <a:pt x="345704" y="675894"/>
                      <a:pt x="339306" y="651346"/>
                      <a:pt x="327478" y="642898"/>
                    </a:cubicBezTo>
                    <a:cubicBezTo>
                      <a:pt x="279698" y="608395"/>
                      <a:pt x="263590" y="549247"/>
                      <a:pt x="243468" y="491960"/>
                    </a:cubicBezTo>
                    <a:cubicBezTo>
                      <a:pt x="237433" y="475142"/>
                      <a:pt x="230250" y="456843"/>
                      <a:pt x="218930" y="446010"/>
                    </a:cubicBezTo>
                    <a:cubicBezTo>
                      <a:pt x="194433" y="422927"/>
                      <a:pt x="180036" y="395344"/>
                      <a:pt x="180614" y="354892"/>
                    </a:cubicBezTo>
                    <a:cubicBezTo>
                      <a:pt x="180923" y="342010"/>
                      <a:pt x="176523" y="328798"/>
                      <a:pt x="171988" y="317521"/>
                    </a:cubicBezTo>
                    <a:cubicBezTo>
                      <a:pt x="162052" y="293291"/>
                      <a:pt x="148442" y="271315"/>
                      <a:pt x="139875" y="246378"/>
                    </a:cubicBezTo>
                    <a:cubicBezTo>
                      <a:pt x="117577" y="182780"/>
                      <a:pt x="95749" y="119890"/>
                      <a:pt x="51499" y="73211"/>
                    </a:cubicBezTo>
                    <a:cubicBezTo>
                      <a:pt x="40691" y="61834"/>
                      <a:pt x="29467" y="49763"/>
                      <a:pt x="19690" y="36621"/>
                    </a:cubicBezTo>
                    <a:close/>
                  </a:path>
                </a:pathLst>
              </a:custGeom>
              <a:blipFill dpi="0" rotWithShape="1">
                <a:blip r:embed="rId2">
                  <a:alphaModFix amt="57000"/>
                </a:blip>
                <a:srcRect/>
                <a:tile tx="0" ty="0" sx="100000" sy="100000" flip="none" algn="tl"/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3" name="Picture 11">
            <a:extLst>
              <a:ext uri="{FF2B5EF4-FFF2-40B4-BE49-F238E27FC236}">
                <a16:creationId xmlns:a16="http://schemas.microsoft.com/office/drawing/2014/main" id="{FC86ADF6-E082-21D9-3141-3428CF4E90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28" y="2379889"/>
            <a:ext cx="1912979" cy="1912979"/>
          </a:xfrm>
          <a:prstGeom prst="rect">
            <a:avLst/>
          </a:prstGeom>
        </p:spPr>
      </p:pic>
      <p:grpSp>
        <p:nvGrpSpPr>
          <p:cNvPr id="58" name="Group 57">
            <a:extLst>
              <a:ext uri="{FF2B5EF4-FFF2-40B4-BE49-F238E27FC236}">
                <a16:creationId xmlns:a16="http://schemas.microsoft.com/office/drawing/2014/main" id="{C9829185-6353-4E3C-B082-AA7F519391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8104360" y="0"/>
            <a:ext cx="4087640" cy="6858000"/>
            <a:chOff x="1" y="0"/>
            <a:chExt cx="4087640" cy="6858000"/>
          </a:xfrm>
          <a:effectLst>
            <a:outerShdw blurRad="381000" dist="152400" algn="ctr" rotWithShape="0">
              <a:srgbClr val="000000">
                <a:alpha val="10000"/>
              </a:srgbClr>
            </a:outerShdw>
          </a:effectLst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BB7BB359-8B77-484C-B9CD-6376139A3A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" y="0"/>
              <a:ext cx="3986041" cy="6858000"/>
              <a:chOff x="1" y="0"/>
              <a:chExt cx="3986041" cy="6858000"/>
            </a:xfrm>
          </p:grpSpPr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AA96BE9D-5B3B-4CA9-8895-33FAA380468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" y="0"/>
                <a:ext cx="3986041" cy="6858000"/>
              </a:xfrm>
              <a:custGeom>
                <a:avLst/>
                <a:gdLst>
                  <a:gd name="connsiteX0" fmla="*/ 0 w 3986041"/>
                  <a:gd name="connsiteY0" fmla="*/ 0 h 6858000"/>
                  <a:gd name="connsiteX1" fmla="*/ 3066495 w 3986041"/>
                  <a:gd name="connsiteY1" fmla="*/ 0 h 6858000"/>
                  <a:gd name="connsiteX2" fmla="*/ 3427241 w 3986041"/>
                  <a:gd name="connsiteY2" fmla="*/ 1211943 h 6858000"/>
                  <a:gd name="connsiteX3" fmla="*/ 3986041 w 3986041"/>
                  <a:gd name="connsiteY3" fmla="*/ 4122057 h 6858000"/>
                  <a:gd name="connsiteX4" fmla="*/ 3751724 w 3986041"/>
                  <a:gd name="connsiteY4" fmla="*/ 6858000 h 6858000"/>
                  <a:gd name="connsiteX5" fmla="*/ 0 w 3986041"/>
                  <a:gd name="connsiteY5" fmla="*/ 685800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86041" h="6858000">
                    <a:moveTo>
                      <a:pt x="0" y="0"/>
                    </a:moveTo>
                    <a:lnTo>
                      <a:pt x="3066495" y="0"/>
                    </a:lnTo>
                    <a:lnTo>
                      <a:pt x="3427241" y="1211943"/>
                    </a:lnTo>
                    <a:lnTo>
                      <a:pt x="3986041" y="4122057"/>
                    </a:lnTo>
                    <a:lnTo>
                      <a:pt x="3751724" y="6858000"/>
                    </a:lnTo>
                    <a:lnTo>
                      <a:pt x="0" y="6858000"/>
                    </a:lnTo>
                    <a:close/>
                  </a:path>
                </a:pathLst>
              </a:custGeom>
              <a:solidFill>
                <a:schemeClr val="tx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7840E2BF-E954-4173-BF70-2DAE9E19A09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" y="0"/>
                <a:ext cx="3986041" cy="6858000"/>
              </a:xfrm>
              <a:custGeom>
                <a:avLst/>
                <a:gdLst>
                  <a:gd name="connsiteX0" fmla="*/ 0 w 3986041"/>
                  <a:gd name="connsiteY0" fmla="*/ 0 h 6858000"/>
                  <a:gd name="connsiteX1" fmla="*/ 3066495 w 3986041"/>
                  <a:gd name="connsiteY1" fmla="*/ 0 h 6858000"/>
                  <a:gd name="connsiteX2" fmla="*/ 3427241 w 3986041"/>
                  <a:gd name="connsiteY2" fmla="*/ 1211943 h 6858000"/>
                  <a:gd name="connsiteX3" fmla="*/ 3986041 w 3986041"/>
                  <a:gd name="connsiteY3" fmla="*/ 4122057 h 6858000"/>
                  <a:gd name="connsiteX4" fmla="*/ 3751724 w 3986041"/>
                  <a:gd name="connsiteY4" fmla="*/ 6858000 h 6858000"/>
                  <a:gd name="connsiteX5" fmla="*/ 0 w 3986041"/>
                  <a:gd name="connsiteY5" fmla="*/ 685800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86041" h="6858000">
                    <a:moveTo>
                      <a:pt x="0" y="0"/>
                    </a:moveTo>
                    <a:lnTo>
                      <a:pt x="3066495" y="0"/>
                    </a:lnTo>
                    <a:lnTo>
                      <a:pt x="3427241" y="1211943"/>
                    </a:lnTo>
                    <a:lnTo>
                      <a:pt x="3986041" y="4122057"/>
                    </a:lnTo>
                    <a:lnTo>
                      <a:pt x="3751724" y="6858000"/>
                    </a:lnTo>
                    <a:lnTo>
                      <a:pt x="0" y="6858000"/>
                    </a:lnTo>
                    <a:close/>
                  </a:path>
                </a:pathLst>
              </a:custGeom>
              <a:solidFill>
                <a:schemeClr val="bg1">
                  <a:alpha val="14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3F125B5A-DFAC-4B6D-B14F-287F8C436A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2748588" y="0"/>
              <a:ext cx="1339053" cy="6858000"/>
              <a:chOff x="2748588" y="0"/>
              <a:chExt cx="1339053" cy="6858000"/>
            </a:xfrm>
          </p:grpSpPr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6AF4804F-69E5-479A-9F45-C0E46317159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748588" y="0"/>
                <a:ext cx="1339053" cy="6858000"/>
              </a:xfrm>
              <a:custGeom>
                <a:avLst/>
                <a:gdLst>
                  <a:gd name="connsiteX0" fmla="*/ 850532 w 1339053"/>
                  <a:gd name="connsiteY0" fmla="*/ 3481838 h 6858000"/>
                  <a:gd name="connsiteX1" fmla="*/ 877027 w 1339053"/>
                  <a:gd name="connsiteY1" fmla="*/ 3490955 h 6858000"/>
                  <a:gd name="connsiteX2" fmla="*/ 922718 w 1339053"/>
                  <a:gd name="connsiteY2" fmla="*/ 3516472 h 6858000"/>
                  <a:gd name="connsiteX3" fmla="*/ 1094179 w 1339053"/>
                  <a:gd name="connsiteY3" fmla="*/ 3567567 h 6858000"/>
                  <a:gd name="connsiteX4" fmla="*/ 1118891 w 1339053"/>
                  <a:gd name="connsiteY4" fmla="*/ 3568331 h 6858000"/>
                  <a:gd name="connsiteX5" fmla="*/ 1295961 w 1339053"/>
                  <a:gd name="connsiteY5" fmla="*/ 3584709 h 6858000"/>
                  <a:gd name="connsiteX6" fmla="*/ 1308070 w 1339053"/>
                  <a:gd name="connsiteY6" fmla="*/ 3585183 h 6858000"/>
                  <a:gd name="connsiteX7" fmla="*/ 1325263 w 1339053"/>
                  <a:gd name="connsiteY7" fmla="*/ 3705453 h 6858000"/>
                  <a:gd name="connsiteX8" fmla="*/ 1334107 w 1339053"/>
                  <a:gd name="connsiteY8" fmla="*/ 3772268 h 6858000"/>
                  <a:gd name="connsiteX9" fmla="*/ 1338203 w 1339053"/>
                  <a:gd name="connsiteY9" fmla="*/ 3831076 h 6858000"/>
                  <a:gd name="connsiteX10" fmla="*/ 1338805 w 1339053"/>
                  <a:gd name="connsiteY10" fmla="*/ 3839709 h 6858000"/>
                  <a:gd name="connsiteX11" fmla="*/ 1335635 w 1339053"/>
                  <a:gd name="connsiteY11" fmla="*/ 4118635 h 6858000"/>
                  <a:gd name="connsiteX12" fmla="*/ 1337171 w 1339053"/>
                  <a:gd name="connsiteY12" fmla="*/ 4209403 h 6858000"/>
                  <a:gd name="connsiteX13" fmla="*/ 1325840 w 1339053"/>
                  <a:gd name="connsiteY13" fmla="*/ 4309174 h 6858000"/>
                  <a:gd name="connsiteX14" fmla="*/ 1321122 w 1339053"/>
                  <a:gd name="connsiteY14" fmla="*/ 4473630 h 6858000"/>
                  <a:gd name="connsiteX15" fmla="*/ 1302196 w 1339053"/>
                  <a:gd name="connsiteY15" fmla="*/ 4791709 h 6858000"/>
                  <a:gd name="connsiteX16" fmla="*/ 1293239 w 1339053"/>
                  <a:gd name="connsiteY16" fmla="*/ 4860048 h 6858000"/>
                  <a:gd name="connsiteX17" fmla="*/ 1288829 w 1339053"/>
                  <a:gd name="connsiteY17" fmla="*/ 5039837 h 6858000"/>
                  <a:gd name="connsiteX18" fmla="*/ 1289584 w 1339053"/>
                  <a:gd name="connsiteY18" fmla="*/ 5148703 h 6858000"/>
                  <a:gd name="connsiteX19" fmla="*/ 1282205 w 1339053"/>
                  <a:gd name="connsiteY19" fmla="*/ 5236435 h 6858000"/>
                  <a:gd name="connsiteX20" fmla="*/ 1268145 w 1339053"/>
                  <a:gd name="connsiteY20" fmla="*/ 5311662 h 6858000"/>
                  <a:gd name="connsiteX21" fmla="*/ 1250547 w 1339053"/>
                  <a:gd name="connsiteY21" fmla="*/ 5515595 h 6858000"/>
                  <a:gd name="connsiteX22" fmla="*/ 1243323 w 1339053"/>
                  <a:gd name="connsiteY22" fmla="*/ 5596885 h 6858000"/>
                  <a:gd name="connsiteX23" fmla="*/ 1238303 w 1339053"/>
                  <a:gd name="connsiteY23" fmla="*/ 5812036 h 6858000"/>
                  <a:gd name="connsiteX24" fmla="*/ 1223551 w 1339053"/>
                  <a:gd name="connsiteY24" fmla="*/ 5991171 h 6858000"/>
                  <a:gd name="connsiteX25" fmla="*/ 1219699 w 1339053"/>
                  <a:gd name="connsiteY25" fmla="*/ 6066726 h 6858000"/>
                  <a:gd name="connsiteX26" fmla="*/ 1199935 w 1339053"/>
                  <a:gd name="connsiteY26" fmla="*/ 6236130 h 6858000"/>
                  <a:gd name="connsiteX27" fmla="*/ 1192857 w 1339053"/>
                  <a:gd name="connsiteY27" fmla="*/ 6333267 h 6858000"/>
                  <a:gd name="connsiteX28" fmla="*/ 1148174 w 1339053"/>
                  <a:gd name="connsiteY28" fmla="*/ 6561849 h 6858000"/>
                  <a:gd name="connsiteX29" fmla="*/ 1100424 w 1339053"/>
                  <a:gd name="connsiteY29" fmla="*/ 6797385 h 6858000"/>
                  <a:gd name="connsiteX30" fmla="*/ 1085621 w 1339053"/>
                  <a:gd name="connsiteY30" fmla="*/ 6858000 h 6858000"/>
                  <a:gd name="connsiteX31" fmla="*/ 932341 w 1339053"/>
                  <a:gd name="connsiteY31" fmla="*/ 6858000 h 6858000"/>
                  <a:gd name="connsiteX32" fmla="*/ 944496 w 1339053"/>
                  <a:gd name="connsiteY32" fmla="*/ 6829656 h 6858000"/>
                  <a:gd name="connsiteX33" fmla="*/ 913239 w 1339053"/>
                  <a:gd name="connsiteY33" fmla="*/ 6720119 h 6858000"/>
                  <a:gd name="connsiteX34" fmla="*/ 870682 w 1339053"/>
                  <a:gd name="connsiteY34" fmla="*/ 6655346 h 6858000"/>
                  <a:gd name="connsiteX35" fmla="*/ 846442 w 1339053"/>
                  <a:gd name="connsiteY35" fmla="*/ 6498594 h 6858000"/>
                  <a:gd name="connsiteX36" fmla="*/ 881150 w 1339053"/>
                  <a:gd name="connsiteY36" fmla="*/ 6473756 h 6858000"/>
                  <a:gd name="connsiteX37" fmla="*/ 922470 w 1339053"/>
                  <a:gd name="connsiteY37" fmla="*/ 6377035 h 6858000"/>
                  <a:gd name="connsiteX38" fmla="*/ 955039 w 1339053"/>
                  <a:gd name="connsiteY38" fmla="*/ 6268585 h 6858000"/>
                  <a:gd name="connsiteX39" fmla="*/ 1024350 w 1339053"/>
                  <a:gd name="connsiteY39" fmla="*/ 6083443 h 6858000"/>
                  <a:gd name="connsiteX40" fmla="*/ 999696 w 1339053"/>
                  <a:gd name="connsiteY40" fmla="*/ 5938416 h 6858000"/>
                  <a:gd name="connsiteX41" fmla="*/ 988342 w 1339053"/>
                  <a:gd name="connsiteY41" fmla="*/ 5882426 h 6858000"/>
                  <a:gd name="connsiteX42" fmla="*/ 985444 w 1339053"/>
                  <a:gd name="connsiteY42" fmla="*/ 5832438 h 6858000"/>
                  <a:gd name="connsiteX43" fmla="*/ 992016 w 1339053"/>
                  <a:gd name="connsiteY43" fmla="*/ 5777751 h 6858000"/>
                  <a:gd name="connsiteX44" fmla="*/ 995028 w 1339053"/>
                  <a:gd name="connsiteY44" fmla="*/ 5641832 h 6858000"/>
                  <a:gd name="connsiteX45" fmla="*/ 981247 w 1339053"/>
                  <a:gd name="connsiteY45" fmla="*/ 5562522 h 6858000"/>
                  <a:gd name="connsiteX46" fmla="*/ 995131 w 1339053"/>
                  <a:gd name="connsiteY46" fmla="*/ 5398075 h 6858000"/>
                  <a:gd name="connsiteX47" fmla="*/ 997379 w 1339053"/>
                  <a:gd name="connsiteY47" fmla="*/ 5283928 h 6858000"/>
                  <a:gd name="connsiteX48" fmla="*/ 979617 w 1339053"/>
                  <a:gd name="connsiteY48" fmla="*/ 5157396 h 6858000"/>
                  <a:gd name="connsiteX49" fmla="*/ 976441 w 1339053"/>
                  <a:gd name="connsiteY49" fmla="*/ 5139485 h 6858000"/>
                  <a:gd name="connsiteX50" fmla="*/ 953793 w 1339053"/>
                  <a:gd name="connsiteY50" fmla="*/ 5091862 h 6858000"/>
                  <a:gd name="connsiteX51" fmla="*/ 853056 w 1339053"/>
                  <a:gd name="connsiteY51" fmla="*/ 5001787 h 6858000"/>
                  <a:gd name="connsiteX52" fmla="*/ 833979 w 1339053"/>
                  <a:gd name="connsiteY52" fmla="*/ 4978966 h 6858000"/>
                  <a:gd name="connsiteX53" fmla="*/ 796995 w 1339053"/>
                  <a:gd name="connsiteY53" fmla="*/ 4813768 h 6858000"/>
                  <a:gd name="connsiteX54" fmla="*/ 820590 w 1339053"/>
                  <a:gd name="connsiteY54" fmla="*/ 4764057 h 6858000"/>
                  <a:gd name="connsiteX55" fmla="*/ 864688 w 1339053"/>
                  <a:gd name="connsiteY55" fmla="*/ 4714752 h 6858000"/>
                  <a:gd name="connsiteX56" fmla="*/ 910485 w 1339053"/>
                  <a:gd name="connsiteY56" fmla="*/ 4590911 h 6858000"/>
                  <a:gd name="connsiteX57" fmla="*/ 911445 w 1339053"/>
                  <a:gd name="connsiteY57" fmla="*/ 4539571 h 6858000"/>
                  <a:gd name="connsiteX58" fmla="*/ 900285 w 1339053"/>
                  <a:gd name="connsiteY58" fmla="*/ 4445837 h 6858000"/>
                  <a:gd name="connsiteX59" fmla="*/ 863237 w 1339053"/>
                  <a:gd name="connsiteY59" fmla="*/ 4364703 h 6858000"/>
                  <a:gd name="connsiteX60" fmla="*/ 798070 w 1339053"/>
                  <a:gd name="connsiteY60" fmla="*/ 4243284 h 6858000"/>
                  <a:gd name="connsiteX61" fmla="*/ 817097 w 1339053"/>
                  <a:gd name="connsiteY61" fmla="*/ 4054750 h 6858000"/>
                  <a:gd name="connsiteX62" fmla="*/ 826251 w 1339053"/>
                  <a:gd name="connsiteY62" fmla="*/ 3982801 h 6858000"/>
                  <a:gd name="connsiteX63" fmla="*/ 836848 w 1339053"/>
                  <a:gd name="connsiteY63" fmla="*/ 3784939 h 6858000"/>
                  <a:gd name="connsiteX64" fmla="*/ 841285 w 1339053"/>
                  <a:gd name="connsiteY64" fmla="*/ 3766755 h 6858000"/>
                  <a:gd name="connsiteX65" fmla="*/ 841284 w 1339053"/>
                  <a:gd name="connsiteY65" fmla="*/ 3766755 h 6858000"/>
                  <a:gd name="connsiteX66" fmla="*/ 852925 w 1339053"/>
                  <a:gd name="connsiteY66" fmla="*/ 3719034 h 6858000"/>
                  <a:gd name="connsiteX67" fmla="*/ 857932 w 1339053"/>
                  <a:gd name="connsiteY67" fmla="*/ 3696880 h 6858000"/>
                  <a:gd name="connsiteX68" fmla="*/ 853534 w 1339053"/>
                  <a:gd name="connsiteY68" fmla="*/ 3507036 h 6858000"/>
                  <a:gd name="connsiteX69" fmla="*/ 850226 w 1339053"/>
                  <a:gd name="connsiteY69" fmla="*/ 3485839 h 6858000"/>
                  <a:gd name="connsiteX70" fmla="*/ 0 w 1339053"/>
                  <a:gd name="connsiteY70" fmla="*/ 0 h 6858000"/>
                  <a:gd name="connsiteX71" fmla="*/ 455609 w 1339053"/>
                  <a:gd name="connsiteY71" fmla="*/ 0 h 6858000"/>
                  <a:gd name="connsiteX72" fmla="*/ 459171 w 1339053"/>
                  <a:gd name="connsiteY72" fmla="*/ 72395 h 6858000"/>
                  <a:gd name="connsiteX73" fmla="*/ 460041 w 1339053"/>
                  <a:gd name="connsiteY73" fmla="*/ 131917 h 6858000"/>
                  <a:gd name="connsiteX74" fmla="*/ 504421 w 1339053"/>
                  <a:gd name="connsiteY74" fmla="*/ 389691 h 6858000"/>
                  <a:gd name="connsiteX75" fmla="*/ 582097 w 1339053"/>
                  <a:gd name="connsiteY75" fmla="*/ 634609 h 6858000"/>
                  <a:gd name="connsiteX76" fmla="*/ 702468 w 1339053"/>
                  <a:gd name="connsiteY76" fmla="*/ 834019 h 6858000"/>
                  <a:gd name="connsiteX77" fmla="*/ 729203 w 1339053"/>
                  <a:gd name="connsiteY77" fmla="*/ 887701 h 6858000"/>
                  <a:gd name="connsiteX78" fmla="*/ 743787 w 1339053"/>
                  <a:gd name="connsiteY78" fmla="*/ 1016355 h 6858000"/>
                  <a:gd name="connsiteX79" fmla="*/ 750083 w 1339053"/>
                  <a:gd name="connsiteY79" fmla="*/ 1128060 h 6858000"/>
                  <a:gd name="connsiteX80" fmla="*/ 768866 w 1339053"/>
                  <a:gd name="connsiteY80" fmla="*/ 1213431 h 6858000"/>
                  <a:gd name="connsiteX81" fmla="*/ 787802 w 1339053"/>
                  <a:gd name="connsiteY81" fmla="*/ 1286432 h 6858000"/>
                  <a:gd name="connsiteX82" fmla="*/ 842837 w 1339053"/>
                  <a:gd name="connsiteY82" fmla="*/ 1455511 h 6858000"/>
                  <a:gd name="connsiteX83" fmla="*/ 877988 w 1339053"/>
                  <a:gd name="connsiteY83" fmla="*/ 1634814 h 6858000"/>
                  <a:gd name="connsiteX84" fmla="*/ 941063 w 1339053"/>
                  <a:gd name="connsiteY84" fmla="*/ 1789731 h 6858000"/>
                  <a:gd name="connsiteX85" fmla="*/ 980124 w 1339053"/>
                  <a:gd name="connsiteY85" fmla="*/ 1857657 h 6858000"/>
                  <a:gd name="connsiteX86" fmla="*/ 984484 w 1339053"/>
                  <a:gd name="connsiteY86" fmla="*/ 1976384 h 6858000"/>
                  <a:gd name="connsiteX87" fmla="*/ 1007189 w 1339053"/>
                  <a:gd name="connsiteY87" fmla="*/ 2110650 h 6858000"/>
                  <a:gd name="connsiteX88" fmla="*/ 1039893 w 1339053"/>
                  <a:gd name="connsiteY88" fmla="*/ 2211041 h 6858000"/>
                  <a:gd name="connsiteX89" fmla="*/ 1059162 w 1339053"/>
                  <a:gd name="connsiteY89" fmla="*/ 2286682 h 6858000"/>
                  <a:gd name="connsiteX90" fmla="*/ 1070522 w 1339053"/>
                  <a:gd name="connsiteY90" fmla="*/ 2388667 h 6858000"/>
                  <a:gd name="connsiteX91" fmla="*/ 1093939 w 1339053"/>
                  <a:gd name="connsiteY91" fmla="*/ 2494653 h 6858000"/>
                  <a:gd name="connsiteX92" fmla="*/ 1112007 w 1339053"/>
                  <a:gd name="connsiteY92" fmla="*/ 2548197 h 6858000"/>
                  <a:gd name="connsiteX93" fmla="*/ 1138346 w 1339053"/>
                  <a:gd name="connsiteY93" fmla="*/ 2649163 h 6858000"/>
                  <a:gd name="connsiteX94" fmla="*/ 1160337 w 1339053"/>
                  <a:gd name="connsiteY94" fmla="*/ 2751608 h 6858000"/>
                  <a:gd name="connsiteX95" fmla="*/ 1165737 w 1339053"/>
                  <a:gd name="connsiteY95" fmla="*/ 2933012 h 6858000"/>
                  <a:gd name="connsiteX96" fmla="*/ 1202029 w 1339053"/>
                  <a:gd name="connsiteY96" fmla="*/ 3107873 h 6858000"/>
                  <a:gd name="connsiteX97" fmla="*/ 1225692 w 1339053"/>
                  <a:gd name="connsiteY97" fmla="*/ 3244974 h 6858000"/>
                  <a:gd name="connsiteX98" fmla="*/ 1243916 w 1339053"/>
                  <a:gd name="connsiteY98" fmla="*/ 3326221 h 6858000"/>
                  <a:gd name="connsiteX99" fmla="*/ 1293067 w 1339053"/>
                  <a:gd name="connsiteY99" fmla="*/ 3480219 h 6858000"/>
                  <a:gd name="connsiteX100" fmla="*/ 1308071 w 1339053"/>
                  <a:gd name="connsiteY100" fmla="*/ 3585182 h 6858000"/>
                  <a:gd name="connsiteX101" fmla="*/ 1295962 w 1339053"/>
                  <a:gd name="connsiteY101" fmla="*/ 3584708 h 6858000"/>
                  <a:gd name="connsiteX102" fmla="*/ 1118893 w 1339053"/>
                  <a:gd name="connsiteY102" fmla="*/ 3568330 h 6858000"/>
                  <a:gd name="connsiteX103" fmla="*/ 1094179 w 1339053"/>
                  <a:gd name="connsiteY103" fmla="*/ 3567566 h 6858000"/>
                  <a:gd name="connsiteX104" fmla="*/ 922719 w 1339053"/>
                  <a:gd name="connsiteY104" fmla="*/ 3516472 h 6858000"/>
                  <a:gd name="connsiteX105" fmla="*/ 877028 w 1339053"/>
                  <a:gd name="connsiteY105" fmla="*/ 3490955 h 6858000"/>
                  <a:gd name="connsiteX106" fmla="*/ 850533 w 1339053"/>
                  <a:gd name="connsiteY106" fmla="*/ 3481837 h 6858000"/>
                  <a:gd name="connsiteX107" fmla="*/ 852113 w 1339053"/>
                  <a:gd name="connsiteY107" fmla="*/ 3461170 h 6858000"/>
                  <a:gd name="connsiteX108" fmla="*/ 831383 w 1339053"/>
                  <a:gd name="connsiteY108" fmla="*/ 3399179 h 6858000"/>
                  <a:gd name="connsiteX109" fmla="*/ 743141 w 1339053"/>
                  <a:gd name="connsiteY109" fmla="*/ 3320580 h 6858000"/>
                  <a:gd name="connsiteX110" fmla="*/ 713221 w 1339053"/>
                  <a:gd name="connsiteY110" fmla="*/ 3251241 h 6858000"/>
                  <a:gd name="connsiteX111" fmla="*/ 697098 w 1339053"/>
                  <a:gd name="connsiteY111" fmla="*/ 3202528 h 6858000"/>
                  <a:gd name="connsiteX112" fmla="*/ 664820 w 1339053"/>
                  <a:gd name="connsiteY112" fmla="*/ 3154190 h 6858000"/>
                  <a:gd name="connsiteX113" fmla="*/ 572501 w 1339053"/>
                  <a:gd name="connsiteY113" fmla="*/ 3087312 h 6858000"/>
                  <a:gd name="connsiteX114" fmla="*/ 497703 w 1339053"/>
                  <a:gd name="connsiteY114" fmla="*/ 3005243 h 6858000"/>
                  <a:gd name="connsiteX115" fmla="*/ 476984 w 1339053"/>
                  <a:gd name="connsiteY115" fmla="*/ 2892751 h 6858000"/>
                  <a:gd name="connsiteX116" fmla="*/ 468947 w 1339053"/>
                  <a:gd name="connsiteY116" fmla="*/ 2824527 h 6858000"/>
                  <a:gd name="connsiteX117" fmla="*/ 569138 w 1339053"/>
                  <a:gd name="connsiteY117" fmla="*/ 2595026 h 6858000"/>
                  <a:gd name="connsiteX118" fmla="*/ 645397 w 1339053"/>
                  <a:gd name="connsiteY118" fmla="*/ 2440808 h 6858000"/>
                  <a:gd name="connsiteX119" fmla="*/ 651820 w 1339053"/>
                  <a:gd name="connsiteY119" fmla="*/ 2384384 h 6858000"/>
                  <a:gd name="connsiteX120" fmla="*/ 612994 w 1339053"/>
                  <a:gd name="connsiteY120" fmla="*/ 2207332 h 6858000"/>
                  <a:gd name="connsiteX121" fmla="*/ 620894 w 1339053"/>
                  <a:gd name="connsiteY121" fmla="*/ 2046679 h 6858000"/>
                  <a:gd name="connsiteX122" fmla="*/ 644614 w 1339053"/>
                  <a:gd name="connsiteY122" fmla="*/ 1931265 h 6858000"/>
                  <a:gd name="connsiteX123" fmla="*/ 665994 w 1339053"/>
                  <a:gd name="connsiteY123" fmla="*/ 1832337 h 6858000"/>
                  <a:gd name="connsiteX124" fmla="*/ 678276 w 1339053"/>
                  <a:gd name="connsiteY124" fmla="*/ 1709437 h 6858000"/>
                  <a:gd name="connsiteX125" fmla="*/ 672955 w 1339053"/>
                  <a:gd name="connsiteY125" fmla="*/ 1636123 h 6858000"/>
                  <a:gd name="connsiteX126" fmla="*/ 668480 w 1339053"/>
                  <a:gd name="connsiteY126" fmla="*/ 1520749 h 6858000"/>
                  <a:gd name="connsiteX127" fmla="*/ 653920 w 1339053"/>
                  <a:gd name="connsiteY127" fmla="*/ 1399437 h 6858000"/>
                  <a:gd name="connsiteX128" fmla="*/ 612686 w 1339053"/>
                  <a:gd name="connsiteY128" fmla="*/ 1296979 h 6858000"/>
                  <a:gd name="connsiteX129" fmla="*/ 570220 w 1339053"/>
                  <a:gd name="connsiteY129" fmla="*/ 1235618 h 6858000"/>
                  <a:gd name="connsiteX130" fmla="*/ 529736 w 1339053"/>
                  <a:gd name="connsiteY130" fmla="*/ 1081752 h 6858000"/>
                  <a:gd name="connsiteX131" fmla="*/ 414305 w 1339053"/>
                  <a:gd name="connsiteY131" fmla="*/ 918292 h 6858000"/>
                  <a:gd name="connsiteX132" fmla="*/ 373924 w 1339053"/>
                  <a:gd name="connsiteY132" fmla="*/ 825689 h 6858000"/>
                  <a:gd name="connsiteX133" fmla="*/ 368949 w 1339053"/>
                  <a:gd name="connsiteY133" fmla="*/ 778726 h 6858000"/>
                  <a:gd name="connsiteX134" fmla="*/ 347020 w 1339053"/>
                  <a:gd name="connsiteY134" fmla="*/ 694643 h 6858000"/>
                  <a:gd name="connsiteX135" fmla="*/ 327478 w 1339053"/>
                  <a:gd name="connsiteY135" fmla="*/ 642898 h 6858000"/>
                  <a:gd name="connsiteX136" fmla="*/ 243468 w 1339053"/>
                  <a:gd name="connsiteY136" fmla="*/ 491960 h 6858000"/>
                  <a:gd name="connsiteX137" fmla="*/ 218930 w 1339053"/>
                  <a:gd name="connsiteY137" fmla="*/ 446010 h 6858000"/>
                  <a:gd name="connsiteX138" fmla="*/ 180614 w 1339053"/>
                  <a:gd name="connsiteY138" fmla="*/ 354892 h 6858000"/>
                  <a:gd name="connsiteX139" fmla="*/ 171988 w 1339053"/>
                  <a:gd name="connsiteY139" fmla="*/ 317521 h 6858000"/>
                  <a:gd name="connsiteX140" fmla="*/ 139875 w 1339053"/>
                  <a:gd name="connsiteY140" fmla="*/ 246378 h 6858000"/>
                  <a:gd name="connsiteX141" fmla="*/ 51499 w 1339053"/>
                  <a:gd name="connsiteY141" fmla="*/ 73211 h 6858000"/>
                  <a:gd name="connsiteX142" fmla="*/ 19690 w 1339053"/>
                  <a:gd name="connsiteY142" fmla="*/ 36621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</a:cxnLst>
                <a:rect l="l" t="t" r="r" b="b"/>
                <a:pathLst>
                  <a:path w="1339053" h="6858000">
                    <a:moveTo>
                      <a:pt x="850532" y="3481838"/>
                    </a:moveTo>
                    <a:lnTo>
                      <a:pt x="877027" y="3490955"/>
                    </a:lnTo>
                    <a:cubicBezTo>
                      <a:pt x="892941" y="3497986"/>
                      <a:pt x="908176" y="3506416"/>
                      <a:pt x="922718" y="3516472"/>
                    </a:cubicBezTo>
                    <a:cubicBezTo>
                      <a:pt x="967062" y="3547282"/>
                      <a:pt x="1027547" y="3564030"/>
                      <a:pt x="1094179" y="3567567"/>
                    </a:cubicBezTo>
                    <a:cubicBezTo>
                      <a:pt x="1102515" y="3567965"/>
                      <a:pt x="1113434" y="3565936"/>
                      <a:pt x="1118891" y="3568331"/>
                    </a:cubicBezTo>
                    <a:cubicBezTo>
                      <a:pt x="1180628" y="3594888"/>
                      <a:pt x="1237753" y="3586304"/>
                      <a:pt x="1295961" y="3584709"/>
                    </a:cubicBezTo>
                    <a:lnTo>
                      <a:pt x="1308070" y="3585183"/>
                    </a:lnTo>
                    <a:lnTo>
                      <a:pt x="1325263" y="3705453"/>
                    </a:lnTo>
                    <a:cubicBezTo>
                      <a:pt x="1328254" y="3727679"/>
                      <a:pt x="1331526" y="3749922"/>
                      <a:pt x="1334107" y="3772268"/>
                    </a:cubicBezTo>
                    <a:lnTo>
                      <a:pt x="1338203" y="3831076"/>
                    </a:lnTo>
                    <a:lnTo>
                      <a:pt x="1338805" y="3839709"/>
                    </a:lnTo>
                    <a:cubicBezTo>
                      <a:pt x="1339996" y="3932341"/>
                      <a:pt x="1336568" y="4025809"/>
                      <a:pt x="1335635" y="4118635"/>
                    </a:cubicBezTo>
                    <a:cubicBezTo>
                      <a:pt x="1335202" y="4148976"/>
                      <a:pt x="1338805" y="4178868"/>
                      <a:pt x="1337171" y="4209403"/>
                    </a:cubicBezTo>
                    <a:cubicBezTo>
                      <a:pt x="1335445" y="4242449"/>
                      <a:pt x="1327565" y="4276129"/>
                      <a:pt x="1325840" y="4309174"/>
                    </a:cubicBezTo>
                    <a:cubicBezTo>
                      <a:pt x="1322853" y="4364122"/>
                      <a:pt x="1323899" y="4418621"/>
                      <a:pt x="1321122" y="4473630"/>
                    </a:cubicBezTo>
                    <a:cubicBezTo>
                      <a:pt x="1315632" y="4579723"/>
                      <a:pt x="1309019" y="4685750"/>
                      <a:pt x="1302196" y="4791709"/>
                    </a:cubicBezTo>
                    <a:cubicBezTo>
                      <a:pt x="1300696" y="4814383"/>
                      <a:pt x="1294244" y="4837504"/>
                      <a:pt x="1293239" y="4860048"/>
                    </a:cubicBezTo>
                    <a:cubicBezTo>
                      <a:pt x="1290785" y="4919957"/>
                      <a:pt x="1289660" y="4979994"/>
                      <a:pt x="1288829" y="5039837"/>
                    </a:cubicBezTo>
                    <a:cubicBezTo>
                      <a:pt x="1288401" y="5076103"/>
                      <a:pt x="1290512" y="5112310"/>
                      <a:pt x="1289584" y="5148703"/>
                    </a:cubicBezTo>
                    <a:cubicBezTo>
                      <a:pt x="1288845" y="5177820"/>
                      <a:pt x="1286193" y="5207193"/>
                      <a:pt x="1282205" y="5236435"/>
                    </a:cubicBezTo>
                    <a:cubicBezTo>
                      <a:pt x="1278784" y="5261619"/>
                      <a:pt x="1270649" y="5286477"/>
                      <a:pt x="1268145" y="5311662"/>
                    </a:cubicBezTo>
                    <a:cubicBezTo>
                      <a:pt x="1261308" y="5379812"/>
                      <a:pt x="1256387" y="5447703"/>
                      <a:pt x="1250547" y="5515595"/>
                    </a:cubicBezTo>
                    <a:cubicBezTo>
                      <a:pt x="1248113" y="5542776"/>
                      <a:pt x="1244054" y="5570023"/>
                      <a:pt x="1243323" y="5596885"/>
                    </a:cubicBezTo>
                    <a:cubicBezTo>
                      <a:pt x="1241082" y="5668709"/>
                      <a:pt x="1241668" y="5740276"/>
                      <a:pt x="1238303" y="5812036"/>
                    </a:cubicBezTo>
                    <a:cubicBezTo>
                      <a:pt x="1235508" y="5871554"/>
                      <a:pt x="1228259" y="5931392"/>
                      <a:pt x="1223551" y="5991171"/>
                    </a:cubicBezTo>
                    <a:cubicBezTo>
                      <a:pt x="1221675" y="6016549"/>
                      <a:pt x="1222415" y="6041609"/>
                      <a:pt x="1219699" y="6066726"/>
                    </a:cubicBezTo>
                    <a:cubicBezTo>
                      <a:pt x="1213776" y="6123024"/>
                      <a:pt x="1205938" y="6179576"/>
                      <a:pt x="1199935" y="6236130"/>
                    </a:cubicBezTo>
                    <a:cubicBezTo>
                      <a:pt x="1196614" y="6268403"/>
                      <a:pt x="1198425" y="6301127"/>
                      <a:pt x="1192857" y="6333267"/>
                    </a:cubicBezTo>
                    <a:cubicBezTo>
                      <a:pt x="1179603" y="6409590"/>
                      <a:pt x="1163470" y="6485591"/>
                      <a:pt x="1148174" y="6561849"/>
                    </a:cubicBezTo>
                    <a:cubicBezTo>
                      <a:pt x="1132370" y="6640486"/>
                      <a:pt x="1117066" y="6719000"/>
                      <a:pt x="1100424" y="6797385"/>
                    </a:cubicBezTo>
                    <a:lnTo>
                      <a:pt x="1085621" y="6858000"/>
                    </a:lnTo>
                    <a:lnTo>
                      <a:pt x="932341" y="6858000"/>
                    </a:lnTo>
                    <a:lnTo>
                      <a:pt x="944496" y="6829656"/>
                    </a:lnTo>
                    <a:cubicBezTo>
                      <a:pt x="964836" y="6776399"/>
                      <a:pt x="953622" y="6744439"/>
                      <a:pt x="913239" y="6720119"/>
                    </a:cubicBezTo>
                    <a:cubicBezTo>
                      <a:pt x="890880" y="6706443"/>
                      <a:pt x="866986" y="6690318"/>
                      <a:pt x="870682" y="6655346"/>
                    </a:cubicBezTo>
                    <a:cubicBezTo>
                      <a:pt x="876846" y="6598274"/>
                      <a:pt x="889503" y="6540954"/>
                      <a:pt x="846442" y="6498594"/>
                    </a:cubicBezTo>
                    <a:cubicBezTo>
                      <a:pt x="862273" y="6487399"/>
                      <a:pt x="871751" y="6480449"/>
                      <a:pt x="881150" y="6473756"/>
                    </a:cubicBezTo>
                    <a:cubicBezTo>
                      <a:pt x="907245" y="6455292"/>
                      <a:pt x="930705" y="6407516"/>
                      <a:pt x="922470" y="6377035"/>
                    </a:cubicBezTo>
                    <a:cubicBezTo>
                      <a:pt x="910652" y="6332192"/>
                      <a:pt x="925705" y="6299028"/>
                      <a:pt x="955039" y="6268585"/>
                    </a:cubicBezTo>
                    <a:cubicBezTo>
                      <a:pt x="1003777" y="6217606"/>
                      <a:pt x="1017630" y="6148240"/>
                      <a:pt x="1024350" y="6083443"/>
                    </a:cubicBezTo>
                    <a:cubicBezTo>
                      <a:pt x="1029590" y="6034553"/>
                      <a:pt x="1028255" y="5980246"/>
                      <a:pt x="999696" y="5938416"/>
                    </a:cubicBezTo>
                    <a:cubicBezTo>
                      <a:pt x="990505" y="5925141"/>
                      <a:pt x="991039" y="5901884"/>
                      <a:pt x="988342" y="5882426"/>
                    </a:cubicBezTo>
                    <a:cubicBezTo>
                      <a:pt x="986229" y="5866254"/>
                      <a:pt x="984774" y="5849442"/>
                      <a:pt x="985444" y="5832438"/>
                    </a:cubicBezTo>
                    <a:cubicBezTo>
                      <a:pt x="986010" y="5814273"/>
                      <a:pt x="985042" y="5793656"/>
                      <a:pt x="992016" y="5777751"/>
                    </a:cubicBezTo>
                    <a:cubicBezTo>
                      <a:pt x="1012886" y="5729456"/>
                      <a:pt x="1014467" y="5686488"/>
                      <a:pt x="995028" y="5641832"/>
                    </a:cubicBezTo>
                    <a:cubicBezTo>
                      <a:pt x="984984" y="5618696"/>
                      <a:pt x="974301" y="5585771"/>
                      <a:pt x="981247" y="5562522"/>
                    </a:cubicBezTo>
                    <a:cubicBezTo>
                      <a:pt x="998041" y="5505913"/>
                      <a:pt x="997454" y="5454379"/>
                      <a:pt x="995131" y="5398075"/>
                    </a:cubicBezTo>
                    <a:cubicBezTo>
                      <a:pt x="993724" y="5361807"/>
                      <a:pt x="997229" y="5322258"/>
                      <a:pt x="997379" y="5283928"/>
                    </a:cubicBezTo>
                    <a:cubicBezTo>
                      <a:pt x="997473" y="5239095"/>
                      <a:pt x="1006631" y="5193105"/>
                      <a:pt x="979617" y="5157396"/>
                    </a:cubicBezTo>
                    <a:cubicBezTo>
                      <a:pt x="976728" y="5153402"/>
                      <a:pt x="978724" y="5144705"/>
                      <a:pt x="976441" y="5139485"/>
                    </a:cubicBezTo>
                    <a:cubicBezTo>
                      <a:pt x="969619" y="5122991"/>
                      <a:pt x="964828" y="5102888"/>
                      <a:pt x="953793" y="5091862"/>
                    </a:cubicBezTo>
                    <a:cubicBezTo>
                      <a:pt x="921506" y="5059884"/>
                      <a:pt x="886609" y="5031900"/>
                      <a:pt x="853056" y="5001787"/>
                    </a:cubicBezTo>
                    <a:cubicBezTo>
                      <a:pt x="845882" y="4995337"/>
                      <a:pt x="836325" y="4988437"/>
                      <a:pt x="833979" y="4978966"/>
                    </a:cubicBezTo>
                    <a:cubicBezTo>
                      <a:pt x="820602" y="4924328"/>
                      <a:pt x="808509" y="4869239"/>
                      <a:pt x="796995" y="4813768"/>
                    </a:cubicBezTo>
                    <a:cubicBezTo>
                      <a:pt x="792418" y="4791474"/>
                      <a:pt x="803209" y="4777314"/>
                      <a:pt x="820590" y="4764057"/>
                    </a:cubicBezTo>
                    <a:cubicBezTo>
                      <a:pt x="837188" y="4751123"/>
                      <a:pt x="855398" y="4734452"/>
                      <a:pt x="864688" y="4714752"/>
                    </a:cubicBezTo>
                    <a:cubicBezTo>
                      <a:pt x="883062" y="4675275"/>
                      <a:pt x="897521" y="4632902"/>
                      <a:pt x="910485" y="4590911"/>
                    </a:cubicBezTo>
                    <a:cubicBezTo>
                      <a:pt x="915338" y="4575199"/>
                      <a:pt x="912978" y="4556131"/>
                      <a:pt x="911445" y="4539571"/>
                    </a:cubicBezTo>
                    <a:cubicBezTo>
                      <a:pt x="908527" y="4508200"/>
                      <a:pt x="900999" y="4477659"/>
                      <a:pt x="900285" y="4445837"/>
                    </a:cubicBezTo>
                    <a:cubicBezTo>
                      <a:pt x="899539" y="4408923"/>
                      <a:pt x="887958" y="4383340"/>
                      <a:pt x="863237" y="4364703"/>
                    </a:cubicBezTo>
                    <a:cubicBezTo>
                      <a:pt x="826431" y="4336971"/>
                      <a:pt x="808536" y="4292507"/>
                      <a:pt x="798070" y="4243284"/>
                    </a:cubicBezTo>
                    <a:cubicBezTo>
                      <a:pt x="784617" y="4180721"/>
                      <a:pt x="805728" y="4117545"/>
                      <a:pt x="817097" y="4054750"/>
                    </a:cubicBezTo>
                    <a:cubicBezTo>
                      <a:pt x="821537" y="4030724"/>
                      <a:pt x="826632" y="4006057"/>
                      <a:pt x="826251" y="3982801"/>
                    </a:cubicBezTo>
                    <a:cubicBezTo>
                      <a:pt x="825347" y="3916709"/>
                      <a:pt x="825150" y="3850833"/>
                      <a:pt x="836848" y="3784939"/>
                    </a:cubicBezTo>
                    <a:lnTo>
                      <a:pt x="841285" y="3766755"/>
                    </a:lnTo>
                    <a:lnTo>
                      <a:pt x="841284" y="3766755"/>
                    </a:lnTo>
                    <a:lnTo>
                      <a:pt x="852925" y="3719034"/>
                    </a:lnTo>
                    <a:cubicBezTo>
                      <a:pt x="855152" y="3711822"/>
                      <a:pt x="856753" y="3704413"/>
                      <a:pt x="857932" y="3696880"/>
                    </a:cubicBezTo>
                    <a:cubicBezTo>
                      <a:pt x="868683" y="3631632"/>
                      <a:pt x="885300" y="3565939"/>
                      <a:pt x="853534" y="3507036"/>
                    </a:cubicBezTo>
                    <a:cubicBezTo>
                      <a:pt x="850623" y="3501622"/>
                      <a:pt x="849992" y="3494020"/>
                      <a:pt x="850226" y="3485839"/>
                    </a:cubicBezTo>
                    <a:close/>
                    <a:moveTo>
                      <a:pt x="0" y="0"/>
                    </a:moveTo>
                    <a:lnTo>
                      <a:pt x="455609" y="0"/>
                    </a:lnTo>
                    <a:lnTo>
                      <a:pt x="459171" y="72395"/>
                    </a:lnTo>
                    <a:cubicBezTo>
                      <a:pt x="459671" y="92301"/>
                      <a:pt x="456894" y="113171"/>
                      <a:pt x="460041" y="131917"/>
                    </a:cubicBezTo>
                    <a:cubicBezTo>
                      <a:pt x="474213" y="218122"/>
                      <a:pt x="492031" y="302910"/>
                      <a:pt x="504421" y="389691"/>
                    </a:cubicBezTo>
                    <a:cubicBezTo>
                      <a:pt x="517349" y="479177"/>
                      <a:pt x="539516" y="562489"/>
                      <a:pt x="582097" y="634609"/>
                    </a:cubicBezTo>
                    <a:cubicBezTo>
                      <a:pt x="621686" y="701573"/>
                      <a:pt x="662589" y="767248"/>
                      <a:pt x="702468" y="834019"/>
                    </a:cubicBezTo>
                    <a:cubicBezTo>
                      <a:pt x="712587" y="850968"/>
                      <a:pt x="725536" y="867665"/>
                      <a:pt x="729203" y="887701"/>
                    </a:cubicBezTo>
                    <a:cubicBezTo>
                      <a:pt x="736973" y="929321"/>
                      <a:pt x="740155" y="973193"/>
                      <a:pt x="743787" y="1016355"/>
                    </a:cubicBezTo>
                    <a:cubicBezTo>
                      <a:pt x="746786" y="1053398"/>
                      <a:pt x="745800" y="1091467"/>
                      <a:pt x="750083" y="1128060"/>
                    </a:cubicBezTo>
                    <a:cubicBezTo>
                      <a:pt x="753428" y="1157309"/>
                      <a:pt x="762038" y="1185083"/>
                      <a:pt x="768866" y="1213431"/>
                    </a:cubicBezTo>
                    <a:cubicBezTo>
                      <a:pt x="774767" y="1238107"/>
                      <a:pt x="778357" y="1264327"/>
                      <a:pt x="787802" y="1286432"/>
                    </a:cubicBezTo>
                    <a:cubicBezTo>
                      <a:pt x="810582" y="1340304"/>
                      <a:pt x="832653" y="1394242"/>
                      <a:pt x="842837" y="1455511"/>
                    </a:cubicBezTo>
                    <a:cubicBezTo>
                      <a:pt x="853049" y="1515944"/>
                      <a:pt x="867276" y="1574511"/>
                      <a:pt x="877988" y="1634814"/>
                    </a:cubicBezTo>
                    <a:cubicBezTo>
                      <a:pt x="888390" y="1693895"/>
                      <a:pt x="902813" y="1748857"/>
                      <a:pt x="941063" y="1789731"/>
                    </a:cubicBezTo>
                    <a:cubicBezTo>
                      <a:pt x="957906" y="1807908"/>
                      <a:pt x="975122" y="1831564"/>
                      <a:pt x="980124" y="1857657"/>
                    </a:cubicBezTo>
                    <a:cubicBezTo>
                      <a:pt x="987207" y="1894833"/>
                      <a:pt x="980788" y="1937150"/>
                      <a:pt x="984484" y="1976384"/>
                    </a:cubicBezTo>
                    <a:cubicBezTo>
                      <a:pt x="988781" y="2022576"/>
                      <a:pt x="988793" y="2074493"/>
                      <a:pt x="1007189" y="2110650"/>
                    </a:cubicBezTo>
                    <a:cubicBezTo>
                      <a:pt x="1023612" y="2142809"/>
                      <a:pt x="1034723" y="2173610"/>
                      <a:pt x="1039893" y="2211041"/>
                    </a:cubicBezTo>
                    <a:cubicBezTo>
                      <a:pt x="1043484" y="2237261"/>
                      <a:pt x="1057690" y="2260269"/>
                      <a:pt x="1059162" y="2286682"/>
                    </a:cubicBezTo>
                    <a:cubicBezTo>
                      <a:pt x="1061252" y="2321469"/>
                      <a:pt x="1060754" y="2355740"/>
                      <a:pt x="1070522" y="2388667"/>
                    </a:cubicBezTo>
                    <a:cubicBezTo>
                      <a:pt x="1080600" y="2422815"/>
                      <a:pt x="1085513" y="2459602"/>
                      <a:pt x="1093939" y="2494653"/>
                    </a:cubicBezTo>
                    <a:cubicBezTo>
                      <a:pt x="1098500" y="2513273"/>
                      <a:pt x="1106866" y="2529964"/>
                      <a:pt x="1112007" y="2548197"/>
                    </a:cubicBezTo>
                    <a:cubicBezTo>
                      <a:pt x="1121409" y="2581573"/>
                      <a:pt x="1130232" y="2615336"/>
                      <a:pt x="1138346" y="2649163"/>
                    </a:cubicBezTo>
                    <a:cubicBezTo>
                      <a:pt x="1146465" y="2682988"/>
                      <a:pt x="1157699" y="2716368"/>
                      <a:pt x="1160337" y="2751608"/>
                    </a:cubicBezTo>
                    <a:cubicBezTo>
                      <a:pt x="1164714" y="2811646"/>
                      <a:pt x="1159211" y="2873999"/>
                      <a:pt x="1165737" y="2933012"/>
                    </a:cubicBezTo>
                    <a:cubicBezTo>
                      <a:pt x="1172445" y="2992925"/>
                      <a:pt x="1185964" y="3051556"/>
                      <a:pt x="1202029" y="3107873"/>
                    </a:cubicBezTo>
                    <a:cubicBezTo>
                      <a:pt x="1214635" y="3152396"/>
                      <a:pt x="1227749" y="3194534"/>
                      <a:pt x="1225692" y="3244974"/>
                    </a:cubicBezTo>
                    <a:cubicBezTo>
                      <a:pt x="1224565" y="3273123"/>
                      <a:pt x="1231196" y="3305079"/>
                      <a:pt x="1243916" y="3326221"/>
                    </a:cubicBezTo>
                    <a:cubicBezTo>
                      <a:pt x="1271701" y="3372044"/>
                      <a:pt x="1285247" y="3423911"/>
                      <a:pt x="1293067" y="3480219"/>
                    </a:cubicBezTo>
                    <a:lnTo>
                      <a:pt x="1308071" y="3585182"/>
                    </a:lnTo>
                    <a:lnTo>
                      <a:pt x="1295962" y="3584708"/>
                    </a:lnTo>
                    <a:cubicBezTo>
                      <a:pt x="1237754" y="3586303"/>
                      <a:pt x="1180629" y="3594888"/>
                      <a:pt x="1118893" y="3568330"/>
                    </a:cubicBezTo>
                    <a:cubicBezTo>
                      <a:pt x="1113435" y="3565936"/>
                      <a:pt x="1102517" y="3567964"/>
                      <a:pt x="1094179" y="3567566"/>
                    </a:cubicBezTo>
                    <a:cubicBezTo>
                      <a:pt x="1027548" y="3564029"/>
                      <a:pt x="967064" y="3547281"/>
                      <a:pt x="922719" y="3516472"/>
                    </a:cubicBezTo>
                    <a:cubicBezTo>
                      <a:pt x="908178" y="3506414"/>
                      <a:pt x="892942" y="3497984"/>
                      <a:pt x="877028" y="3490955"/>
                    </a:cubicBezTo>
                    <a:lnTo>
                      <a:pt x="850533" y="3481837"/>
                    </a:lnTo>
                    <a:lnTo>
                      <a:pt x="852113" y="3461170"/>
                    </a:lnTo>
                    <a:cubicBezTo>
                      <a:pt x="854391" y="3434500"/>
                      <a:pt x="848474" y="3414331"/>
                      <a:pt x="831383" y="3399179"/>
                    </a:cubicBezTo>
                    <a:cubicBezTo>
                      <a:pt x="801767" y="3373388"/>
                      <a:pt x="773654" y="3344957"/>
                      <a:pt x="743141" y="3320580"/>
                    </a:cubicBezTo>
                    <a:cubicBezTo>
                      <a:pt x="722236" y="3303685"/>
                      <a:pt x="714543" y="3281842"/>
                      <a:pt x="713221" y="3251241"/>
                    </a:cubicBezTo>
                    <a:cubicBezTo>
                      <a:pt x="712555" y="3234106"/>
                      <a:pt x="704768" y="3217029"/>
                      <a:pt x="697098" y="3202528"/>
                    </a:cubicBezTo>
                    <a:cubicBezTo>
                      <a:pt x="687845" y="3184997"/>
                      <a:pt x="672212" y="3172554"/>
                      <a:pt x="664820" y="3154190"/>
                    </a:cubicBezTo>
                    <a:cubicBezTo>
                      <a:pt x="646169" y="3109209"/>
                      <a:pt x="616744" y="3087991"/>
                      <a:pt x="572501" y="3087312"/>
                    </a:cubicBezTo>
                    <a:cubicBezTo>
                      <a:pt x="533259" y="3086763"/>
                      <a:pt x="493731" y="3044085"/>
                      <a:pt x="497703" y="3005243"/>
                    </a:cubicBezTo>
                    <a:cubicBezTo>
                      <a:pt x="502030" y="2962279"/>
                      <a:pt x="490540" y="2928257"/>
                      <a:pt x="476984" y="2892751"/>
                    </a:cubicBezTo>
                    <a:cubicBezTo>
                      <a:pt x="469363" y="2872905"/>
                      <a:pt x="465404" y="2847135"/>
                      <a:pt x="468947" y="2824527"/>
                    </a:cubicBezTo>
                    <a:cubicBezTo>
                      <a:pt x="482188" y="2738605"/>
                      <a:pt x="520979" y="2665650"/>
                      <a:pt x="569138" y="2595026"/>
                    </a:cubicBezTo>
                    <a:cubicBezTo>
                      <a:pt x="600577" y="2548865"/>
                      <a:pt x="622260" y="2493483"/>
                      <a:pt x="645397" y="2440808"/>
                    </a:cubicBezTo>
                    <a:cubicBezTo>
                      <a:pt x="652529" y="2424387"/>
                      <a:pt x="655029" y="2401457"/>
                      <a:pt x="651820" y="2384384"/>
                    </a:cubicBezTo>
                    <a:cubicBezTo>
                      <a:pt x="640949" y="2324596"/>
                      <a:pt x="629163" y="2264805"/>
                      <a:pt x="612994" y="2207332"/>
                    </a:cubicBezTo>
                    <a:cubicBezTo>
                      <a:pt x="597678" y="2153787"/>
                      <a:pt x="601053" y="2099808"/>
                      <a:pt x="620894" y="2046679"/>
                    </a:cubicBezTo>
                    <a:cubicBezTo>
                      <a:pt x="635367" y="2007977"/>
                      <a:pt x="641110" y="1970814"/>
                      <a:pt x="644614" y="1931265"/>
                    </a:cubicBezTo>
                    <a:cubicBezTo>
                      <a:pt x="647465" y="1898285"/>
                      <a:pt x="653360" y="1862859"/>
                      <a:pt x="665994" y="1832337"/>
                    </a:cubicBezTo>
                    <a:cubicBezTo>
                      <a:pt x="683779" y="1789578"/>
                      <a:pt x="688928" y="1751381"/>
                      <a:pt x="678276" y="1709437"/>
                    </a:cubicBezTo>
                    <a:cubicBezTo>
                      <a:pt x="672576" y="1687079"/>
                      <a:pt x="673987" y="1660990"/>
                      <a:pt x="672955" y="1636123"/>
                    </a:cubicBezTo>
                    <a:cubicBezTo>
                      <a:pt x="671272" y="1597795"/>
                      <a:pt x="671867" y="1558758"/>
                      <a:pt x="668480" y="1520749"/>
                    </a:cubicBezTo>
                    <a:cubicBezTo>
                      <a:pt x="665050" y="1479903"/>
                      <a:pt x="655019" y="1440408"/>
                      <a:pt x="653920" y="1399437"/>
                    </a:cubicBezTo>
                    <a:cubicBezTo>
                      <a:pt x="652652" y="1355309"/>
                      <a:pt x="639893" y="1323154"/>
                      <a:pt x="612686" y="1296979"/>
                    </a:cubicBezTo>
                    <a:cubicBezTo>
                      <a:pt x="595576" y="1280408"/>
                      <a:pt x="578401" y="1259588"/>
                      <a:pt x="570220" y="1235618"/>
                    </a:cubicBezTo>
                    <a:cubicBezTo>
                      <a:pt x="553631" y="1186194"/>
                      <a:pt x="545669" y="1131821"/>
                      <a:pt x="529736" y="1081752"/>
                    </a:cubicBezTo>
                    <a:cubicBezTo>
                      <a:pt x="507466" y="1011390"/>
                      <a:pt x="481332" y="944631"/>
                      <a:pt x="414305" y="918292"/>
                    </a:cubicBezTo>
                    <a:cubicBezTo>
                      <a:pt x="377314" y="903769"/>
                      <a:pt x="368843" y="874065"/>
                      <a:pt x="373924" y="825689"/>
                    </a:cubicBezTo>
                    <a:cubicBezTo>
                      <a:pt x="375689" y="809590"/>
                      <a:pt x="376722" y="786203"/>
                      <a:pt x="368949" y="778726"/>
                    </a:cubicBezTo>
                    <a:cubicBezTo>
                      <a:pt x="345838" y="756354"/>
                      <a:pt x="349308" y="725824"/>
                      <a:pt x="347020" y="694643"/>
                    </a:cubicBezTo>
                    <a:cubicBezTo>
                      <a:pt x="345704" y="675894"/>
                      <a:pt x="339306" y="651346"/>
                      <a:pt x="327478" y="642898"/>
                    </a:cubicBezTo>
                    <a:cubicBezTo>
                      <a:pt x="279698" y="608395"/>
                      <a:pt x="263590" y="549247"/>
                      <a:pt x="243468" y="491960"/>
                    </a:cubicBezTo>
                    <a:cubicBezTo>
                      <a:pt x="237433" y="475142"/>
                      <a:pt x="230250" y="456843"/>
                      <a:pt x="218930" y="446010"/>
                    </a:cubicBezTo>
                    <a:cubicBezTo>
                      <a:pt x="194433" y="422927"/>
                      <a:pt x="180036" y="395344"/>
                      <a:pt x="180614" y="354892"/>
                    </a:cubicBezTo>
                    <a:cubicBezTo>
                      <a:pt x="180923" y="342010"/>
                      <a:pt x="176523" y="328798"/>
                      <a:pt x="171988" y="317521"/>
                    </a:cubicBezTo>
                    <a:cubicBezTo>
                      <a:pt x="162052" y="293291"/>
                      <a:pt x="148442" y="271315"/>
                      <a:pt x="139875" y="246378"/>
                    </a:cubicBezTo>
                    <a:cubicBezTo>
                      <a:pt x="117577" y="182780"/>
                      <a:pt x="95749" y="119890"/>
                      <a:pt x="51499" y="73211"/>
                    </a:cubicBezTo>
                    <a:cubicBezTo>
                      <a:pt x="40691" y="61834"/>
                      <a:pt x="29467" y="49763"/>
                      <a:pt x="19690" y="3662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3CA5C733-38F9-4D36-A78D-0AB08CCBB5A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748588" y="0"/>
                <a:ext cx="1339053" cy="6858000"/>
              </a:xfrm>
              <a:custGeom>
                <a:avLst/>
                <a:gdLst>
                  <a:gd name="connsiteX0" fmla="*/ 850532 w 1339053"/>
                  <a:gd name="connsiteY0" fmla="*/ 3481838 h 6858000"/>
                  <a:gd name="connsiteX1" fmla="*/ 877027 w 1339053"/>
                  <a:gd name="connsiteY1" fmla="*/ 3490955 h 6858000"/>
                  <a:gd name="connsiteX2" fmla="*/ 922718 w 1339053"/>
                  <a:gd name="connsiteY2" fmla="*/ 3516472 h 6858000"/>
                  <a:gd name="connsiteX3" fmla="*/ 1094179 w 1339053"/>
                  <a:gd name="connsiteY3" fmla="*/ 3567567 h 6858000"/>
                  <a:gd name="connsiteX4" fmla="*/ 1118891 w 1339053"/>
                  <a:gd name="connsiteY4" fmla="*/ 3568331 h 6858000"/>
                  <a:gd name="connsiteX5" fmla="*/ 1295961 w 1339053"/>
                  <a:gd name="connsiteY5" fmla="*/ 3584709 h 6858000"/>
                  <a:gd name="connsiteX6" fmla="*/ 1308070 w 1339053"/>
                  <a:gd name="connsiteY6" fmla="*/ 3585183 h 6858000"/>
                  <a:gd name="connsiteX7" fmla="*/ 1325263 w 1339053"/>
                  <a:gd name="connsiteY7" fmla="*/ 3705453 h 6858000"/>
                  <a:gd name="connsiteX8" fmla="*/ 1334107 w 1339053"/>
                  <a:gd name="connsiteY8" fmla="*/ 3772268 h 6858000"/>
                  <a:gd name="connsiteX9" fmla="*/ 1338203 w 1339053"/>
                  <a:gd name="connsiteY9" fmla="*/ 3831076 h 6858000"/>
                  <a:gd name="connsiteX10" fmla="*/ 1338805 w 1339053"/>
                  <a:gd name="connsiteY10" fmla="*/ 3839709 h 6858000"/>
                  <a:gd name="connsiteX11" fmla="*/ 1335635 w 1339053"/>
                  <a:gd name="connsiteY11" fmla="*/ 4118635 h 6858000"/>
                  <a:gd name="connsiteX12" fmla="*/ 1337171 w 1339053"/>
                  <a:gd name="connsiteY12" fmla="*/ 4209403 h 6858000"/>
                  <a:gd name="connsiteX13" fmla="*/ 1325840 w 1339053"/>
                  <a:gd name="connsiteY13" fmla="*/ 4309174 h 6858000"/>
                  <a:gd name="connsiteX14" fmla="*/ 1321122 w 1339053"/>
                  <a:gd name="connsiteY14" fmla="*/ 4473630 h 6858000"/>
                  <a:gd name="connsiteX15" fmla="*/ 1302196 w 1339053"/>
                  <a:gd name="connsiteY15" fmla="*/ 4791709 h 6858000"/>
                  <a:gd name="connsiteX16" fmla="*/ 1293239 w 1339053"/>
                  <a:gd name="connsiteY16" fmla="*/ 4860048 h 6858000"/>
                  <a:gd name="connsiteX17" fmla="*/ 1288829 w 1339053"/>
                  <a:gd name="connsiteY17" fmla="*/ 5039837 h 6858000"/>
                  <a:gd name="connsiteX18" fmla="*/ 1289584 w 1339053"/>
                  <a:gd name="connsiteY18" fmla="*/ 5148703 h 6858000"/>
                  <a:gd name="connsiteX19" fmla="*/ 1282205 w 1339053"/>
                  <a:gd name="connsiteY19" fmla="*/ 5236435 h 6858000"/>
                  <a:gd name="connsiteX20" fmla="*/ 1268145 w 1339053"/>
                  <a:gd name="connsiteY20" fmla="*/ 5311662 h 6858000"/>
                  <a:gd name="connsiteX21" fmla="*/ 1250547 w 1339053"/>
                  <a:gd name="connsiteY21" fmla="*/ 5515595 h 6858000"/>
                  <a:gd name="connsiteX22" fmla="*/ 1243323 w 1339053"/>
                  <a:gd name="connsiteY22" fmla="*/ 5596885 h 6858000"/>
                  <a:gd name="connsiteX23" fmla="*/ 1238303 w 1339053"/>
                  <a:gd name="connsiteY23" fmla="*/ 5812036 h 6858000"/>
                  <a:gd name="connsiteX24" fmla="*/ 1223551 w 1339053"/>
                  <a:gd name="connsiteY24" fmla="*/ 5991171 h 6858000"/>
                  <a:gd name="connsiteX25" fmla="*/ 1219699 w 1339053"/>
                  <a:gd name="connsiteY25" fmla="*/ 6066726 h 6858000"/>
                  <a:gd name="connsiteX26" fmla="*/ 1199935 w 1339053"/>
                  <a:gd name="connsiteY26" fmla="*/ 6236130 h 6858000"/>
                  <a:gd name="connsiteX27" fmla="*/ 1192857 w 1339053"/>
                  <a:gd name="connsiteY27" fmla="*/ 6333267 h 6858000"/>
                  <a:gd name="connsiteX28" fmla="*/ 1148174 w 1339053"/>
                  <a:gd name="connsiteY28" fmla="*/ 6561849 h 6858000"/>
                  <a:gd name="connsiteX29" fmla="*/ 1100424 w 1339053"/>
                  <a:gd name="connsiteY29" fmla="*/ 6797385 h 6858000"/>
                  <a:gd name="connsiteX30" fmla="*/ 1085621 w 1339053"/>
                  <a:gd name="connsiteY30" fmla="*/ 6858000 h 6858000"/>
                  <a:gd name="connsiteX31" fmla="*/ 932341 w 1339053"/>
                  <a:gd name="connsiteY31" fmla="*/ 6858000 h 6858000"/>
                  <a:gd name="connsiteX32" fmla="*/ 944496 w 1339053"/>
                  <a:gd name="connsiteY32" fmla="*/ 6829656 h 6858000"/>
                  <a:gd name="connsiteX33" fmla="*/ 913239 w 1339053"/>
                  <a:gd name="connsiteY33" fmla="*/ 6720119 h 6858000"/>
                  <a:gd name="connsiteX34" fmla="*/ 870682 w 1339053"/>
                  <a:gd name="connsiteY34" fmla="*/ 6655346 h 6858000"/>
                  <a:gd name="connsiteX35" fmla="*/ 846442 w 1339053"/>
                  <a:gd name="connsiteY35" fmla="*/ 6498594 h 6858000"/>
                  <a:gd name="connsiteX36" fmla="*/ 881150 w 1339053"/>
                  <a:gd name="connsiteY36" fmla="*/ 6473756 h 6858000"/>
                  <a:gd name="connsiteX37" fmla="*/ 922470 w 1339053"/>
                  <a:gd name="connsiteY37" fmla="*/ 6377035 h 6858000"/>
                  <a:gd name="connsiteX38" fmla="*/ 955039 w 1339053"/>
                  <a:gd name="connsiteY38" fmla="*/ 6268585 h 6858000"/>
                  <a:gd name="connsiteX39" fmla="*/ 1024350 w 1339053"/>
                  <a:gd name="connsiteY39" fmla="*/ 6083443 h 6858000"/>
                  <a:gd name="connsiteX40" fmla="*/ 999696 w 1339053"/>
                  <a:gd name="connsiteY40" fmla="*/ 5938416 h 6858000"/>
                  <a:gd name="connsiteX41" fmla="*/ 988342 w 1339053"/>
                  <a:gd name="connsiteY41" fmla="*/ 5882426 h 6858000"/>
                  <a:gd name="connsiteX42" fmla="*/ 985444 w 1339053"/>
                  <a:gd name="connsiteY42" fmla="*/ 5832438 h 6858000"/>
                  <a:gd name="connsiteX43" fmla="*/ 992016 w 1339053"/>
                  <a:gd name="connsiteY43" fmla="*/ 5777751 h 6858000"/>
                  <a:gd name="connsiteX44" fmla="*/ 995028 w 1339053"/>
                  <a:gd name="connsiteY44" fmla="*/ 5641832 h 6858000"/>
                  <a:gd name="connsiteX45" fmla="*/ 981247 w 1339053"/>
                  <a:gd name="connsiteY45" fmla="*/ 5562522 h 6858000"/>
                  <a:gd name="connsiteX46" fmla="*/ 995131 w 1339053"/>
                  <a:gd name="connsiteY46" fmla="*/ 5398075 h 6858000"/>
                  <a:gd name="connsiteX47" fmla="*/ 997379 w 1339053"/>
                  <a:gd name="connsiteY47" fmla="*/ 5283928 h 6858000"/>
                  <a:gd name="connsiteX48" fmla="*/ 979617 w 1339053"/>
                  <a:gd name="connsiteY48" fmla="*/ 5157396 h 6858000"/>
                  <a:gd name="connsiteX49" fmla="*/ 976441 w 1339053"/>
                  <a:gd name="connsiteY49" fmla="*/ 5139485 h 6858000"/>
                  <a:gd name="connsiteX50" fmla="*/ 953793 w 1339053"/>
                  <a:gd name="connsiteY50" fmla="*/ 5091862 h 6858000"/>
                  <a:gd name="connsiteX51" fmla="*/ 853056 w 1339053"/>
                  <a:gd name="connsiteY51" fmla="*/ 5001787 h 6858000"/>
                  <a:gd name="connsiteX52" fmla="*/ 833979 w 1339053"/>
                  <a:gd name="connsiteY52" fmla="*/ 4978966 h 6858000"/>
                  <a:gd name="connsiteX53" fmla="*/ 796995 w 1339053"/>
                  <a:gd name="connsiteY53" fmla="*/ 4813768 h 6858000"/>
                  <a:gd name="connsiteX54" fmla="*/ 820590 w 1339053"/>
                  <a:gd name="connsiteY54" fmla="*/ 4764057 h 6858000"/>
                  <a:gd name="connsiteX55" fmla="*/ 864688 w 1339053"/>
                  <a:gd name="connsiteY55" fmla="*/ 4714752 h 6858000"/>
                  <a:gd name="connsiteX56" fmla="*/ 910485 w 1339053"/>
                  <a:gd name="connsiteY56" fmla="*/ 4590911 h 6858000"/>
                  <a:gd name="connsiteX57" fmla="*/ 911445 w 1339053"/>
                  <a:gd name="connsiteY57" fmla="*/ 4539571 h 6858000"/>
                  <a:gd name="connsiteX58" fmla="*/ 900285 w 1339053"/>
                  <a:gd name="connsiteY58" fmla="*/ 4445837 h 6858000"/>
                  <a:gd name="connsiteX59" fmla="*/ 863237 w 1339053"/>
                  <a:gd name="connsiteY59" fmla="*/ 4364703 h 6858000"/>
                  <a:gd name="connsiteX60" fmla="*/ 798070 w 1339053"/>
                  <a:gd name="connsiteY60" fmla="*/ 4243284 h 6858000"/>
                  <a:gd name="connsiteX61" fmla="*/ 817097 w 1339053"/>
                  <a:gd name="connsiteY61" fmla="*/ 4054750 h 6858000"/>
                  <a:gd name="connsiteX62" fmla="*/ 826251 w 1339053"/>
                  <a:gd name="connsiteY62" fmla="*/ 3982801 h 6858000"/>
                  <a:gd name="connsiteX63" fmla="*/ 836848 w 1339053"/>
                  <a:gd name="connsiteY63" fmla="*/ 3784939 h 6858000"/>
                  <a:gd name="connsiteX64" fmla="*/ 841285 w 1339053"/>
                  <a:gd name="connsiteY64" fmla="*/ 3766755 h 6858000"/>
                  <a:gd name="connsiteX65" fmla="*/ 841284 w 1339053"/>
                  <a:gd name="connsiteY65" fmla="*/ 3766755 h 6858000"/>
                  <a:gd name="connsiteX66" fmla="*/ 852925 w 1339053"/>
                  <a:gd name="connsiteY66" fmla="*/ 3719034 h 6858000"/>
                  <a:gd name="connsiteX67" fmla="*/ 857932 w 1339053"/>
                  <a:gd name="connsiteY67" fmla="*/ 3696880 h 6858000"/>
                  <a:gd name="connsiteX68" fmla="*/ 853534 w 1339053"/>
                  <a:gd name="connsiteY68" fmla="*/ 3507036 h 6858000"/>
                  <a:gd name="connsiteX69" fmla="*/ 850226 w 1339053"/>
                  <a:gd name="connsiteY69" fmla="*/ 3485839 h 6858000"/>
                  <a:gd name="connsiteX70" fmla="*/ 0 w 1339053"/>
                  <a:gd name="connsiteY70" fmla="*/ 0 h 6858000"/>
                  <a:gd name="connsiteX71" fmla="*/ 455609 w 1339053"/>
                  <a:gd name="connsiteY71" fmla="*/ 0 h 6858000"/>
                  <a:gd name="connsiteX72" fmla="*/ 459171 w 1339053"/>
                  <a:gd name="connsiteY72" fmla="*/ 72395 h 6858000"/>
                  <a:gd name="connsiteX73" fmla="*/ 460041 w 1339053"/>
                  <a:gd name="connsiteY73" fmla="*/ 131917 h 6858000"/>
                  <a:gd name="connsiteX74" fmla="*/ 504421 w 1339053"/>
                  <a:gd name="connsiteY74" fmla="*/ 389691 h 6858000"/>
                  <a:gd name="connsiteX75" fmla="*/ 582097 w 1339053"/>
                  <a:gd name="connsiteY75" fmla="*/ 634609 h 6858000"/>
                  <a:gd name="connsiteX76" fmla="*/ 702468 w 1339053"/>
                  <a:gd name="connsiteY76" fmla="*/ 834019 h 6858000"/>
                  <a:gd name="connsiteX77" fmla="*/ 729203 w 1339053"/>
                  <a:gd name="connsiteY77" fmla="*/ 887701 h 6858000"/>
                  <a:gd name="connsiteX78" fmla="*/ 743787 w 1339053"/>
                  <a:gd name="connsiteY78" fmla="*/ 1016355 h 6858000"/>
                  <a:gd name="connsiteX79" fmla="*/ 750083 w 1339053"/>
                  <a:gd name="connsiteY79" fmla="*/ 1128060 h 6858000"/>
                  <a:gd name="connsiteX80" fmla="*/ 768866 w 1339053"/>
                  <a:gd name="connsiteY80" fmla="*/ 1213431 h 6858000"/>
                  <a:gd name="connsiteX81" fmla="*/ 787802 w 1339053"/>
                  <a:gd name="connsiteY81" fmla="*/ 1286432 h 6858000"/>
                  <a:gd name="connsiteX82" fmla="*/ 842837 w 1339053"/>
                  <a:gd name="connsiteY82" fmla="*/ 1455511 h 6858000"/>
                  <a:gd name="connsiteX83" fmla="*/ 877988 w 1339053"/>
                  <a:gd name="connsiteY83" fmla="*/ 1634814 h 6858000"/>
                  <a:gd name="connsiteX84" fmla="*/ 941063 w 1339053"/>
                  <a:gd name="connsiteY84" fmla="*/ 1789731 h 6858000"/>
                  <a:gd name="connsiteX85" fmla="*/ 980124 w 1339053"/>
                  <a:gd name="connsiteY85" fmla="*/ 1857657 h 6858000"/>
                  <a:gd name="connsiteX86" fmla="*/ 984484 w 1339053"/>
                  <a:gd name="connsiteY86" fmla="*/ 1976384 h 6858000"/>
                  <a:gd name="connsiteX87" fmla="*/ 1007189 w 1339053"/>
                  <a:gd name="connsiteY87" fmla="*/ 2110650 h 6858000"/>
                  <a:gd name="connsiteX88" fmla="*/ 1039893 w 1339053"/>
                  <a:gd name="connsiteY88" fmla="*/ 2211041 h 6858000"/>
                  <a:gd name="connsiteX89" fmla="*/ 1059162 w 1339053"/>
                  <a:gd name="connsiteY89" fmla="*/ 2286682 h 6858000"/>
                  <a:gd name="connsiteX90" fmla="*/ 1070522 w 1339053"/>
                  <a:gd name="connsiteY90" fmla="*/ 2388667 h 6858000"/>
                  <a:gd name="connsiteX91" fmla="*/ 1093939 w 1339053"/>
                  <a:gd name="connsiteY91" fmla="*/ 2494653 h 6858000"/>
                  <a:gd name="connsiteX92" fmla="*/ 1112007 w 1339053"/>
                  <a:gd name="connsiteY92" fmla="*/ 2548197 h 6858000"/>
                  <a:gd name="connsiteX93" fmla="*/ 1138346 w 1339053"/>
                  <a:gd name="connsiteY93" fmla="*/ 2649163 h 6858000"/>
                  <a:gd name="connsiteX94" fmla="*/ 1160337 w 1339053"/>
                  <a:gd name="connsiteY94" fmla="*/ 2751608 h 6858000"/>
                  <a:gd name="connsiteX95" fmla="*/ 1165737 w 1339053"/>
                  <a:gd name="connsiteY95" fmla="*/ 2933012 h 6858000"/>
                  <a:gd name="connsiteX96" fmla="*/ 1202029 w 1339053"/>
                  <a:gd name="connsiteY96" fmla="*/ 3107873 h 6858000"/>
                  <a:gd name="connsiteX97" fmla="*/ 1225692 w 1339053"/>
                  <a:gd name="connsiteY97" fmla="*/ 3244974 h 6858000"/>
                  <a:gd name="connsiteX98" fmla="*/ 1243916 w 1339053"/>
                  <a:gd name="connsiteY98" fmla="*/ 3326221 h 6858000"/>
                  <a:gd name="connsiteX99" fmla="*/ 1293067 w 1339053"/>
                  <a:gd name="connsiteY99" fmla="*/ 3480219 h 6858000"/>
                  <a:gd name="connsiteX100" fmla="*/ 1308071 w 1339053"/>
                  <a:gd name="connsiteY100" fmla="*/ 3585182 h 6858000"/>
                  <a:gd name="connsiteX101" fmla="*/ 1295962 w 1339053"/>
                  <a:gd name="connsiteY101" fmla="*/ 3584708 h 6858000"/>
                  <a:gd name="connsiteX102" fmla="*/ 1118893 w 1339053"/>
                  <a:gd name="connsiteY102" fmla="*/ 3568330 h 6858000"/>
                  <a:gd name="connsiteX103" fmla="*/ 1094179 w 1339053"/>
                  <a:gd name="connsiteY103" fmla="*/ 3567566 h 6858000"/>
                  <a:gd name="connsiteX104" fmla="*/ 922719 w 1339053"/>
                  <a:gd name="connsiteY104" fmla="*/ 3516472 h 6858000"/>
                  <a:gd name="connsiteX105" fmla="*/ 877028 w 1339053"/>
                  <a:gd name="connsiteY105" fmla="*/ 3490955 h 6858000"/>
                  <a:gd name="connsiteX106" fmla="*/ 850533 w 1339053"/>
                  <a:gd name="connsiteY106" fmla="*/ 3481837 h 6858000"/>
                  <a:gd name="connsiteX107" fmla="*/ 852113 w 1339053"/>
                  <a:gd name="connsiteY107" fmla="*/ 3461170 h 6858000"/>
                  <a:gd name="connsiteX108" fmla="*/ 831383 w 1339053"/>
                  <a:gd name="connsiteY108" fmla="*/ 3399179 h 6858000"/>
                  <a:gd name="connsiteX109" fmla="*/ 743141 w 1339053"/>
                  <a:gd name="connsiteY109" fmla="*/ 3320580 h 6858000"/>
                  <a:gd name="connsiteX110" fmla="*/ 713221 w 1339053"/>
                  <a:gd name="connsiteY110" fmla="*/ 3251241 h 6858000"/>
                  <a:gd name="connsiteX111" fmla="*/ 697098 w 1339053"/>
                  <a:gd name="connsiteY111" fmla="*/ 3202528 h 6858000"/>
                  <a:gd name="connsiteX112" fmla="*/ 664820 w 1339053"/>
                  <a:gd name="connsiteY112" fmla="*/ 3154190 h 6858000"/>
                  <a:gd name="connsiteX113" fmla="*/ 572501 w 1339053"/>
                  <a:gd name="connsiteY113" fmla="*/ 3087312 h 6858000"/>
                  <a:gd name="connsiteX114" fmla="*/ 497703 w 1339053"/>
                  <a:gd name="connsiteY114" fmla="*/ 3005243 h 6858000"/>
                  <a:gd name="connsiteX115" fmla="*/ 476984 w 1339053"/>
                  <a:gd name="connsiteY115" fmla="*/ 2892751 h 6858000"/>
                  <a:gd name="connsiteX116" fmla="*/ 468947 w 1339053"/>
                  <a:gd name="connsiteY116" fmla="*/ 2824527 h 6858000"/>
                  <a:gd name="connsiteX117" fmla="*/ 569138 w 1339053"/>
                  <a:gd name="connsiteY117" fmla="*/ 2595026 h 6858000"/>
                  <a:gd name="connsiteX118" fmla="*/ 645397 w 1339053"/>
                  <a:gd name="connsiteY118" fmla="*/ 2440808 h 6858000"/>
                  <a:gd name="connsiteX119" fmla="*/ 651820 w 1339053"/>
                  <a:gd name="connsiteY119" fmla="*/ 2384384 h 6858000"/>
                  <a:gd name="connsiteX120" fmla="*/ 612994 w 1339053"/>
                  <a:gd name="connsiteY120" fmla="*/ 2207332 h 6858000"/>
                  <a:gd name="connsiteX121" fmla="*/ 620894 w 1339053"/>
                  <a:gd name="connsiteY121" fmla="*/ 2046679 h 6858000"/>
                  <a:gd name="connsiteX122" fmla="*/ 644614 w 1339053"/>
                  <a:gd name="connsiteY122" fmla="*/ 1931265 h 6858000"/>
                  <a:gd name="connsiteX123" fmla="*/ 665994 w 1339053"/>
                  <a:gd name="connsiteY123" fmla="*/ 1832337 h 6858000"/>
                  <a:gd name="connsiteX124" fmla="*/ 678276 w 1339053"/>
                  <a:gd name="connsiteY124" fmla="*/ 1709437 h 6858000"/>
                  <a:gd name="connsiteX125" fmla="*/ 672955 w 1339053"/>
                  <a:gd name="connsiteY125" fmla="*/ 1636123 h 6858000"/>
                  <a:gd name="connsiteX126" fmla="*/ 668480 w 1339053"/>
                  <a:gd name="connsiteY126" fmla="*/ 1520749 h 6858000"/>
                  <a:gd name="connsiteX127" fmla="*/ 653920 w 1339053"/>
                  <a:gd name="connsiteY127" fmla="*/ 1399437 h 6858000"/>
                  <a:gd name="connsiteX128" fmla="*/ 612686 w 1339053"/>
                  <a:gd name="connsiteY128" fmla="*/ 1296979 h 6858000"/>
                  <a:gd name="connsiteX129" fmla="*/ 570220 w 1339053"/>
                  <a:gd name="connsiteY129" fmla="*/ 1235618 h 6858000"/>
                  <a:gd name="connsiteX130" fmla="*/ 529736 w 1339053"/>
                  <a:gd name="connsiteY130" fmla="*/ 1081752 h 6858000"/>
                  <a:gd name="connsiteX131" fmla="*/ 414305 w 1339053"/>
                  <a:gd name="connsiteY131" fmla="*/ 918292 h 6858000"/>
                  <a:gd name="connsiteX132" fmla="*/ 373924 w 1339053"/>
                  <a:gd name="connsiteY132" fmla="*/ 825689 h 6858000"/>
                  <a:gd name="connsiteX133" fmla="*/ 368949 w 1339053"/>
                  <a:gd name="connsiteY133" fmla="*/ 778726 h 6858000"/>
                  <a:gd name="connsiteX134" fmla="*/ 347020 w 1339053"/>
                  <a:gd name="connsiteY134" fmla="*/ 694643 h 6858000"/>
                  <a:gd name="connsiteX135" fmla="*/ 327478 w 1339053"/>
                  <a:gd name="connsiteY135" fmla="*/ 642898 h 6858000"/>
                  <a:gd name="connsiteX136" fmla="*/ 243468 w 1339053"/>
                  <a:gd name="connsiteY136" fmla="*/ 491960 h 6858000"/>
                  <a:gd name="connsiteX137" fmla="*/ 218930 w 1339053"/>
                  <a:gd name="connsiteY137" fmla="*/ 446010 h 6858000"/>
                  <a:gd name="connsiteX138" fmla="*/ 180614 w 1339053"/>
                  <a:gd name="connsiteY138" fmla="*/ 354892 h 6858000"/>
                  <a:gd name="connsiteX139" fmla="*/ 171988 w 1339053"/>
                  <a:gd name="connsiteY139" fmla="*/ 317521 h 6858000"/>
                  <a:gd name="connsiteX140" fmla="*/ 139875 w 1339053"/>
                  <a:gd name="connsiteY140" fmla="*/ 246378 h 6858000"/>
                  <a:gd name="connsiteX141" fmla="*/ 51499 w 1339053"/>
                  <a:gd name="connsiteY141" fmla="*/ 73211 h 6858000"/>
                  <a:gd name="connsiteX142" fmla="*/ 19690 w 1339053"/>
                  <a:gd name="connsiteY142" fmla="*/ 36621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</a:cxnLst>
                <a:rect l="l" t="t" r="r" b="b"/>
                <a:pathLst>
                  <a:path w="1339053" h="6858000">
                    <a:moveTo>
                      <a:pt x="850532" y="3481838"/>
                    </a:moveTo>
                    <a:lnTo>
                      <a:pt x="877027" y="3490955"/>
                    </a:lnTo>
                    <a:cubicBezTo>
                      <a:pt x="892941" y="3497986"/>
                      <a:pt x="908176" y="3506416"/>
                      <a:pt x="922718" y="3516472"/>
                    </a:cubicBezTo>
                    <a:cubicBezTo>
                      <a:pt x="967062" y="3547282"/>
                      <a:pt x="1027547" y="3564030"/>
                      <a:pt x="1094179" y="3567567"/>
                    </a:cubicBezTo>
                    <a:cubicBezTo>
                      <a:pt x="1102515" y="3567965"/>
                      <a:pt x="1113434" y="3565936"/>
                      <a:pt x="1118891" y="3568331"/>
                    </a:cubicBezTo>
                    <a:cubicBezTo>
                      <a:pt x="1180628" y="3594888"/>
                      <a:pt x="1237753" y="3586304"/>
                      <a:pt x="1295961" y="3584709"/>
                    </a:cubicBezTo>
                    <a:lnTo>
                      <a:pt x="1308070" y="3585183"/>
                    </a:lnTo>
                    <a:lnTo>
                      <a:pt x="1325263" y="3705453"/>
                    </a:lnTo>
                    <a:cubicBezTo>
                      <a:pt x="1328254" y="3727679"/>
                      <a:pt x="1331526" y="3749922"/>
                      <a:pt x="1334107" y="3772268"/>
                    </a:cubicBezTo>
                    <a:lnTo>
                      <a:pt x="1338203" y="3831076"/>
                    </a:lnTo>
                    <a:lnTo>
                      <a:pt x="1338805" y="3839709"/>
                    </a:lnTo>
                    <a:cubicBezTo>
                      <a:pt x="1339996" y="3932341"/>
                      <a:pt x="1336568" y="4025809"/>
                      <a:pt x="1335635" y="4118635"/>
                    </a:cubicBezTo>
                    <a:cubicBezTo>
                      <a:pt x="1335202" y="4148976"/>
                      <a:pt x="1338805" y="4178868"/>
                      <a:pt x="1337171" y="4209403"/>
                    </a:cubicBezTo>
                    <a:cubicBezTo>
                      <a:pt x="1335445" y="4242449"/>
                      <a:pt x="1327565" y="4276129"/>
                      <a:pt x="1325840" y="4309174"/>
                    </a:cubicBezTo>
                    <a:cubicBezTo>
                      <a:pt x="1322853" y="4364122"/>
                      <a:pt x="1323899" y="4418621"/>
                      <a:pt x="1321122" y="4473630"/>
                    </a:cubicBezTo>
                    <a:cubicBezTo>
                      <a:pt x="1315632" y="4579723"/>
                      <a:pt x="1309019" y="4685750"/>
                      <a:pt x="1302196" y="4791709"/>
                    </a:cubicBezTo>
                    <a:cubicBezTo>
                      <a:pt x="1300696" y="4814383"/>
                      <a:pt x="1294244" y="4837504"/>
                      <a:pt x="1293239" y="4860048"/>
                    </a:cubicBezTo>
                    <a:cubicBezTo>
                      <a:pt x="1290785" y="4919957"/>
                      <a:pt x="1289660" y="4979994"/>
                      <a:pt x="1288829" y="5039837"/>
                    </a:cubicBezTo>
                    <a:cubicBezTo>
                      <a:pt x="1288401" y="5076103"/>
                      <a:pt x="1290512" y="5112310"/>
                      <a:pt x="1289584" y="5148703"/>
                    </a:cubicBezTo>
                    <a:cubicBezTo>
                      <a:pt x="1288845" y="5177820"/>
                      <a:pt x="1286193" y="5207193"/>
                      <a:pt x="1282205" y="5236435"/>
                    </a:cubicBezTo>
                    <a:cubicBezTo>
                      <a:pt x="1278784" y="5261619"/>
                      <a:pt x="1270649" y="5286477"/>
                      <a:pt x="1268145" y="5311662"/>
                    </a:cubicBezTo>
                    <a:cubicBezTo>
                      <a:pt x="1261308" y="5379812"/>
                      <a:pt x="1256387" y="5447703"/>
                      <a:pt x="1250547" y="5515595"/>
                    </a:cubicBezTo>
                    <a:cubicBezTo>
                      <a:pt x="1248113" y="5542776"/>
                      <a:pt x="1244054" y="5570023"/>
                      <a:pt x="1243323" y="5596885"/>
                    </a:cubicBezTo>
                    <a:cubicBezTo>
                      <a:pt x="1241082" y="5668709"/>
                      <a:pt x="1241668" y="5740276"/>
                      <a:pt x="1238303" y="5812036"/>
                    </a:cubicBezTo>
                    <a:cubicBezTo>
                      <a:pt x="1235508" y="5871554"/>
                      <a:pt x="1228259" y="5931392"/>
                      <a:pt x="1223551" y="5991171"/>
                    </a:cubicBezTo>
                    <a:cubicBezTo>
                      <a:pt x="1221675" y="6016549"/>
                      <a:pt x="1222415" y="6041609"/>
                      <a:pt x="1219699" y="6066726"/>
                    </a:cubicBezTo>
                    <a:cubicBezTo>
                      <a:pt x="1213776" y="6123024"/>
                      <a:pt x="1205938" y="6179576"/>
                      <a:pt x="1199935" y="6236130"/>
                    </a:cubicBezTo>
                    <a:cubicBezTo>
                      <a:pt x="1196614" y="6268403"/>
                      <a:pt x="1198425" y="6301127"/>
                      <a:pt x="1192857" y="6333267"/>
                    </a:cubicBezTo>
                    <a:cubicBezTo>
                      <a:pt x="1179603" y="6409590"/>
                      <a:pt x="1163470" y="6485591"/>
                      <a:pt x="1148174" y="6561849"/>
                    </a:cubicBezTo>
                    <a:cubicBezTo>
                      <a:pt x="1132370" y="6640486"/>
                      <a:pt x="1117066" y="6719000"/>
                      <a:pt x="1100424" y="6797385"/>
                    </a:cubicBezTo>
                    <a:lnTo>
                      <a:pt x="1085621" y="6858000"/>
                    </a:lnTo>
                    <a:lnTo>
                      <a:pt x="932341" y="6858000"/>
                    </a:lnTo>
                    <a:lnTo>
                      <a:pt x="944496" y="6829656"/>
                    </a:lnTo>
                    <a:cubicBezTo>
                      <a:pt x="964836" y="6776399"/>
                      <a:pt x="953622" y="6744439"/>
                      <a:pt x="913239" y="6720119"/>
                    </a:cubicBezTo>
                    <a:cubicBezTo>
                      <a:pt x="890880" y="6706443"/>
                      <a:pt x="866986" y="6690318"/>
                      <a:pt x="870682" y="6655346"/>
                    </a:cubicBezTo>
                    <a:cubicBezTo>
                      <a:pt x="876846" y="6598274"/>
                      <a:pt x="889503" y="6540954"/>
                      <a:pt x="846442" y="6498594"/>
                    </a:cubicBezTo>
                    <a:cubicBezTo>
                      <a:pt x="862273" y="6487399"/>
                      <a:pt x="871751" y="6480449"/>
                      <a:pt x="881150" y="6473756"/>
                    </a:cubicBezTo>
                    <a:cubicBezTo>
                      <a:pt x="907245" y="6455292"/>
                      <a:pt x="930705" y="6407516"/>
                      <a:pt x="922470" y="6377035"/>
                    </a:cubicBezTo>
                    <a:cubicBezTo>
                      <a:pt x="910652" y="6332192"/>
                      <a:pt x="925705" y="6299028"/>
                      <a:pt x="955039" y="6268585"/>
                    </a:cubicBezTo>
                    <a:cubicBezTo>
                      <a:pt x="1003777" y="6217606"/>
                      <a:pt x="1017630" y="6148240"/>
                      <a:pt x="1024350" y="6083443"/>
                    </a:cubicBezTo>
                    <a:cubicBezTo>
                      <a:pt x="1029590" y="6034553"/>
                      <a:pt x="1028255" y="5980246"/>
                      <a:pt x="999696" y="5938416"/>
                    </a:cubicBezTo>
                    <a:cubicBezTo>
                      <a:pt x="990505" y="5925141"/>
                      <a:pt x="991039" y="5901884"/>
                      <a:pt x="988342" y="5882426"/>
                    </a:cubicBezTo>
                    <a:cubicBezTo>
                      <a:pt x="986229" y="5866254"/>
                      <a:pt x="984774" y="5849442"/>
                      <a:pt x="985444" y="5832438"/>
                    </a:cubicBezTo>
                    <a:cubicBezTo>
                      <a:pt x="986010" y="5814273"/>
                      <a:pt x="985042" y="5793656"/>
                      <a:pt x="992016" y="5777751"/>
                    </a:cubicBezTo>
                    <a:cubicBezTo>
                      <a:pt x="1012886" y="5729456"/>
                      <a:pt x="1014467" y="5686488"/>
                      <a:pt x="995028" y="5641832"/>
                    </a:cubicBezTo>
                    <a:cubicBezTo>
                      <a:pt x="984984" y="5618696"/>
                      <a:pt x="974301" y="5585771"/>
                      <a:pt x="981247" y="5562522"/>
                    </a:cubicBezTo>
                    <a:cubicBezTo>
                      <a:pt x="998041" y="5505913"/>
                      <a:pt x="997454" y="5454379"/>
                      <a:pt x="995131" y="5398075"/>
                    </a:cubicBezTo>
                    <a:cubicBezTo>
                      <a:pt x="993724" y="5361807"/>
                      <a:pt x="997229" y="5322258"/>
                      <a:pt x="997379" y="5283928"/>
                    </a:cubicBezTo>
                    <a:cubicBezTo>
                      <a:pt x="997473" y="5239095"/>
                      <a:pt x="1006631" y="5193105"/>
                      <a:pt x="979617" y="5157396"/>
                    </a:cubicBezTo>
                    <a:cubicBezTo>
                      <a:pt x="976728" y="5153402"/>
                      <a:pt x="978724" y="5144705"/>
                      <a:pt x="976441" y="5139485"/>
                    </a:cubicBezTo>
                    <a:cubicBezTo>
                      <a:pt x="969619" y="5122991"/>
                      <a:pt x="964828" y="5102888"/>
                      <a:pt x="953793" y="5091862"/>
                    </a:cubicBezTo>
                    <a:cubicBezTo>
                      <a:pt x="921506" y="5059884"/>
                      <a:pt x="886609" y="5031900"/>
                      <a:pt x="853056" y="5001787"/>
                    </a:cubicBezTo>
                    <a:cubicBezTo>
                      <a:pt x="845882" y="4995337"/>
                      <a:pt x="836325" y="4988437"/>
                      <a:pt x="833979" y="4978966"/>
                    </a:cubicBezTo>
                    <a:cubicBezTo>
                      <a:pt x="820602" y="4924328"/>
                      <a:pt x="808509" y="4869239"/>
                      <a:pt x="796995" y="4813768"/>
                    </a:cubicBezTo>
                    <a:cubicBezTo>
                      <a:pt x="792418" y="4791474"/>
                      <a:pt x="803209" y="4777314"/>
                      <a:pt x="820590" y="4764057"/>
                    </a:cubicBezTo>
                    <a:cubicBezTo>
                      <a:pt x="837188" y="4751123"/>
                      <a:pt x="855398" y="4734452"/>
                      <a:pt x="864688" y="4714752"/>
                    </a:cubicBezTo>
                    <a:cubicBezTo>
                      <a:pt x="883062" y="4675275"/>
                      <a:pt x="897521" y="4632902"/>
                      <a:pt x="910485" y="4590911"/>
                    </a:cubicBezTo>
                    <a:cubicBezTo>
                      <a:pt x="915338" y="4575199"/>
                      <a:pt x="912978" y="4556131"/>
                      <a:pt x="911445" y="4539571"/>
                    </a:cubicBezTo>
                    <a:cubicBezTo>
                      <a:pt x="908527" y="4508200"/>
                      <a:pt x="900999" y="4477659"/>
                      <a:pt x="900285" y="4445837"/>
                    </a:cubicBezTo>
                    <a:cubicBezTo>
                      <a:pt x="899539" y="4408923"/>
                      <a:pt x="887958" y="4383340"/>
                      <a:pt x="863237" y="4364703"/>
                    </a:cubicBezTo>
                    <a:cubicBezTo>
                      <a:pt x="826431" y="4336971"/>
                      <a:pt x="808536" y="4292507"/>
                      <a:pt x="798070" y="4243284"/>
                    </a:cubicBezTo>
                    <a:cubicBezTo>
                      <a:pt x="784617" y="4180721"/>
                      <a:pt x="805728" y="4117545"/>
                      <a:pt x="817097" y="4054750"/>
                    </a:cubicBezTo>
                    <a:cubicBezTo>
                      <a:pt x="821537" y="4030724"/>
                      <a:pt x="826632" y="4006057"/>
                      <a:pt x="826251" y="3982801"/>
                    </a:cubicBezTo>
                    <a:cubicBezTo>
                      <a:pt x="825347" y="3916709"/>
                      <a:pt x="825150" y="3850833"/>
                      <a:pt x="836848" y="3784939"/>
                    </a:cubicBezTo>
                    <a:lnTo>
                      <a:pt x="841285" y="3766755"/>
                    </a:lnTo>
                    <a:lnTo>
                      <a:pt x="841284" y="3766755"/>
                    </a:lnTo>
                    <a:lnTo>
                      <a:pt x="852925" y="3719034"/>
                    </a:lnTo>
                    <a:cubicBezTo>
                      <a:pt x="855152" y="3711822"/>
                      <a:pt x="856753" y="3704413"/>
                      <a:pt x="857932" y="3696880"/>
                    </a:cubicBezTo>
                    <a:cubicBezTo>
                      <a:pt x="868683" y="3631632"/>
                      <a:pt x="885300" y="3565939"/>
                      <a:pt x="853534" y="3507036"/>
                    </a:cubicBezTo>
                    <a:cubicBezTo>
                      <a:pt x="850623" y="3501622"/>
                      <a:pt x="849992" y="3494020"/>
                      <a:pt x="850226" y="3485839"/>
                    </a:cubicBezTo>
                    <a:close/>
                    <a:moveTo>
                      <a:pt x="0" y="0"/>
                    </a:moveTo>
                    <a:lnTo>
                      <a:pt x="455609" y="0"/>
                    </a:lnTo>
                    <a:lnTo>
                      <a:pt x="459171" y="72395"/>
                    </a:lnTo>
                    <a:cubicBezTo>
                      <a:pt x="459671" y="92301"/>
                      <a:pt x="456894" y="113171"/>
                      <a:pt x="460041" y="131917"/>
                    </a:cubicBezTo>
                    <a:cubicBezTo>
                      <a:pt x="474213" y="218122"/>
                      <a:pt x="492031" y="302910"/>
                      <a:pt x="504421" y="389691"/>
                    </a:cubicBezTo>
                    <a:cubicBezTo>
                      <a:pt x="517349" y="479177"/>
                      <a:pt x="539516" y="562489"/>
                      <a:pt x="582097" y="634609"/>
                    </a:cubicBezTo>
                    <a:cubicBezTo>
                      <a:pt x="621686" y="701573"/>
                      <a:pt x="662589" y="767248"/>
                      <a:pt x="702468" y="834019"/>
                    </a:cubicBezTo>
                    <a:cubicBezTo>
                      <a:pt x="712587" y="850968"/>
                      <a:pt x="725536" y="867665"/>
                      <a:pt x="729203" y="887701"/>
                    </a:cubicBezTo>
                    <a:cubicBezTo>
                      <a:pt x="736973" y="929321"/>
                      <a:pt x="740155" y="973193"/>
                      <a:pt x="743787" y="1016355"/>
                    </a:cubicBezTo>
                    <a:cubicBezTo>
                      <a:pt x="746786" y="1053398"/>
                      <a:pt x="745800" y="1091467"/>
                      <a:pt x="750083" y="1128060"/>
                    </a:cubicBezTo>
                    <a:cubicBezTo>
                      <a:pt x="753428" y="1157309"/>
                      <a:pt x="762038" y="1185083"/>
                      <a:pt x="768866" y="1213431"/>
                    </a:cubicBezTo>
                    <a:cubicBezTo>
                      <a:pt x="774767" y="1238107"/>
                      <a:pt x="778357" y="1264327"/>
                      <a:pt x="787802" y="1286432"/>
                    </a:cubicBezTo>
                    <a:cubicBezTo>
                      <a:pt x="810582" y="1340304"/>
                      <a:pt x="832653" y="1394242"/>
                      <a:pt x="842837" y="1455511"/>
                    </a:cubicBezTo>
                    <a:cubicBezTo>
                      <a:pt x="853049" y="1515944"/>
                      <a:pt x="867276" y="1574511"/>
                      <a:pt x="877988" y="1634814"/>
                    </a:cubicBezTo>
                    <a:cubicBezTo>
                      <a:pt x="888390" y="1693895"/>
                      <a:pt x="902813" y="1748857"/>
                      <a:pt x="941063" y="1789731"/>
                    </a:cubicBezTo>
                    <a:cubicBezTo>
                      <a:pt x="957906" y="1807908"/>
                      <a:pt x="975122" y="1831564"/>
                      <a:pt x="980124" y="1857657"/>
                    </a:cubicBezTo>
                    <a:cubicBezTo>
                      <a:pt x="987207" y="1894833"/>
                      <a:pt x="980788" y="1937150"/>
                      <a:pt x="984484" y="1976384"/>
                    </a:cubicBezTo>
                    <a:cubicBezTo>
                      <a:pt x="988781" y="2022576"/>
                      <a:pt x="988793" y="2074493"/>
                      <a:pt x="1007189" y="2110650"/>
                    </a:cubicBezTo>
                    <a:cubicBezTo>
                      <a:pt x="1023612" y="2142809"/>
                      <a:pt x="1034723" y="2173610"/>
                      <a:pt x="1039893" y="2211041"/>
                    </a:cubicBezTo>
                    <a:cubicBezTo>
                      <a:pt x="1043484" y="2237261"/>
                      <a:pt x="1057690" y="2260269"/>
                      <a:pt x="1059162" y="2286682"/>
                    </a:cubicBezTo>
                    <a:cubicBezTo>
                      <a:pt x="1061252" y="2321469"/>
                      <a:pt x="1060754" y="2355740"/>
                      <a:pt x="1070522" y="2388667"/>
                    </a:cubicBezTo>
                    <a:cubicBezTo>
                      <a:pt x="1080600" y="2422815"/>
                      <a:pt x="1085513" y="2459602"/>
                      <a:pt x="1093939" y="2494653"/>
                    </a:cubicBezTo>
                    <a:cubicBezTo>
                      <a:pt x="1098500" y="2513273"/>
                      <a:pt x="1106866" y="2529964"/>
                      <a:pt x="1112007" y="2548197"/>
                    </a:cubicBezTo>
                    <a:cubicBezTo>
                      <a:pt x="1121409" y="2581573"/>
                      <a:pt x="1130232" y="2615336"/>
                      <a:pt x="1138346" y="2649163"/>
                    </a:cubicBezTo>
                    <a:cubicBezTo>
                      <a:pt x="1146465" y="2682988"/>
                      <a:pt x="1157699" y="2716368"/>
                      <a:pt x="1160337" y="2751608"/>
                    </a:cubicBezTo>
                    <a:cubicBezTo>
                      <a:pt x="1164714" y="2811646"/>
                      <a:pt x="1159211" y="2873999"/>
                      <a:pt x="1165737" y="2933012"/>
                    </a:cubicBezTo>
                    <a:cubicBezTo>
                      <a:pt x="1172445" y="2992925"/>
                      <a:pt x="1185964" y="3051556"/>
                      <a:pt x="1202029" y="3107873"/>
                    </a:cubicBezTo>
                    <a:cubicBezTo>
                      <a:pt x="1214635" y="3152396"/>
                      <a:pt x="1227749" y="3194534"/>
                      <a:pt x="1225692" y="3244974"/>
                    </a:cubicBezTo>
                    <a:cubicBezTo>
                      <a:pt x="1224565" y="3273123"/>
                      <a:pt x="1231196" y="3305079"/>
                      <a:pt x="1243916" y="3326221"/>
                    </a:cubicBezTo>
                    <a:cubicBezTo>
                      <a:pt x="1271701" y="3372044"/>
                      <a:pt x="1285247" y="3423911"/>
                      <a:pt x="1293067" y="3480219"/>
                    </a:cubicBezTo>
                    <a:lnTo>
                      <a:pt x="1308071" y="3585182"/>
                    </a:lnTo>
                    <a:lnTo>
                      <a:pt x="1295962" y="3584708"/>
                    </a:lnTo>
                    <a:cubicBezTo>
                      <a:pt x="1237754" y="3586303"/>
                      <a:pt x="1180629" y="3594888"/>
                      <a:pt x="1118893" y="3568330"/>
                    </a:cubicBezTo>
                    <a:cubicBezTo>
                      <a:pt x="1113435" y="3565936"/>
                      <a:pt x="1102517" y="3567964"/>
                      <a:pt x="1094179" y="3567566"/>
                    </a:cubicBezTo>
                    <a:cubicBezTo>
                      <a:pt x="1027548" y="3564029"/>
                      <a:pt x="967064" y="3547281"/>
                      <a:pt x="922719" y="3516472"/>
                    </a:cubicBezTo>
                    <a:cubicBezTo>
                      <a:pt x="908178" y="3506414"/>
                      <a:pt x="892942" y="3497984"/>
                      <a:pt x="877028" y="3490955"/>
                    </a:cubicBezTo>
                    <a:lnTo>
                      <a:pt x="850533" y="3481837"/>
                    </a:lnTo>
                    <a:lnTo>
                      <a:pt x="852113" y="3461170"/>
                    </a:lnTo>
                    <a:cubicBezTo>
                      <a:pt x="854391" y="3434500"/>
                      <a:pt x="848474" y="3414331"/>
                      <a:pt x="831383" y="3399179"/>
                    </a:cubicBezTo>
                    <a:cubicBezTo>
                      <a:pt x="801767" y="3373388"/>
                      <a:pt x="773654" y="3344957"/>
                      <a:pt x="743141" y="3320580"/>
                    </a:cubicBezTo>
                    <a:cubicBezTo>
                      <a:pt x="722236" y="3303685"/>
                      <a:pt x="714543" y="3281842"/>
                      <a:pt x="713221" y="3251241"/>
                    </a:cubicBezTo>
                    <a:cubicBezTo>
                      <a:pt x="712555" y="3234106"/>
                      <a:pt x="704768" y="3217029"/>
                      <a:pt x="697098" y="3202528"/>
                    </a:cubicBezTo>
                    <a:cubicBezTo>
                      <a:pt x="687845" y="3184997"/>
                      <a:pt x="672212" y="3172554"/>
                      <a:pt x="664820" y="3154190"/>
                    </a:cubicBezTo>
                    <a:cubicBezTo>
                      <a:pt x="646169" y="3109209"/>
                      <a:pt x="616744" y="3087991"/>
                      <a:pt x="572501" y="3087312"/>
                    </a:cubicBezTo>
                    <a:cubicBezTo>
                      <a:pt x="533259" y="3086763"/>
                      <a:pt x="493731" y="3044085"/>
                      <a:pt x="497703" y="3005243"/>
                    </a:cubicBezTo>
                    <a:cubicBezTo>
                      <a:pt x="502030" y="2962279"/>
                      <a:pt x="490540" y="2928257"/>
                      <a:pt x="476984" y="2892751"/>
                    </a:cubicBezTo>
                    <a:cubicBezTo>
                      <a:pt x="469363" y="2872905"/>
                      <a:pt x="465404" y="2847135"/>
                      <a:pt x="468947" y="2824527"/>
                    </a:cubicBezTo>
                    <a:cubicBezTo>
                      <a:pt x="482188" y="2738605"/>
                      <a:pt x="520979" y="2665650"/>
                      <a:pt x="569138" y="2595026"/>
                    </a:cubicBezTo>
                    <a:cubicBezTo>
                      <a:pt x="600577" y="2548865"/>
                      <a:pt x="622260" y="2493483"/>
                      <a:pt x="645397" y="2440808"/>
                    </a:cubicBezTo>
                    <a:cubicBezTo>
                      <a:pt x="652529" y="2424387"/>
                      <a:pt x="655029" y="2401457"/>
                      <a:pt x="651820" y="2384384"/>
                    </a:cubicBezTo>
                    <a:cubicBezTo>
                      <a:pt x="640949" y="2324596"/>
                      <a:pt x="629163" y="2264805"/>
                      <a:pt x="612994" y="2207332"/>
                    </a:cubicBezTo>
                    <a:cubicBezTo>
                      <a:pt x="597678" y="2153787"/>
                      <a:pt x="601053" y="2099808"/>
                      <a:pt x="620894" y="2046679"/>
                    </a:cubicBezTo>
                    <a:cubicBezTo>
                      <a:pt x="635367" y="2007977"/>
                      <a:pt x="641110" y="1970814"/>
                      <a:pt x="644614" y="1931265"/>
                    </a:cubicBezTo>
                    <a:cubicBezTo>
                      <a:pt x="647465" y="1898285"/>
                      <a:pt x="653360" y="1862859"/>
                      <a:pt x="665994" y="1832337"/>
                    </a:cubicBezTo>
                    <a:cubicBezTo>
                      <a:pt x="683779" y="1789578"/>
                      <a:pt x="688928" y="1751381"/>
                      <a:pt x="678276" y="1709437"/>
                    </a:cubicBezTo>
                    <a:cubicBezTo>
                      <a:pt x="672576" y="1687079"/>
                      <a:pt x="673987" y="1660990"/>
                      <a:pt x="672955" y="1636123"/>
                    </a:cubicBezTo>
                    <a:cubicBezTo>
                      <a:pt x="671272" y="1597795"/>
                      <a:pt x="671867" y="1558758"/>
                      <a:pt x="668480" y="1520749"/>
                    </a:cubicBezTo>
                    <a:cubicBezTo>
                      <a:pt x="665050" y="1479903"/>
                      <a:pt x="655019" y="1440408"/>
                      <a:pt x="653920" y="1399437"/>
                    </a:cubicBezTo>
                    <a:cubicBezTo>
                      <a:pt x="652652" y="1355309"/>
                      <a:pt x="639893" y="1323154"/>
                      <a:pt x="612686" y="1296979"/>
                    </a:cubicBezTo>
                    <a:cubicBezTo>
                      <a:pt x="595576" y="1280408"/>
                      <a:pt x="578401" y="1259588"/>
                      <a:pt x="570220" y="1235618"/>
                    </a:cubicBezTo>
                    <a:cubicBezTo>
                      <a:pt x="553631" y="1186194"/>
                      <a:pt x="545669" y="1131821"/>
                      <a:pt x="529736" y="1081752"/>
                    </a:cubicBezTo>
                    <a:cubicBezTo>
                      <a:pt x="507466" y="1011390"/>
                      <a:pt x="481332" y="944631"/>
                      <a:pt x="414305" y="918292"/>
                    </a:cubicBezTo>
                    <a:cubicBezTo>
                      <a:pt x="377314" y="903769"/>
                      <a:pt x="368843" y="874065"/>
                      <a:pt x="373924" y="825689"/>
                    </a:cubicBezTo>
                    <a:cubicBezTo>
                      <a:pt x="375689" y="809590"/>
                      <a:pt x="376722" y="786203"/>
                      <a:pt x="368949" y="778726"/>
                    </a:cubicBezTo>
                    <a:cubicBezTo>
                      <a:pt x="345838" y="756354"/>
                      <a:pt x="349308" y="725824"/>
                      <a:pt x="347020" y="694643"/>
                    </a:cubicBezTo>
                    <a:cubicBezTo>
                      <a:pt x="345704" y="675894"/>
                      <a:pt x="339306" y="651346"/>
                      <a:pt x="327478" y="642898"/>
                    </a:cubicBezTo>
                    <a:cubicBezTo>
                      <a:pt x="279698" y="608395"/>
                      <a:pt x="263590" y="549247"/>
                      <a:pt x="243468" y="491960"/>
                    </a:cubicBezTo>
                    <a:cubicBezTo>
                      <a:pt x="237433" y="475142"/>
                      <a:pt x="230250" y="456843"/>
                      <a:pt x="218930" y="446010"/>
                    </a:cubicBezTo>
                    <a:cubicBezTo>
                      <a:pt x="194433" y="422927"/>
                      <a:pt x="180036" y="395344"/>
                      <a:pt x="180614" y="354892"/>
                    </a:cubicBezTo>
                    <a:cubicBezTo>
                      <a:pt x="180923" y="342010"/>
                      <a:pt x="176523" y="328798"/>
                      <a:pt x="171988" y="317521"/>
                    </a:cubicBezTo>
                    <a:cubicBezTo>
                      <a:pt x="162052" y="293291"/>
                      <a:pt x="148442" y="271315"/>
                      <a:pt x="139875" y="246378"/>
                    </a:cubicBezTo>
                    <a:cubicBezTo>
                      <a:pt x="117577" y="182780"/>
                      <a:pt x="95749" y="119890"/>
                      <a:pt x="51499" y="73211"/>
                    </a:cubicBezTo>
                    <a:cubicBezTo>
                      <a:pt x="40691" y="61834"/>
                      <a:pt x="29467" y="49763"/>
                      <a:pt x="19690" y="36621"/>
                    </a:cubicBezTo>
                    <a:close/>
                  </a:path>
                </a:pathLst>
              </a:custGeom>
              <a:blipFill dpi="0" rotWithShape="1">
                <a:blip r:embed="rId2">
                  <a:alphaModFix amt="57000"/>
                </a:blip>
                <a:srcRect/>
                <a:tile tx="0" ty="0" sx="100000" sy="100000" flip="none" algn="tl"/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10" name="Obrázek 9">
            <a:extLst>
              <a:ext uri="{FF2B5EF4-FFF2-40B4-BE49-F238E27FC236}">
                <a16:creationId xmlns:a16="http://schemas.microsoft.com/office/drawing/2014/main" id="{CA4AFCB1-F917-6B99-0A4B-FEE56827D5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25556" y="2512991"/>
            <a:ext cx="1984300" cy="1192874"/>
          </a:xfrm>
          <a:prstGeom prst="rect">
            <a:avLst/>
          </a:prstGeom>
        </p:spPr>
      </p:pic>
      <p:pic>
        <p:nvPicPr>
          <p:cNvPr id="27" name="Obrázek 26">
            <a:extLst>
              <a:ext uri="{FF2B5EF4-FFF2-40B4-BE49-F238E27FC236}">
                <a16:creationId xmlns:a16="http://schemas.microsoft.com/office/drawing/2014/main" id="{648708DC-CBBE-4D68-44EF-852EBC6163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3239" y="4901758"/>
            <a:ext cx="3429479" cy="1276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4542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2DA642-EB25-3A4B-98AD-DC64A9355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00" y="450650"/>
            <a:ext cx="3045460" cy="672095"/>
          </a:xfrm>
          <a:solidFill>
            <a:schemeClr val="tx1"/>
          </a:solidFill>
        </p:spPr>
        <p:txBody>
          <a:bodyPr anchor="ctr">
            <a:normAutofit fontScale="90000"/>
          </a:bodyPr>
          <a:lstStyle/>
          <a:p>
            <a:pPr algn="ctr"/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</a:rPr>
              <a:t>Obsah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0AC446F-4CCF-4040-98B5-D629E72C64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1552575"/>
            <a:ext cx="9673590" cy="47720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/>
              <a:t>Silniční síť:</a:t>
            </a:r>
          </a:p>
          <a:p>
            <a:pPr marL="971550" lvl="1" indent="-514350">
              <a:buFont typeface="+mj-lt"/>
              <a:buAutoNum type="arabicPeriod"/>
              <a:defRPr/>
            </a:pPr>
            <a:r>
              <a:rPr lang="cs-CZ" dirty="0">
                <a:latin typeface="+mn-lt"/>
              </a:rPr>
              <a:t>Investice, opravy a údržba silnic II a III třídy</a:t>
            </a:r>
          </a:p>
          <a:p>
            <a:pPr marL="971550" lvl="1" indent="-514350">
              <a:buFont typeface="+mj-lt"/>
              <a:buAutoNum type="arabicPeriod"/>
              <a:defRPr/>
            </a:pPr>
            <a:r>
              <a:rPr lang="cs-CZ" dirty="0">
                <a:latin typeface="+mn-lt"/>
              </a:rPr>
              <a:t>Vývoj stavu vozovek silnic II a III třídy</a:t>
            </a:r>
          </a:p>
          <a:p>
            <a:pPr marL="971550" lvl="1" indent="-514350">
              <a:buFont typeface="+mj-lt"/>
              <a:buAutoNum type="arabicPeriod"/>
              <a:defRPr/>
            </a:pPr>
            <a:r>
              <a:rPr lang="cs-CZ" sz="2400" dirty="0">
                <a:latin typeface="+mn-lt"/>
              </a:rPr>
              <a:t>Omezení provozu na silnicích II. a III. třídy</a:t>
            </a:r>
          </a:p>
          <a:p>
            <a:pPr marL="971550" lvl="1" indent="-514350">
              <a:buFont typeface="+mj-lt"/>
              <a:buAutoNum type="arabicPeriod"/>
              <a:defRPr/>
            </a:pPr>
            <a:r>
              <a:rPr lang="cs-CZ" dirty="0">
                <a:latin typeface="+mn-lt"/>
              </a:rPr>
              <a:t>Omezení provozu na silnicích I. třídy</a:t>
            </a:r>
          </a:p>
          <a:p>
            <a:pPr marL="971550" lvl="1" indent="-514350">
              <a:buFont typeface="+mj-lt"/>
              <a:buAutoNum type="arabicPeriod"/>
              <a:defRPr/>
            </a:pPr>
            <a:r>
              <a:rPr lang="cs-CZ" dirty="0">
                <a:latin typeface="+mn-lt"/>
              </a:rPr>
              <a:t>Náklady na zimní údržbu silnic II a III třídy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cs-CZ" b="1" dirty="0"/>
              <a:t>Veřejná doprava:</a:t>
            </a:r>
          </a:p>
          <a:p>
            <a:pPr marL="971550" lvl="1" indent="-514350">
              <a:buFont typeface="+mj-lt"/>
              <a:buAutoNum type="arabicPeriod"/>
              <a:defRPr/>
            </a:pPr>
            <a:r>
              <a:rPr lang="cs-CZ" dirty="0">
                <a:latin typeface="+mn-lt"/>
              </a:rPr>
              <a:t>Aktuální novinky v roce 2024</a:t>
            </a:r>
          </a:p>
          <a:p>
            <a:pPr marL="971550" lvl="1" indent="-514350">
              <a:buFont typeface="+mj-lt"/>
              <a:buAutoNum type="arabicPeriod"/>
              <a:defRPr/>
            </a:pPr>
            <a:r>
              <a:rPr lang="cs-CZ" dirty="0">
                <a:latin typeface="+mn-lt"/>
              </a:rPr>
              <a:t>Označníky zastávek na komunikacích</a:t>
            </a:r>
          </a:p>
          <a:p>
            <a:pPr marL="457200" lvl="1" indent="0">
              <a:buNone/>
              <a:defRPr/>
            </a:pPr>
            <a:endParaRPr lang="cs-CZ" sz="1400" dirty="0">
              <a:latin typeface="+mn-lt"/>
            </a:endParaRPr>
          </a:p>
          <a:p>
            <a:pPr marL="0" indent="0">
              <a:buNone/>
            </a:pPr>
            <a:r>
              <a:rPr lang="cs-CZ" dirty="0"/>
              <a:t>Diskuze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9DBC78F-0EBC-B64F-A71B-D88E34741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8580" y="6172200"/>
            <a:ext cx="287020" cy="304800"/>
          </a:xfrm>
        </p:spPr>
        <p:txBody>
          <a:bodyPr/>
          <a:lstStyle/>
          <a:p>
            <a:fld id="{157D43A2-98E4-B24E-9228-7624BE346F8E}" type="slidenum">
              <a:rPr lang="cs-CZ" sz="1400" b="1" smtClean="0"/>
              <a:pPr/>
              <a:t>2</a:t>
            </a:fld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7012722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www.brnan.cz/sites/default/files/styles/article_detail/public/img/article-teaser/silnice-2.jpg?itok=k8USZyU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3" r="5995"/>
          <a:stretch/>
        </p:blipFill>
        <p:spPr bwMode="auto">
          <a:xfrm>
            <a:off x="3260785" y="0"/>
            <a:ext cx="893121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60785" y="1580774"/>
            <a:ext cx="3042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Silniční síť</a:t>
            </a:r>
          </a:p>
        </p:txBody>
      </p:sp>
    </p:spTree>
    <p:extLst>
      <p:ext uri="{BB962C8B-B14F-4D97-AF65-F5344CB8AC3E}">
        <p14:creationId xmlns:p14="http://schemas.microsoft.com/office/powerpoint/2010/main" val="19157124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28DEA1CD-457E-6C05-428C-5284CDAD3A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88"/>
          <a:stretch/>
        </p:blipFill>
        <p:spPr>
          <a:xfrm>
            <a:off x="364744" y="1628775"/>
            <a:ext cx="11420856" cy="4724186"/>
          </a:xfrm>
          <a:prstGeom prst="rect">
            <a:avLst/>
          </a:prstGeom>
        </p:spPr>
      </p:pic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D18E066-3F9F-2044-B29B-FE59BAB4E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75720" y="6172200"/>
            <a:ext cx="309880" cy="304800"/>
          </a:xfrm>
        </p:spPr>
        <p:txBody>
          <a:bodyPr/>
          <a:lstStyle/>
          <a:p>
            <a:fld id="{157D43A2-98E4-B24E-9228-7624BE346F8E}" type="slidenum">
              <a:rPr lang="cs-CZ" sz="1400" b="1" smtClean="0"/>
              <a:pPr/>
              <a:t>4</a:t>
            </a:fld>
            <a:endParaRPr lang="cs-CZ" sz="1400" b="1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6D7CB40-7719-2548-8D11-9EEE490D0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026" y="339680"/>
            <a:ext cx="11264900" cy="574721"/>
          </a:xfrm>
        </p:spPr>
        <p:txBody>
          <a:bodyPr>
            <a:normAutofit/>
          </a:bodyPr>
          <a:lstStyle/>
          <a:p>
            <a:pPr algn="ctr"/>
            <a:r>
              <a:rPr lang="cs-CZ" sz="3200"/>
              <a:t>Silniční síť Zlínského kraje</a:t>
            </a:r>
            <a:endParaRPr lang="cs-CZ" sz="3200" dirty="0"/>
          </a:p>
        </p:txBody>
      </p:sp>
      <p:sp>
        <p:nvSpPr>
          <p:cNvPr id="11" name="Nadpis 1"/>
          <p:cNvSpPr txBox="1">
            <a:spLocks/>
          </p:cNvSpPr>
          <p:nvPr/>
        </p:nvSpPr>
        <p:spPr>
          <a:xfrm>
            <a:off x="364744" y="833050"/>
            <a:ext cx="11420856" cy="5415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cs-CZ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Dotace a příspěvky na investice, opravy a údržbu silnic II a III třídy</a:t>
            </a:r>
          </a:p>
        </p:txBody>
      </p:sp>
    </p:spTree>
    <p:extLst>
      <p:ext uri="{BB962C8B-B14F-4D97-AF65-F5344CB8AC3E}">
        <p14:creationId xmlns:p14="http://schemas.microsoft.com/office/powerpoint/2010/main" val="23705505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D5EF30-E8B5-B98A-9188-FBEECD2B1A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498741F-1091-0321-1984-E1FEDD99C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75720" y="6172200"/>
            <a:ext cx="309880" cy="304800"/>
          </a:xfrm>
        </p:spPr>
        <p:txBody>
          <a:bodyPr/>
          <a:lstStyle/>
          <a:p>
            <a:fld id="{157D43A2-98E4-B24E-9228-7624BE346F8E}" type="slidenum">
              <a:rPr lang="cs-CZ" sz="1400" b="1" smtClean="0"/>
              <a:pPr/>
              <a:t>5</a:t>
            </a:fld>
            <a:endParaRPr lang="cs-CZ" sz="1400" b="1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8039F96-892E-F21F-9212-8F01106D2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026" y="339680"/>
            <a:ext cx="11264900" cy="574721"/>
          </a:xfrm>
        </p:spPr>
        <p:txBody>
          <a:bodyPr>
            <a:normAutofit/>
          </a:bodyPr>
          <a:lstStyle/>
          <a:p>
            <a:pPr algn="ctr"/>
            <a:r>
              <a:rPr lang="cs-CZ" sz="3200"/>
              <a:t>Silniční síť Zlínského kraje</a:t>
            </a:r>
            <a:endParaRPr lang="cs-CZ" sz="3200" dirty="0"/>
          </a:p>
        </p:txBody>
      </p:sp>
      <p:sp>
        <p:nvSpPr>
          <p:cNvPr id="11" name="Nadpis 1">
            <a:extLst>
              <a:ext uri="{FF2B5EF4-FFF2-40B4-BE49-F238E27FC236}">
                <a16:creationId xmlns:a16="http://schemas.microsoft.com/office/drawing/2014/main" id="{344B8A35-67D5-06E5-0531-72EACBA5628F}"/>
              </a:ext>
            </a:extLst>
          </p:cNvPr>
          <p:cNvSpPr txBox="1">
            <a:spLocks/>
          </p:cNvSpPr>
          <p:nvPr/>
        </p:nvSpPr>
        <p:spPr>
          <a:xfrm>
            <a:off x="364744" y="833050"/>
            <a:ext cx="11420856" cy="5415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cs-CZ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Vývoj stavu vozovek silnic II a III třídy</a:t>
            </a:r>
          </a:p>
        </p:txBody>
      </p:sp>
      <p:pic>
        <p:nvPicPr>
          <p:cNvPr id="15" name="Obrázek 14">
            <a:extLst>
              <a:ext uri="{FF2B5EF4-FFF2-40B4-BE49-F238E27FC236}">
                <a16:creationId xmlns:a16="http://schemas.microsoft.com/office/drawing/2014/main" id="{162B0804-0CCC-28DF-4641-E340F4196A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391" y="1389217"/>
            <a:ext cx="10263218" cy="5153540"/>
          </a:xfrm>
          <a:prstGeom prst="rect">
            <a:avLst/>
          </a:prstGeom>
          <a:noFill/>
          <a:ln w="31750"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35043758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D54FB7-31C1-CC78-DCB1-21DA12AF92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10AD1799-1A4E-1EEB-A7B5-5A57CE2389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4620799"/>
              </p:ext>
            </p:extLst>
          </p:nvPr>
        </p:nvGraphicFramePr>
        <p:xfrm>
          <a:off x="342900" y="1485899"/>
          <a:ext cx="11442703" cy="51720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1603">
                  <a:extLst>
                    <a:ext uri="{9D8B030D-6E8A-4147-A177-3AD203B41FA5}">
                      <a16:colId xmlns:a16="http://schemas.microsoft.com/office/drawing/2014/main" val="720288782"/>
                    </a:ext>
                  </a:extLst>
                </a:gridCol>
                <a:gridCol w="3264687">
                  <a:extLst>
                    <a:ext uri="{9D8B030D-6E8A-4147-A177-3AD203B41FA5}">
                      <a16:colId xmlns:a16="http://schemas.microsoft.com/office/drawing/2014/main" val="236762035"/>
                    </a:ext>
                  </a:extLst>
                </a:gridCol>
                <a:gridCol w="1649002">
                  <a:extLst>
                    <a:ext uri="{9D8B030D-6E8A-4147-A177-3AD203B41FA5}">
                      <a16:colId xmlns:a16="http://schemas.microsoft.com/office/drawing/2014/main" val="665430058"/>
                    </a:ext>
                  </a:extLst>
                </a:gridCol>
                <a:gridCol w="555220">
                  <a:extLst>
                    <a:ext uri="{9D8B030D-6E8A-4147-A177-3AD203B41FA5}">
                      <a16:colId xmlns:a16="http://schemas.microsoft.com/office/drawing/2014/main" val="2778273368"/>
                    </a:ext>
                  </a:extLst>
                </a:gridCol>
                <a:gridCol w="732888">
                  <a:extLst>
                    <a:ext uri="{9D8B030D-6E8A-4147-A177-3AD203B41FA5}">
                      <a16:colId xmlns:a16="http://schemas.microsoft.com/office/drawing/2014/main" val="2236355377"/>
                    </a:ext>
                  </a:extLst>
                </a:gridCol>
                <a:gridCol w="910560">
                  <a:extLst>
                    <a:ext uri="{9D8B030D-6E8A-4147-A177-3AD203B41FA5}">
                      <a16:colId xmlns:a16="http://schemas.microsoft.com/office/drawing/2014/main" val="2952879957"/>
                    </a:ext>
                  </a:extLst>
                </a:gridCol>
                <a:gridCol w="910560">
                  <a:extLst>
                    <a:ext uri="{9D8B030D-6E8A-4147-A177-3AD203B41FA5}">
                      <a16:colId xmlns:a16="http://schemas.microsoft.com/office/drawing/2014/main" val="908317507"/>
                    </a:ext>
                  </a:extLst>
                </a:gridCol>
                <a:gridCol w="2998183">
                  <a:extLst>
                    <a:ext uri="{9D8B030D-6E8A-4147-A177-3AD203B41FA5}">
                      <a16:colId xmlns:a16="http://schemas.microsoft.com/office/drawing/2014/main" val="1362183781"/>
                    </a:ext>
                  </a:extLst>
                </a:gridCol>
              </a:tblGrid>
              <a:tr h="419190">
                <a:tc>
                  <a:txBody>
                    <a:bodyPr/>
                    <a:lstStyle/>
                    <a:p>
                      <a:pPr algn="ctr" fontAlgn="ctr"/>
                      <a:endParaRPr lang="cs-CZ" sz="120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D900"/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l" fontAlgn="ctr"/>
                      <a:r>
                        <a:rPr lang="cs-CZ" sz="1400" b="1" u="none" strike="noStrike" dirty="0">
                          <a:effectLst/>
                        </a:rPr>
                        <a:t>název akce</a:t>
                      </a:r>
                      <a:endParaRPr lang="cs-CZ" sz="140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D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u="none" strike="noStrike" dirty="0">
                          <a:effectLst/>
                        </a:rPr>
                        <a:t>silnice</a:t>
                      </a:r>
                      <a:endParaRPr lang="cs-CZ" sz="140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D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 dirty="0">
                          <a:effectLst/>
                        </a:rPr>
                        <a:t>okres</a:t>
                      </a:r>
                      <a:endParaRPr lang="cs-CZ" sz="120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D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 dirty="0">
                          <a:effectLst/>
                        </a:rPr>
                        <a:t>délka (m)</a:t>
                      </a:r>
                      <a:endParaRPr lang="cs-CZ" sz="120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D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 dirty="0">
                          <a:effectLst/>
                        </a:rPr>
                        <a:t>zahájení realizace</a:t>
                      </a:r>
                      <a:endParaRPr lang="cs-CZ" sz="120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D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 dirty="0">
                          <a:effectLst/>
                        </a:rPr>
                        <a:t>ukončení realizace</a:t>
                      </a:r>
                      <a:endParaRPr lang="cs-CZ" sz="120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D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u="none" strike="noStrike" dirty="0">
                          <a:effectLst/>
                        </a:rPr>
                        <a:t>dopravní omezení v místě stavby</a:t>
                      </a:r>
                      <a:endParaRPr lang="cs-CZ" sz="120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D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7554003"/>
                  </a:ext>
                </a:extLst>
              </a:tr>
              <a:tr h="406178"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u="none" strike="noStrike" dirty="0">
                          <a:effectLst/>
                        </a:rPr>
                        <a:t> </a:t>
                      </a:r>
                      <a:endParaRPr lang="cs-CZ" sz="120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D90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85725" indent="0" algn="l" fontAlgn="b"/>
                      <a:r>
                        <a:rPr lang="cs-CZ" sz="1400" b="1" u="none" strike="noStrike" dirty="0">
                          <a:effectLst/>
                        </a:rPr>
                        <a:t>STAVBY ZAHÁJENÉ V ROCE 2023</a:t>
                      </a:r>
                      <a:endParaRPr lang="cs-CZ" sz="140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D9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u="none" strike="noStrike" dirty="0">
                          <a:effectLst/>
                        </a:rPr>
                        <a:t> </a:t>
                      </a:r>
                      <a:endParaRPr lang="cs-CZ" sz="140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D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u="none" strike="noStrike" dirty="0">
                          <a:effectLst/>
                        </a:rPr>
                        <a:t> </a:t>
                      </a:r>
                      <a:endParaRPr lang="cs-CZ" sz="1400" b="1" i="0" u="none" strike="noStrike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D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u="none" strike="noStrike" dirty="0">
                          <a:effectLst/>
                        </a:rPr>
                        <a:t> </a:t>
                      </a:r>
                      <a:endParaRPr lang="cs-CZ" sz="1400" b="1" i="0" u="none" strike="noStrike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D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u="none" strike="noStrike" dirty="0">
                          <a:effectLst/>
                        </a:rPr>
                        <a:t> </a:t>
                      </a:r>
                      <a:endParaRPr lang="cs-CZ" sz="140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D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1150952"/>
                  </a:ext>
                </a:extLst>
              </a:tr>
              <a:tr h="303118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u="none" strike="noStrike" dirty="0">
                          <a:effectLst/>
                        </a:rPr>
                        <a:t>1</a:t>
                      </a:r>
                      <a:endParaRPr lang="cs-CZ" sz="110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EE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1" u="none" strike="noStrike" dirty="0">
                          <a:effectLst/>
                        </a:rPr>
                        <a:t>Pohořelice</a:t>
                      </a:r>
                      <a:endParaRPr lang="cs-CZ" sz="130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EE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1" u="none" strike="noStrike" dirty="0">
                          <a:effectLst/>
                        </a:rPr>
                        <a:t>III/4975</a:t>
                      </a:r>
                      <a:endParaRPr lang="cs-CZ" sz="130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EE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u="none" strike="noStrike" dirty="0">
                          <a:effectLst/>
                        </a:rPr>
                        <a:t>ZL</a:t>
                      </a:r>
                      <a:endParaRPr lang="cs-CZ" sz="120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EE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u="none" strike="noStrike" dirty="0">
                          <a:effectLst/>
                        </a:rPr>
                        <a:t>1 355</a:t>
                      </a:r>
                      <a:endParaRPr lang="cs-CZ" sz="120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EE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1" u="none" strike="noStrike" dirty="0">
                          <a:effectLst/>
                        </a:rPr>
                        <a:t>03/24</a:t>
                      </a:r>
                      <a:endParaRPr lang="cs-CZ" sz="130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EE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1" u="none" strike="noStrike" dirty="0">
                          <a:effectLst/>
                        </a:rPr>
                        <a:t>09/24</a:t>
                      </a:r>
                      <a:endParaRPr lang="cs-CZ" sz="130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EE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u="none" strike="noStrike" dirty="0">
                          <a:effectLst/>
                        </a:rPr>
                        <a:t>úplná uzavírka a jednosměrka</a:t>
                      </a:r>
                      <a:endParaRPr lang="cs-CZ" sz="120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EE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1710641"/>
                  </a:ext>
                </a:extLst>
              </a:tr>
              <a:tr h="303118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u="none" strike="noStrike" dirty="0">
                          <a:effectLst/>
                        </a:rPr>
                        <a:t>2</a:t>
                      </a:r>
                      <a:endParaRPr lang="cs-CZ" sz="110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EE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1" u="none" strike="noStrike" dirty="0">
                          <a:effectLst/>
                        </a:rPr>
                        <a:t>Vlachovice - </a:t>
                      </a:r>
                      <a:r>
                        <a:rPr lang="cs-CZ" sz="1300" b="1" u="none" strike="noStrike" dirty="0" err="1">
                          <a:effectLst/>
                        </a:rPr>
                        <a:t>Vrbětice</a:t>
                      </a:r>
                      <a:endParaRPr lang="cs-CZ" sz="130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EE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1" u="none" strike="noStrike" dirty="0">
                          <a:effectLst/>
                        </a:rPr>
                        <a:t>II/494</a:t>
                      </a:r>
                      <a:endParaRPr lang="cs-CZ" sz="130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EE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u="none" strike="noStrike" dirty="0">
                          <a:effectLst/>
                        </a:rPr>
                        <a:t>ZL</a:t>
                      </a:r>
                      <a:endParaRPr lang="cs-CZ" sz="120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EE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u="none" strike="noStrike" dirty="0">
                          <a:effectLst/>
                        </a:rPr>
                        <a:t>2 045</a:t>
                      </a:r>
                      <a:endParaRPr lang="cs-CZ" sz="120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EE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1" u="none" strike="noStrike" dirty="0">
                          <a:effectLst/>
                        </a:rPr>
                        <a:t>03/24</a:t>
                      </a:r>
                      <a:endParaRPr lang="cs-CZ" sz="130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EE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1" u="none" strike="noStrike" dirty="0">
                          <a:effectLst/>
                        </a:rPr>
                        <a:t>08/24</a:t>
                      </a:r>
                      <a:endParaRPr lang="cs-CZ" sz="130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EE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u="none" strike="noStrike" dirty="0">
                          <a:effectLst/>
                        </a:rPr>
                        <a:t>úplná (mimo IZS a BUS) a SSZ</a:t>
                      </a:r>
                      <a:endParaRPr lang="cs-CZ" sz="120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EE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3726917"/>
                  </a:ext>
                </a:extLst>
              </a:tr>
              <a:tr h="406178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u="none" strike="noStrike" dirty="0">
                          <a:effectLst/>
                        </a:rPr>
                        <a:t> </a:t>
                      </a:r>
                      <a:endParaRPr lang="cs-CZ" sz="110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D90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85725" indent="0" algn="l" fontAlgn="b"/>
                      <a:r>
                        <a:rPr lang="pl-PL" sz="1400" b="1" u="none" strike="noStrike" dirty="0">
                          <a:effectLst/>
                        </a:rPr>
                        <a:t>STAVBY V PLÁNU PRO ROK 2024</a:t>
                      </a:r>
                      <a:endParaRPr lang="pl-PL" sz="140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D9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1" u="none" strike="noStrike" dirty="0">
                          <a:effectLst/>
                        </a:rPr>
                        <a:t> </a:t>
                      </a:r>
                      <a:endParaRPr lang="cs-CZ" sz="130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D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1" u="none" strike="noStrike" dirty="0">
                          <a:effectLst/>
                        </a:rPr>
                        <a:t> </a:t>
                      </a:r>
                      <a:endParaRPr lang="cs-CZ" sz="1300" b="1" i="0" u="none" strike="noStrike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D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1" u="none" strike="noStrike" dirty="0">
                          <a:effectLst/>
                        </a:rPr>
                        <a:t> </a:t>
                      </a:r>
                      <a:endParaRPr lang="cs-CZ" sz="1300" b="1" i="0" u="none" strike="noStrike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D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1" u="none" strike="noStrike" dirty="0">
                          <a:effectLst/>
                        </a:rPr>
                        <a:t> </a:t>
                      </a:r>
                      <a:endParaRPr lang="cs-CZ" sz="1300" b="1" i="0" u="none" strike="noStrike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D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0918052"/>
                  </a:ext>
                </a:extLst>
              </a:tr>
              <a:tr h="303118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u="none" strike="noStrike" dirty="0">
                          <a:effectLst/>
                        </a:rPr>
                        <a:t>3</a:t>
                      </a:r>
                      <a:endParaRPr lang="cs-CZ" sz="110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EE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1" u="none" strike="noStrike" dirty="0">
                          <a:effectLst/>
                        </a:rPr>
                        <a:t>Napajedla, most 49725-1</a:t>
                      </a:r>
                      <a:endParaRPr lang="cs-CZ" sz="130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EE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1" u="none" strike="noStrike" dirty="0">
                          <a:effectLst/>
                        </a:rPr>
                        <a:t>III/49725</a:t>
                      </a:r>
                      <a:endParaRPr lang="cs-CZ" sz="130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EE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u="none" strike="noStrike" dirty="0">
                          <a:effectLst/>
                        </a:rPr>
                        <a:t>ZL</a:t>
                      </a:r>
                      <a:endParaRPr lang="cs-CZ" sz="120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EE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u="none" strike="noStrike" dirty="0">
                          <a:effectLst/>
                        </a:rPr>
                        <a:t>166</a:t>
                      </a:r>
                      <a:endParaRPr lang="cs-CZ" sz="120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EE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1" u="none" strike="noStrike" dirty="0">
                          <a:effectLst/>
                        </a:rPr>
                        <a:t>03/24</a:t>
                      </a:r>
                      <a:endParaRPr lang="cs-CZ" sz="130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EE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1" u="none" strike="noStrike" dirty="0">
                          <a:effectLst/>
                        </a:rPr>
                        <a:t>12/24</a:t>
                      </a:r>
                      <a:endParaRPr lang="cs-CZ" sz="130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EE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u="none" strike="noStrike" dirty="0">
                          <a:effectLst/>
                        </a:rPr>
                        <a:t>úplná uzavírka</a:t>
                      </a:r>
                      <a:endParaRPr lang="cs-CZ" sz="120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EE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4678992"/>
                  </a:ext>
                </a:extLst>
              </a:tr>
              <a:tr h="303118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u="none" strike="noStrike" dirty="0">
                          <a:effectLst/>
                        </a:rPr>
                        <a:t>4</a:t>
                      </a:r>
                      <a:endParaRPr lang="cs-CZ" sz="110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EE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1" u="none" strike="noStrike" dirty="0">
                          <a:effectLst/>
                        </a:rPr>
                        <a:t>Halenkovice</a:t>
                      </a:r>
                      <a:endParaRPr lang="cs-CZ" sz="130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EE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1" u="none" strike="noStrike" dirty="0">
                          <a:effectLst/>
                        </a:rPr>
                        <a:t>III/36747</a:t>
                      </a:r>
                      <a:endParaRPr lang="cs-CZ" sz="130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EE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u="none" strike="noStrike" dirty="0">
                          <a:effectLst/>
                        </a:rPr>
                        <a:t>ZL</a:t>
                      </a:r>
                      <a:endParaRPr lang="cs-CZ" sz="120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EE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u="none" strike="noStrike" dirty="0">
                          <a:effectLst/>
                        </a:rPr>
                        <a:t>930</a:t>
                      </a:r>
                      <a:endParaRPr lang="cs-CZ" sz="120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EE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1" u="none" strike="noStrike" dirty="0">
                          <a:effectLst/>
                        </a:rPr>
                        <a:t>04/24</a:t>
                      </a:r>
                      <a:endParaRPr lang="cs-CZ" sz="130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EE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1" u="none" strike="noStrike" dirty="0">
                          <a:effectLst/>
                        </a:rPr>
                        <a:t>09/24</a:t>
                      </a:r>
                      <a:endParaRPr lang="cs-CZ" sz="130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EE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u="none" strike="noStrike" dirty="0">
                          <a:effectLst/>
                        </a:rPr>
                        <a:t>úplná uzavírka</a:t>
                      </a:r>
                      <a:endParaRPr lang="cs-CZ" sz="120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EE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3921775"/>
                  </a:ext>
                </a:extLst>
              </a:tr>
              <a:tr h="303118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u="none" strike="noStrike" dirty="0">
                          <a:effectLst/>
                        </a:rPr>
                        <a:t>5</a:t>
                      </a:r>
                      <a:endParaRPr lang="cs-CZ" sz="110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EE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1" u="none" strike="noStrike" dirty="0">
                          <a:effectLst/>
                        </a:rPr>
                        <a:t>Bělov</a:t>
                      </a:r>
                      <a:endParaRPr lang="cs-CZ" sz="130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EE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1" u="none" strike="noStrike" dirty="0">
                          <a:effectLst/>
                        </a:rPr>
                        <a:t>III/36740</a:t>
                      </a:r>
                      <a:endParaRPr lang="cs-CZ" sz="130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EE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u="none" strike="noStrike">
                          <a:effectLst/>
                        </a:rPr>
                        <a:t>ZL</a:t>
                      </a:r>
                      <a:endParaRPr lang="cs-CZ" sz="120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EE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u="none" strike="noStrike" dirty="0">
                          <a:effectLst/>
                        </a:rPr>
                        <a:t>496</a:t>
                      </a:r>
                      <a:endParaRPr lang="cs-CZ" sz="120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EE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1" u="none" strike="noStrike" dirty="0">
                          <a:effectLst/>
                        </a:rPr>
                        <a:t>05/24</a:t>
                      </a:r>
                      <a:endParaRPr lang="cs-CZ" sz="130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EE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1" u="none" strike="noStrike" dirty="0">
                          <a:effectLst/>
                        </a:rPr>
                        <a:t>10/24</a:t>
                      </a:r>
                      <a:endParaRPr lang="cs-CZ" sz="130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EE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u="none" strike="noStrike" dirty="0">
                          <a:effectLst/>
                        </a:rPr>
                        <a:t>úplná uzavírka</a:t>
                      </a:r>
                      <a:endParaRPr lang="cs-CZ" sz="120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EE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1704883"/>
                  </a:ext>
                </a:extLst>
              </a:tr>
              <a:tr h="303118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u="none" strike="noStrike">
                          <a:effectLst/>
                        </a:rPr>
                        <a:t>6</a:t>
                      </a:r>
                      <a:endParaRPr lang="cs-CZ" sz="110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EE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1" u="none" strike="noStrike" dirty="0">
                          <a:effectLst/>
                        </a:rPr>
                        <a:t>Soběsuky</a:t>
                      </a:r>
                      <a:endParaRPr lang="cs-CZ" sz="130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EE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1" u="none" strike="noStrike">
                          <a:effectLst/>
                        </a:rPr>
                        <a:t>III/43224</a:t>
                      </a:r>
                      <a:endParaRPr lang="cs-CZ" sz="130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EE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u="none" strike="noStrike" dirty="0">
                          <a:effectLst/>
                        </a:rPr>
                        <a:t>KM</a:t>
                      </a:r>
                      <a:endParaRPr lang="cs-CZ" sz="120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EE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u="none" strike="noStrike" dirty="0">
                          <a:effectLst/>
                        </a:rPr>
                        <a:t>505</a:t>
                      </a:r>
                      <a:endParaRPr lang="cs-CZ" sz="120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EE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1" u="none" strike="noStrike" dirty="0">
                          <a:effectLst/>
                        </a:rPr>
                        <a:t>05/24</a:t>
                      </a:r>
                      <a:endParaRPr lang="cs-CZ" sz="130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EE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1" u="none" strike="noStrike" dirty="0">
                          <a:effectLst/>
                        </a:rPr>
                        <a:t>10/24</a:t>
                      </a:r>
                      <a:endParaRPr lang="cs-CZ" sz="130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EE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u="none" strike="noStrike" dirty="0">
                          <a:effectLst/>
                        </a:rPr>
                        <a:t>úplná uzavírka</a:t>
                      </a:r>
                      <a:endParaRPr lang="cs-CZ" sz="120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EE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3833741"/>
                  </a:ext>
                </a:extLst>
              </a:tr>
              <a:tr h="303118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u="none" strike="noStrike" dirty="0">
                          <a:effectLst/>
                        </a:rPr>
                        <a:t>7</a:t>
                      </a:r>
                      <a:endParaRPr lang="cs-CZ" sz="110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EE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1" u="none" strike="noStrike" dirty="0">
                          <a:effectLst/>
                        </a:rPr>
                        <a:t>Vrbka</a:t>
                      </a:r>
                      <a:endParaRPr lang="cs-CZ" sz="130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EE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1" u="none" strike="noStrike">
                          <a:effectLst/>
                        </a:rPr>
                        <a:t>III/36735</a:t>
                      </a:r>
                      <a:endParaRPr lang="cs-CZ" sz="130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EE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u="none" strike="noStrike">
                          <a:effectLst/>
                        </a:rPr>
                        <a:t>KM</a:t>
                      </a:r>
                      <a:endParaRPr lang="cs-CZ" sz="120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EE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u="none" strike="noStrike" dirty="0">
                          <a:effectLst/>
                        </a:rPr>
                        <a:t>595</a:t>
                      </a:r>
                      <a:endParaRPr lang="cs-CZ" sz="120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EE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1" u="none" strike="noStrike" dirty="0">
                          <a:effectLst/>
                        </a:rPr>
                        <a:t>05/24</a:t>
                      </a:r>
                      <a:endParaRPr lang="cs-CZ" sz="130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EE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1" u="none" strike="noStrike" dirty="0">
                          <a:effectLst/>
                        </a:rPr>
                        <a:t>10/24</a:t>
                      </a:r>
                      <a:endParaRPr lang="cs-CZ" sz="130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EE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u="none" strike="noStrike" dirty="0">
                          <a:effectLst/>
                        </a:rPr>
                        <a:t>úplná uzavírka</a:t>
                      </a:r>
                      <a:endParaRPr lang="cs-CZ" sz="120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EE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5042082"/>
                  </a:ext>
                </a:extLst>
              </a:tr>
              <a:tr h="303118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u="none" strike="noStrike" dirty="0">
                          <a:effectLst/>
                        </a:rPr>
                        <a:t>8</a:t>
                      </a:r>
                      <a:endParaRPr lang="cs-CZ" sz="110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EE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1" u="none" strike="noStrike" dirty="0">
                          <a:effectLst/>
                        </a:rPr>
                        <a:t>Prostřední Bečva - Velké Karlovice</a:t>
                      </a:r>
                      <a:endParaRPr lang="cs-CZ" sz="130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EE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1" u="none" strike="noStrike" dirty="0">
                          <a:effectLst/>
                        </a:rPr>
                        <a:t>II/481</a:t>
                      </a:r>
                      <a:endParaRPr lang="cs-CZ" sz="130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EE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u="none" strike="noStrike">
                          <a:effectLst/>
                        </a:rPr>
                        <a:t>VS</a:t>
                      </a:r>
                      <a:endParaRPr lang="cs-CZ" sz="120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EE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u="none" strike="noStrike" dirty="0">
                          <a:effectLst/>
                        </a:rPr>
                        <a:t>10 105</a:t>
                      </a:r>
                      <a:endParaRPr lang="cs-CZ" sz="120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EE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1" u="none" strike="noStrike">
                          <a:effectLst/>
                        </a:rPr>
                        <a:t>05/24</a:t>
                      </a:r>
                      <a:endParaRPr lang="cs-CZ" sz="130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EE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1" u="none" strike="noStrike" dirty="0">
                          <a:effectLst/>
                        </a:rPr>
                        <a:t>11/24</a:t>
                      </a:r>
                      <a:endParaRPr lang="cs-CZ" sz="130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EE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u="none" strike="noStrike" dirty="0">
                          <a:effectLst/>
                        </a:rPr>
                        <a:t>úplná uzavírka a SSZ</a:t>
                      </a:r>
                      <a:endParaRPr lang="cs-CZ" sz="120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EE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8218228"/>
                  </a:ext>
                </a:extLst>
              </a:tr>
              <a:tr h="303118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u="none" strike="noStrike" dirty="0">
                          <a:effectLst/>
                        </a:rPr>
                        <a:t>9</a:t>
                      </a:r>
                      <a:endParaRPr lang="cs-CZ" sz="110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EE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1" u="none" strike="noStrike" dirty="0">
                          <a:effectLst/>
                        </a:rPr>
                        <a:t>Vsetín</a:t>
                      </a:r>
                      <a:endParaRPr lang="cs-CZ" sz="130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EE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1" u="none" strike="noStrike" dirty="0">
                          <a:effectLst/>
                        </a:rPr>
                        <a:t>III/05737</a:t>
                      </a:r>
                      <a:endParaRPr lang="cs-CZ" sz="130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EE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u="none" strike="noStrike">
                          <a:effectLst/>
                        </a:rPr>
                        <a:t>VS</a:t>
                      </a:r>
                      <a:endParaRPr lang="cs-CZ" sz="120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EE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u="none" strike="noStrike" dirty="0">
                          <a:effectLst/>
                        </a:rPr>
                        <a:t>496</a:t>
                      </a:r>
                      <a:endParaRPr lang="cs-CZ" sz="120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EE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1" u="none" strike="noStrike">
                          <a:effectLst/>
                        </a:rPr>
                        <a:t>07/24</a:t>
                      </a:r>
                      <a:endParaRPr lang="cs-CZ" sz="130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EE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1" u="none" strike="noStrike" dirty="0">
                          <a:effectLst/>
                        </a:rPr>
                        <a:t>11/24</a:t>
                      </a:r>
                      <a:endParaRPr lang="cs-CZ" sz="130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EE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u="none" strike="noStrike" dirty="0">
                          <a:effectLst/>
                        </a:rPr>
                        <a:t>úplná uzavírka</a:t>
                      </a:r>
                      <a:endParaRPr lang="cs-CZ" sz="120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EE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4900808"/>
                  </a:ext>
                </a:extLst>
              </a:tr>
              <a:tr h="303118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u="none" strike="noStrike">
                          <a:effectLst/>
                        </a:rPr>
                        <a:t>10</a:t>
                      </a:r>
                      <a:endParaRPr lang="cs-CZ" sz="110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EE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1" u="none" strike="noStrike" dirty="0">
                          <a:effectLst/>
                        </a:rPr>
                        <a:t>Hluk</a:t>
                      </a:r>
                      <a:endParaRPr lang="cs-CZ" sz="130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EE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1" u="none" strike="noStrike">
                          <a:effectLst/>
                        </a:rPr>
                        <a:t>II/495</a:t>
                      </a:r>
                      <a:endParaRPr lang="cs-CZ" sz="130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EE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u="none" strike="noStrike">
                          <a:effectLst/>
                        </a:rPr>
                        <a:t>UH</a:t>
                      </a:r>
                      <a:endParaRPr lang="cs-CZ" sz="120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EE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u="none" strike="noStrike" dirty="0">
                          <a:effectLst/>
                        </a:rPr>
                        <a:t>1 240</a:t>
                      </a:r>
                      <a:endParaRPr lang="cs-CZ" sz="120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EE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1" u="none" strike="noStrike">
                          <a:effectLst/>
                        </a:rPr>
                        <a:t>07/24</a:t>
                      </a:r>
                      <a:endParaRPr lang="cs-CZ" sz="130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EE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1" u="none" strike="noStrike" dirty="0">
                          <a:effectLst/>
                        </a:rPr>
                        <a:t>10/24</a:t>
                      </a:r>
                      <a:endParaRPr lang="cs-CZ" sz="130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EE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u="none" strike="noStrike" dirty="0">
                          <a:effectLst/>
                        </a:rPr>
                        <a:t>úplná uzavírka a SSZ</a:t>
                      </a:r>
                      <a:endParaRPr lang="cs-CZ" sz="120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EE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2770494"/>
                  </a:ext>
                </a:extLst>
              </a:tr>
              <a:tr h="303118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u="none" strike="noStrike">
                          <a:effectLst/>
                        </a:rPr>
                        <a:t>11</a:t>
                      </a:r>
                      <a:endParaRPr lang="cs-CZ" sz="110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EE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1" u="none" strike="noStrike" dirty="0">
                          <a:effectLst/>
                        </a:rPr>
                        <a:t>Zlobice, most 428-011</a:t>
                      </a:r>
                      <a:endParaRPr lang="cs-CZ" sz="130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EE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1" u="none" strike="noStrike">
                          <a:effectLst/>
                        </a:rPr>
                        <a:t>II/428</a:t>
                      </a:r>
                      <a:endParaRPr lang="cs-CZ" sz="130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EE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u="none" strike="noStrike">
                          <a:effectLst/>
                        </a:rPr>
                        <a:t>KM</a:t>
                      </a:r>
                      <a:endParaRPr lang="cs-CZ" sz="120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EE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u="none" strike="noStrike" dirty="0">
                          <a:effectLst/>
                        </a:rPr>
                        <a:t>64</a:t>
                      </a:r>
                      <a:endParaRPr lang="cs-CZ" sz="120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EE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1" u="none" strike="noStrike">
                          <a:effectLst/>
                        </a:rPr>
                        <a:t>07/24</a:t>
                      </a:r>
                      <a:endParaRPr lang="cs-CZ" sz="130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EE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1" u="none" strike="noStrike" dirty="0">
                          <a:effectLst/>
                        </a:rPr>
                        <a:t>10/24</a:t>
                      </a:r>
                      <a:endParaRPr lang="cs-CZ" sz="130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EE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u="none" strike="noStrike" dirty="0">
                          <a:effectLst/>
                        </a:rPr>
                        <a:t>úplná uzavírka</a:t>
                      </a:r>
                      <a:endParaRPr lang="cs-CZ" sz="120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EE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8729030"/>
                  </a:ext>
                </a:extLst>
              </a:tr>
              <a:tr h="303118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u="none" strike="noStrike">
                          <a:effectLst/>
                        </a:rPr>
                        <a:t>12</a:t>
                      </a:r>
                      <a:endParaRPr lang="cs-CZ" sz="110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EE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1" u="none" strike="noStrike" dirty="0">
                          <a:effectLst/>
                        </a:rPr>
                        <a:t>Uherské Hradiště - Bílovice</a:t>
                      </a:r>
                      <a:endParaRPr lang="cs-CZ" sz="130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EE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1" u="none" strike="noStrike">
                          <a:effectLst/>
                        </a:rPr>
                        <a:t>II/497</a:t>
                      </a:r>
                      <a:endParaRPr lang="cs-CZ" sz="130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EE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u="none" strike="noStrike">
                          <a:effectLst/>
                        </a:rPr>
                        <a:t>UH</a:t>
                      </a:r>
                      <a:endParaRPr lang="cs-CZ" sz="120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EE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u="none" strike="noStrike" dirty="0">
                          <a:effectLst/>
                        </a:rPr>
                        <a:t>2 588</a:t>
                      </a:r>
                      <a:endParaRPr lang="cs-CZ" sz="120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EE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1" u="none" strike="noStrike">
                          <a:effectLst/>
                        </a:rPr>
                        <a:t>03/24</a:t>
                      </a:r>
                      <a:endParaRPr lang="cs-CZ" sz="130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EE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1" u="none" strike="noStrike" dirty="0">
                          <a:effectLst/>
                        </a:rPr>
                        <a:t>11/24</a:t>
                      </a:r>
                      <a:endParaRPr lang="cs-CZ" sz="130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EE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u="none" strike="noStrike" dirty="0">
                          <a:effectLst/>
                        </a:rPr>
                        <a:t>SSZ</a:t>
                      </a:r>
                      <a:endParaRPr lang="cs-CZ" sz="120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EE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1985563"/>
                  </a:ext>
                </a:extLst>
              </a:tr>
              <a:tr h="303118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u="none" strike="noStrike" dirty="0">
                          <a:effectLst/>
                        </a:rPr>
                        <a:t>13</a:t>
                      </a:r>
                      <a:endParaRPr lang="cs-CZ" sz="110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EE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1" u="none" strike="noStrike" dirty="0">
                          <a:effectLst/>
                        </a:rPr>
                        <a:t>Bystřice </a:t>
                      </a:r>
                      <a:r>
                        <a:rPr lang="cs-CZ" sz="1300" b="1" u="none" strike="noStrike" dirty="0" err="1">
                          <a:effectLst/>
                        </a:rPr>
                        <a:t>p.H</a:t>
                      </a:r>
                      <a:r>
                        <a:rPr lang="cs-CZ" sz="1300" b="1" u="none" strike="noStrike" dirty="0">
                          <a:effectLst/>
                        </a:rPr>
                        <a:t>. - Hlinsko </a:t>
                      </a:r>
                      <a:r>
                        <a:rPr lang="cs-CZ" sz="1300" b="1" u="none" strike="noStrike" dirty="0" err="1">
                          <a:effectLst/>
                        </a:rPr>
                        <a:t>p.H</a:t>
                      </a:r>
                      <a:r>
                        <a:rPr lang="cs-CZ" sz="1300" b="1" u="none" strike="noStrike" dirty="0">
                          <a:effectLst/>
                        </a:rPr>
                        <a:t>.</a:t>
                      </a:r>
                      <a:endParaRPr lang="cs-CZ" sz="130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EE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1" u="none" strike="noStrike">
                          <a:effectLst/>
                        </a:rPr>
                        <a:t>II/438</a:t>
                      </a:r>
                      <a:endParaRPr lang="cs-CZ" sz="130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EE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u="none" strike="noStrike">
                          <a:effectLst/>
                        </a:rPr>
                        <a:t>KM</a:t>
                      </a:r>
                      <a:endParaRPr lang="cs-CZ" sz="120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EE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u="none" strike="noStrike" dirty="0">
                          <a:effectLst/>
                        </a:rPr>
                        <a:t>3 485</a:t>
                      </a:r>
                      <a:endParaRPr lang="cs-CZ" sz="120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EE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1" u="none" strike="noStrike">
                          <a:effectLst/>
                        </a:rPr>
                        <a:t>03/24</a:t>
                      </a:r>
                      <a:endParaRPr lang="cs-CZ" sz="130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EE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1" u="none" strike="noStrike" dirty="0">
                          <a:effectLst/>
                        </a:rPr>
                        <a:t>11/24</a:t>
                      </a:r>
                      <a:endParaRPr lang="cs-CZ" sz="130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EE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u="none" strike="noStrike" dirty="0">
                          <a:effectLst/>
                        </a:rPr>
                        <a:t>úplná (mimo IZS a BUS)</a:t>
                      </a:r>
                      <a:endParaRPr lang="cs-CZ" sz="120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EE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4117181"/>
                  </a:ext>
                </a:extLst>
              </a:tr>
            </a:tbl>
          </a:graphicData>
        </a:graphic>
      </p:graphicFrame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82CAB5D-EBDE-CE10-30AE-BE1DA037D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75720" y="6172200"/>
            <a:ext cx="309880" cy="304800"/>
          </a:xfrm>
        </p:spPr>
        <p:txBody>
          <a:bodyPr/>
          <a:lstStyle/>
          <a:p>
            <a:fld id="{157D43A2-98E4-B24E-9228-7624BE346F8E}" type="slidenum">
              <a:rPr lang="cs-CZ" sz="1400" b="1" smtClean="0"/>
              <a:pPr/>
              <a:t>6</a:t>
            </a:fld>
            <a:endParaRPr lang="cs-CZ" sz="1400" b="1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591A57A-BFAA-5F43-6780-E0DAE7F61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026" y="339680"/>
            <a:ext cx="11264900" cy="574721"/>
          </a:xfrm>
        </p:spPr>
        <p:txBody>
          <a:bodyPr>
            <a:normAutofit/>
          </a:bodyPr>
          <a:lstStyle/>
          <a:p>
            <a:pPr algn="ctr"/>
            <a:r>
              <a:rPr lang="cs-CZ" sz="3200"/>
              <a:t>Silniční síť Zlínského kraje</a:t>
            </a:r>
            <a:endParaRPr lang="cs-CZ" sz="3200" dirty="0"/>
          </a:p>
        </p:txBody>
      </p:sp>
      <p:sp>
        <p:nvSpPr>
          <p:cNvPr id="11" name="Nadpis 1">
            <a:extLst>
              <a:ext uri="{FF2B5EF4-FFF2-40B4-BE49-F238E27FC236}">
                <a16:creationId xmlns:a16="http://schemas.microsoft.com/office/drawing/2014/main" id="{6E88CE15-E76C-303C-4317-BEF7CAF92675}"/>
              </a:ext>
            </a:extLst>
          </p:cNvPr>
          <p:cNvSpPr txBox="1">
            <a:spLocks/>
          </p:cNvSpPr>
          <p:nvPr/>
        </p:nvSpPr>
        <p:spPr>
          <a:xfrm>
            <a:off x="364744" y="833050"/>
            <a:ext cx="11420856" cy="5415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cs-CZ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Omezení provozu na silnicích II. a III. třídy</a:t>
            </a:r>
          </a:p>
        </p:txBody>
      </p:sp>
    </p:spTree>
    <p:extLst>
      <p:ext uri="{BB962C8B-B14F-4D97-AF65-F5344CB8AC3E}">
        <p14:creationId xmlns:p14="http://schemas.microsoft.com/office/powerpoint/2010/main" val="19658124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09365F-A169-4F76-F1B4-C27C2F1BD7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6FEB5D36-89DD-D8EA-5C44-CB87F9E1CB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7651914"/>
              </p:ext>
            </p:extLst>
          </p:nvPr>
        </p:nvGraphicFramePr>
        <p:xfrm>
          <a:off x="342900" y="1476375"/>
          <a:ext cx="11442701" cy="518627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1603">
                  <a:extLst>
                    <a:ext uri="{9D8B030D-6E8A-4147-A177-3AD203B41FA5}">
                      <a16:colId xmlns:a16="http://schemas.microsoft.com/office/drawing/2014/main" val="720288782"/>
                    </a:ext>
                  </a:extLst>
                </a:gridCol>
                <a:gridCol w="3264686">
                  <a:extLst>
                    <a:ext uri="{9D8B030D-6E8A-4147-A177-3AD203B41FA5}">
                      <a16:colId xmlns:a16="http://schemas.microsoft.com/office/drawing/2014/main" val="236762035"/>
                    </a:ext>
                  </a:extLst>
                </a:gridCol>
                <a:gridCol w="1649001">
                  <a:extLst>
                    <a:ext uri="{9D8B030D-6E8A-4147-A177-3AD203B41FA5}">
                      <a16:colId xmlns:a16="http://schemas.microsoft.com/office/drawing/2014/main" val="665430058"/>
                    </a:ext>
                  </a:extLst>
                </a:gridCol>
                <a:gridCol w="555220">
                  <a:extLst>
                    <a:ext uri="{9D8B030D-6E8A-4147-A177-3AD203B41FA5}">
                      <a16:colId xmlns:a16="http://schemas.microsoft.com/office/drawing/2014/main" val="2778273368"/>
                    </a:ext>
                  </a:extLst>
                </a:gridCol>
                <a:gridCol w="732888">
                  <a:extLst>
                    <a:ext uri="{9D8B030D-6E8A-4147-A177-3AD203B41FA5}">
                      <a16:colId xmlns:a16="http://schemas.microsoft.com/office/drawing/2014/main" val="2236355377"/>
                    </a:ext>
                  </a:extLst>
                </a:gridCol>
                <a:gridCol w="910560">
                  <a:extLst>
                    <a:ext uri="{9D8B030D-6E8A-4147-A177-3AD203B41FA5}">
                      <a16:colId xmlns:a16="http://schemas.microsoft.com/office/drawing/2014/main" val="2952879957"/>
                    </a:ext>
                  </a:extLst>
                </a:gridCol>
                <a:gridCol w="910560">
                  <a:extLst>
                    <a:ext uri="{9D8B030D-6E8A-4147-A177-3AD203B41FA5}">
                      <a16:colId xmlns:a16="http://schemas.microsoft.com/office/drawing/2014/main" val="908317507"/>
                    </a:ext>
                  </a:extLst>
                </a:gridCol>
                <a:gridCol w="2998183">
                  <a:extLst>
                    <a:ext uri="{9D8B030D-6E8A-4147-A177-3AD203B41FA5}">
                      <a16:colId xmlns:a16="http://schemas.microsoft.com/office/drawing/2014/main" val="1362183781"/>
                    </a:ext>
                  </a:extLst>
                </a:gridCol>
              </a:tblGrid>
              <a:tr h="420308">
                <a:tc>
                  <a:txBody>
                    <a:bodyPr/>
                    <a:lstStyle/>
                    <a:p>
                      <a:pPr algn="ctr" fontAlgn="ctr"/>
                      <a:endParaRPr lang="cs-CZ" sz="120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D900"/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l" fontAlgn="ctr"/>
                      <a:r>
                        <a:rPr lang="cs-CZ" sz="1400" b="1" u="none" strike="noStrike" dirty="0">
                          <a:effectLst/>
                        </a:rPr>
                        <a:t>název akce</a:t>
                      </a:r>
                      <a:endParaRPr lang="cs-CZ" sz="140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D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u="none" strike="noStrike" dirty="0">
                          <a:effectLst/>
                        </a:rPr>
                        <a:t>silnice</a:t>
                      </a:r>
                      <a:endParaRPr lang="cs-CZ" sz="140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D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 dirty="0">
                          <a:effectLst/>
                        </a:rPr>
                        <a:t>okres</a:t>
                      </a:r>
                      <a:endParaRPr lang="cs-CZ" sz="120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D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 dirty="0">
                          <a:effectLst/>
                        </a:rPr>
                        <a:t>délka (m)</a:t>
                      </a:r>
                      <a:endParaRPr lang="cs-CZ" sz="120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D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 dirty="0">
                          <a:effectLst/>
                        </a:rPr>
                        <a:t>zahájení realizace</a:t>
                      </a:r>
                      <a:endParaRPr lang="cs-CZ" sz="120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D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 dirty="0">
                          <a:effectLst/>
                        </a:rPr>
                        <a:t>ukončení realizace</a:t>
                      </a:r>
                      <a:endParaRPr lang="cs-CZ" sz="120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D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u="none" strike="noStrike" dirty="0">
                          <a:effectLst/>
                        </a:rPr>
                        <a:t>dopravní omezení v místě stavby</a:t>
                      </a:r>
                      <a:endParaRPr lang="cs-CZ" sz="120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D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7554003"/>
                  </a:ext>
                </a:extLst>
              </a:tr>
              <a:tr h="402013"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u="none" strike="noStrike" dirty="0">
                          <a:effectLst/>
                        </a:rPr>
                        <a:t> </a:t>
                      </a:r>
                      <a:endParaRPr lang="cs-CZ" sz="120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D90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85725" indent="0" algn="l" fontAlgn="b"/>
                      <a:r>
                        <a:rPr lang="pl-PL" sz="1400" b="1" u="none" strike="noStrike" dirty="0">
                          <a:effectLst/>
                        </a:rPr>
                        <a:t>STAVBY V PLÁNU PRO ROK 2024</a:t>
                      </a:r>
                      <a:endParaRPr lang="pl-PL" sz="140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D9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u="none" strike="noStrike" dirty="0">
                          <a:effectLst/>
                        </a:rPr>
                        <a:t> </a:t>
                      </a:r>
                      <a:endParaRPr lang="cs-CZ" sz="140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D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u="none" strike="noStrike" dirty="0">
                          <a:effectLst/>
                        </a:rPr>
                        <a:t> </a:t>
                      </a:r>
                      <a:endParaRPr lang="cs-CZ" sz="1400" b="1" i="0" u="none" strike="noStrike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D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u="none" strike="noStrike" dirty="0">
                          <a:effectLst/>
                        </a:rPr>
                        <a:t> </a:t>
                      </a:r>
                      <a:endParaRPr lang="cs-CZ" sz="1400" b="1" i="0" u="none" strike="noStrike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D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u="none" strike="noStrike" dirty="0">
                          <a:effectLst/>
                        </a:rPr>
                        <a:t> </a:t>
                      </a:r>
                      <a:endParaRPr lang="cs-CZ" sz="140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D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1150952"/>
                  </a:ext>
                </a:extLst>
              </a:tr>
              <a:tr h="300009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u="none" strike="noStrike" dirty="0">
                          <a:effectLst/>
                        </a:rPr>
                        <a:t>14</a:t>
                      </a:r>
                      <a:endParaRPr lang="cs-CZ" sz="110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EE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1" u="none" strike="noStrike" dirty="0">
                          <a:effectLst/>
                        </a:rPr>
                        <a:t>Zlín-Malenovice</a:t>
                      </a:r>
                      <a:endParaRPr lang="cs-CZ" sz="130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EE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1" u="none" strike="noStrike">
                          <a:effectLst/>
                        </a:rPr>
                        <a:t>III/4972</a:t>
                      </a:r>
                      <a:endParaRPr lang="cs-CZ" sz="130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EE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u="none" strike="noStrike" dirty="0">
                          <a:effectLst/>
                        </a:rPr>
                        <a:t>ZL</a:t>
                      </a:r>
                      <a:endParaRPr lang="cs-CZ" sz="120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EE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u="none" strike="noStrike" dirty="0">
                          <a:effectLst/>
                        </a:rPr>
                        <a:t>312</a:t>
                      </a:r>
                      <a:endParaRPr lang="cs-CZ" sz="120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EE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1" u="none" strike="noStrike" dirty="0">
                          <a:effectLst/>
                        </a:rPr>
                        <a:t>05/24</a:t>
                      </a:r>
                      <a:endParaRPr lang="cs-CZ" sz="130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EE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1" u="none" strike="noStrike" dirty="0">
                          <a:effectLst/>
                        </a:rPr>
                        <a:t>09/24</a:t>
                      </a:r>
                      <a:endParaRPr lang="cs-CZ" sz="130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EE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1" u="none" strike="noStrike" dirty="0">
                          <a:effectLst/>
                        </a:rPr>
                        <a:t>úplná uzavírka (mimo BUS jedn.)</a:t>
                      </a:r>
                      <a:endParaRPr lang="pl-PL" sz="120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EE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1710641"/>
                  </a:ext>
                </a:extLst>
              </a:tr>
              <a:tr h="300009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u="none" strike="noStrike" dirty="0">
                          <a:effectLst/>
                        </a:rPr>
                        <a:t>15</a:t>
                      </a:r>
                      <a:endParaRPr lang="cs-CZ" sz="110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EE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1" u="none" strike="noStrike" dirty="0">
                          <a:effectLst/>
                        </a:rPr>
                        <a:t>Lukov - </a:t>
                      </a:r>
                      <a:r>
                        <a:rPr lang="cs-CZ" sz="1300" b="1" u="none" strike="noStrike" dirty="0" err="1">
                          <a:effectLst/>
                        </a:rPr>
                        <a:t>Velíková</a:t>
                      </a:r>
                      <a:endParaRPr lang="cs-CZ" sz="130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EE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1" u="none" strike="noStrike" dirty="0">
                          <a:effectLst/>
                        </a:rPr>
                        <a:t>II/491</a:t>
                      </a:r>
                      <a:endParaRPr lang="cs-CZ" sz="130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EE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u="none" strike="noStrike" dirty="0">
                          <a:effectLst/>
                        </a:rPr>
                        <a:t>ZL</a:t>
                      </a:r>
                      <a:endParaRPr lang="cs-CZ" sz="120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EE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u="none" strike="noStrike" dirty="0">
                          <a:effectLst/>
                        </a:rPr>
                        <a:t>603</a:t>
                      </a:r>
                      <a:endParaRPr lang="cs-CZ" sz="120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EE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1" u="none" strike="noStrike" dirty="0">
                          <a:effectLst/>
                        </a:rPr>
                        <a:t>07/24</a:t>
                      </a:r>
                      <a:endParaRPr lang="cs-CZ" sz="130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EE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1" u="none" strike="noStrike" dirty="0">
                          <a:effectLst/>
                        </a:rPr>
                        <a:t>09/24</a:t>
                      </a:r>
                      <a:endParaRPr lang="cs-CZ" sz="130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EE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u="none" strike="noStrike" dirty="0">
                          <a:effectLst/>
                        </a:rPr>
                        <a:t>úplná (mimo IZS a BUS)</a:t>
                      </a:r>
                      <a:endParaRPr lang="cs-CZ" sz="120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EE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3726917"/>
                  </a:ext>
                </a:extLst>
              </a:tr>
              <a:tr h="402013"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1" u="none" strike="noStrike" dirty="0">
                          <a:effectLst/>
                        </a:rPr>
                        <a:t>16</a:t>
                      </a:r>
                      <a:endParaRPr lang="cs-CZ" sz="130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247" marR="7247" marT="7247" marB="0" anchor="ctr">
                    <a:solidFill>
                      <a:srgbClr val="FEE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1" u="none" strike="noStrike" dirty="0">
                          <a:effectLst/>
                        </a:rPr>
                        <a:t>Roštín - Cetechovice</a:t>
                      </a:r>
                      <a:endParaRPr lang="cs-CZ" sz="130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247" marR="7247" marT="7247" marB="0" anchor="ctr">
                    <a:solidFill>
                      <a:srgbClr val="FEE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1" u="none" strike="noStrike" dirty="0">
                          <a:effectLst/>
                        </a:rPr>
                        <a:t>II/432</a:t>
                      </a:r>
                      <a:endParaRPr lang="cs-CZ" sz="130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247" marR="7247" marT="7247" marB="0" anchor="ctr">
                    <a:solidFill>
                      <a:srgbClr val="FEE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u="none" strike="noStrike" dirty="0">
                          <a:effectLst/>
                        </a:rPr>
                        <a:t>KM</a:t>
                      </a:r>
                      <a:endParaRPr lang="cs-CZ" sz="120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247" marR="7247" marT="7247" marB="0" anchor="ctr">
                    <a:solidFill>
                      <a:srgbClr val="FEE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u="none" strike="noStrike" dirty="0">
                          <a:effectLst/>
                        </a:rPr>
                        <a:t>37</a:t>
                      </a:r>
                      <a:endParaRPr lang="cs-CZ" sz="120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247" marR="7247" marT="7247" marB="0" anchor="ctr">
                    <a:solidFill>
                      <a:srgbClr val="FEE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1" u="none" strike="noStrike">
                          <a:effectLst/>
                        </a:rPr>
                        <a:t>07/24</a:t>
                      </a:r>
                      <a:endParaRPr lang="cs-CZ" sz="130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247" marR="7247" marT="7247" marB="0" anchor="ctr">
                    <a:solidFill>
                      <a:srgbClr val="FEE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1" u="none" strike="noStrike" dirty="0">
                          <a:effectLst/>
                        </a:rPr>
                        <a:t>09/24</a:t>
                      </a:r>
                      <a:endParaRPr lang="cs-CZ" sz="130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247" marR="7247" marT="7247" marB="0" anchor="ctr">
                    <a:solidFill>
                      <a:srgbClr val="FEE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1" u="none" strike="noStrike" dirty="0">
                          <a:effectLst/>
                        </a:rPr>
                        <a:t>úplná (mimo BUS a IZS) - 14 dní</a:t>
                      </a:r>
                      <a:endParaRPr lang="pl-PL" sz="120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247" marR="7247" marT="7247" marB="0" anchor="ctr">
                    <a:solidFill>
                      <a:srgbClr val="FEE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0918052"/>
                  </a:ext>
                </a:extLst>
              </a:tr>
              <a:tr h="300009"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1" u="none" strike="noStrike" dirty="0">
                          <a:effectLst/>
                        </a:rPr>
                        <a:t>17</a:t>
                      </a:r>
                      <a:endParaRPr lang="cs-CZ" sz="130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247" marR="7247" marT="7247" marB="0" anchor="ctr">
                    <a:solidFill>
                      <a:srgbClr val="FEE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1" u="none" strike="noStrike" dirty="0">
                          <a:effectLst/>
                        </a:rPr>
                        <a:t>Vsetín, mosty 05735-7, 05735-8</a:t>
                      </a:r>
                      <a:endParaRPr lang="cs-CZ" sz="130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247" marR="7247" marT="7247" marB="0" anchor="ctr">
                    <a:solidFill>
                      <a:srgbClr val="FEE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1" u="none" strike="noStrike">
                          <a:effectLst/>
                        </a:rPr>
                        <a:t>III/05735</a:t>
                      </a:r>
                      <a:endParaRPr lang="cs-CZ" sz="130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247" marR="7247" marT="7247" marB="0" anchor="ctr">
                    <a:solidFill>
                      <a:srgbClr val="FEE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u="none" strike="noStrike" dirty="0">
                          <a:effectLst/>
                        </a:rPr>
                        <a:t>VS</a:t>
                      </a:r>
                      <a:endParaRPr lang="cs-CZ" sz="120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247" marR="7247" marT="7247" marB="0" anchor="ctr">
                    <a:solidFill>
                      <a:srgbClr val="FEE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u="none" strike="noStrike" dirty="0">
                          <a:effectLst/>
                        </a:rPr>
                        <a:t>54</a:t>
                      </a:r>
                      <a:endParaRPr lang="cs-CZ" sz="120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247" marR="7247" marT="7247" marB="0" anchor="ctr">
                    <a:solidFill>
                      <a:srgbClr val="FEE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1" u="none" strike="noStrike">
                          <a:effectLst/>
                        </a:rPr>
                        <a:t>04/24</a:t>
                      </a:r>
                      <a:endParaRPr lang="cs-CZ" sz="130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247" marR="7247" marT="7247" marB="0" anchor="ctr">
                    <a:solidFill>
                      <a:srgbClr val="FEE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1" u="none" strike="noStrike">
                          <a:effectLst/>
                        </a:rPr>
                        <a:t>10/24</a:t>
                      </a:r>
                      <a:endParaRPr lang="cs-CZ" sz="130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247" marR="7247" marT="7247" marB="0" anchor="ctr">
                    <a:solidFill>
                      <a:srgbClr val="FEE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u="none" strike="noStrike" dirty="0">
                          <a:effectLst/>
                        </a:rPr>
                        <a:t>SSZ (2x mostní provizorium)</a:t>
                      </a:r>
                      <a:endParaRPr lang="cs-CZ" sz="120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247" marR="7247" marT="7247" marB="0" anchor="ctr">
                    <a:solidFill>
                      <a:srgbClr val="FEE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4678992"/>
                  </a:ext>
                </a:extLst>
              </a:tr>
              <a:tr h="300009"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1" u="none" strike="noStrike" dirty="0">
                          <a:effectLst/>
                        </a:rPr>
                        <a:t>18</a:t>
                      </a:r>
                      <a:endParaRPr lang="cs-CZ" sz="130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247" marR="7247" marT="7247" marB="0" anchor="ctr">
                    <a:solidFill>
                      <a:srgbClr val="FEE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1" u="none" strike="noStrike" dirty="0">
                          <a:effectLst/>
                        </a:rPr>
                        <a:t>Holešov-</a:t>
                      </a:r>
                      <a:r>
                        <a:rPr lang="cs-CZ" sz="1300" b="1" u="none" strike="noStrike" dirty="0" err="1">
                          <a:effectLst/>
                        </a:rPr>
                        <a:t>Všetuly</a:t>
                      </a:r>
                      <a:endParaRPr lang="cs-CZ" sz="130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247" marR="7247" marT="7247" marB="0" anchor="ctr">
                    <a:solidFill>
                      <a:srgbClr val="FEE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1" u="none" strike="noStrike" dirty="0">
                          <a:effectLst/>
                        </a:rPr>
                        <a:t>II/432,II/438</a:t>
                      </a:r>
                      <a:endParaRPr lang="cs-CZ" sz="130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247" marR="7247" marT="7247" marB="0" anchor="ctr">
                    <a:solidFill>
                      <a:srgbClr val="FEE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u="none" strike="noStrike" dirty="0">
                          <a:effectLst/>
                        </a:rPr>
                        <a:t>KM</a:t>
                      </a:r>
                      <a:endParaRPr lang="cs-CZ" sz="120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247" marR="7247" marT="7247" marB="0" anchor="ctr">
                    <a:solidFill>
                      <a:srgbClr val="FEE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u="none" strike="noStrike" dirty="0">
                          <a:effectLst/>
                        </a:rPr>
                        <a:t>302</a:t>
                      </a:r>
                      <a:endParaRPr lang="cs-CZ" sz="120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247" marR="7247" marT="7247" marB="0" anchor="ctr">
                    <a:solidFill>
                      <a:srgbClr val="FEE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1" u="none" strike="noStrike" dirty="0">
                          <a:effectLst/>
                        </a:rPr>
                        <a:t>03/24</a:t>
                      </a:r>
                      <a:endParaRPr lang="cs-CZ" sz="130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247" marR="7247" marT="7247" marB="0" anchor="ctr">
                    <a:solidFill>
                      <a:srgbClr val="FEE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1" u="none" strike="noStrike" dirty="0">
                          <a:effectLst/>
                        </a:rPr>
                        <a:t>09/24</a:t>
                      </a:r>
                      <a:endParaRPr lang="cs-CZ" sz="130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247" marR="7247" marT="7247" marB="0" anchor="ctr">
                    <a:solidFill>
                      <a:srgbClr val="FEE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u="none" strike="noStrike" dirty="0">
                          <a:effectLst/>
                        </a:rPr>
                        <a:t>SSZ</a:t>
                      </a:r>
                      <a:endParaRPr lang="cs-CZ" sz="120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247" marR="7247" marT="7247" marB="0" anchor="ctr">
                    <a:solidFill>
                      <a:srgbClr val="FEE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3921775"/>
                  </a:ext>
                </a:extLst>
              </a:tr>
              <a:tr h="300009"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1" u="none" strike="noStrike">
                          <a:effectLst/>
                        </a:rPr>
                        <a:t>19</a:t>
                      </a:r>
                      <a:endParaRPr lang="cs-CZ" sz="130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247" marR="7247" marT="7247" marB="0" anchor="ctr">
                    <a:solidFill>
                      <a:srgbClr val="FEE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1" u="none" strike="noStrike" dirty="0">
                          <a:effectLst/>
                        </a:rPr>
                        <a:t>Kudlovice</a:t>
                      </a:r>
                      <a:endParaRPr lang="cs-CZ" sz="130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247" marR="7247" marT="7247" marB="0" anchor="ctr">
                    <a:solidFill>
                      <a:srgbClr val="FEE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1" u="none" strike="noStrike" dirty="0">
                          <a:effectLst/>
                        </a:rPr>
                        <a:t>III/43220</a:t>
                      </a:r>
                      <a:endParaRPr lang="cs-CZ" sz="130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247" marR="7247" marT="7247" marB="0" anchor="ctr">
                    <a:solidFill>
                      <a:srgbClr val="FEE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u="none" strike="noStrike" dirty="0">
                          <a:effectLst/>
                        </a:rPr>
                        <a:t>ZL</a:t>
                      </a:r>
                      <a:endParaRPr lang="cs-CZ" sz="120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247" marR="7247" marT="7247" marB="0" anchor="ctr">
                    <a:solidFill>
                      <a:srgbClr val="FEE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u="none" strike="noStrike" dirty="0">
                          <a:effectLst/>
                        </a:rPr>
                        <a:t>562</a:t>
                      </a:r>
                      <a:endParaRPr lang="cs-CZ" sz="120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247" marR="7247" marT="7247" marB="0" anchor="ctr">
                    <a:solidFill>
                      <a:srgbClr val="FEE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1" u="none" strike="noStrike" dirty="0">
                          <a:effectLst/>
                        </a:rPr>
                        <a:t>05/24</a:t>
                      </a:r>
                      <a:endParaRPr lang="cs-CZ" sz="130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247" marR="7247" marT="7247" marB="0" anchor="ctr">
                    <a:solidFill>
                      <a:srgbClr val="FEE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1" u="none" strike="noStrike" dirty="0">
                          <a:effectLst/>
                        </a:rPr>
                        <a:t>10/24</a:t>
                      </a:r>
                      <a:endParaRPr lang="cs-CZ" sz="130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247" marR="7247" marT="7247" marB="0" anchor="ctr">
                    <a:solidFill>
                      <a:srgbClr val="FEE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u="none" strike="noStrike" dirty="0">
                          <a:effectLst/>
                        </a:rPr>
                        <a:t>SSZ</a:t>
                      </a:r>
                      <a:endParaRPr lang="cs-CZ" sz="120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247" marR="7247" marT="7247" marB="0" anchor="ctr">
                    <a:solidFill>
                      <a:srgbClr val="FEE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1704883"/>
                  </a:ext>
                </a:extLst>
              </a:tr>
              <a:tr h="300009"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1" u="none" strike="noStrike">
                          <a:effectLst/>
                        </a:rPr>
                        <a:t>20</a:t>
                      </a:r>
                      <a:endParaRPr lang="cs-CZ" sz="130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247" marR="7247" marT="7247" marB="0" anchor="ctr">
                    <a:solidFill>
                      <a:srgbClr val="FEE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1" u="none" strike="noStrike" dirty="0">
                          <a:effectLst/>
                        </a:rPr>
                        <a:t>Valašská Polanka, 05742-1</a:t>
                      </a:r>
                      <a:endParaRPr lang="cs-CZ" sz="130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247" marR="7247" marT="7247" marB="0" anchor="ctr">
                    <a:solidFill>
                      <a:srgbClr val="FEE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1" u="none" strike="noStrike">
                          <a:effectLst/>
                        </a:rPr>
                        <a:t>III/05742</a:t>
                      </a:r>
                      <a:endParaRPr lang="cs-CZ" sz="130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247" marR="7247" marT="7247" marB="0" anchor="ctr">
                    <a:solidFill>
                      <a:srgbClr val="FEE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u="none" strike="noStrike">
                          <a:effectLst/>
                        </a:rPr>
                        <a:t>VS</a:t>
                      </a:r>
                      <a:endParaRPr lang="cs-CZ" sz="120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247" marR="7247" marT="7247" marB="0" anchor="ctr">
                    <a:solidFill>
                      <a:srgbClr val="FEE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u="none" strike="noStrike" dirty="0">
                          <a:effectLst/>
                        </a:rPr>
                        <a:t>63</a:t>
                      </a:r>
                      <a:endParaRPr lang="cs-CZ" sz="120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247" marR="7247" marT="7247" marB="0" anchor="ctr">
                    <a:solidFill>
                      <a:srgbClr val="FEE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1" u="none" strike="noStrike" dirty="0">
                          <a:effectLst/>
                        </a:rPr>
                        <a:t>07/24</a:t>
                      </a:r>
                      <a:endParaRPr lang="cs-CZ" sz="130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247" marR="7247" marT="7247" marB="0" anchor="ctr">
                    <a:solidFill>
                      <a:srgbClr val="FEE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1" u="none" strike="noStrike" dirty="0">
                          <a:effectLst/>
                        </a:rPr>
                        <a:t>11/24</a:t>
                      </a:r>
                      <a:endParaRPr lang="cs-CZ" sz="130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247" marR="7247" marT="7247" marB="0" anchor="ctr">
                    <a:solidFill>
                      <a:srgbClr val="FEE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u="none" strike="noStrike" dirty="0">
                          <a:effectLst/>
                        </a:rPr>
                        <a:t>úplná uzavírka</a:t>
                      </a:r>
                      <a:endParaRPr lang="cs-CZ" sz="120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247" marR="7247" marT="7247" marB="0" anchor="ctr">
                    <a:solidFill>
                      <a:srgbClr val="FEE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3833741"/>
                  </a:ext>
                </a:extLst>
              </a:tr>
              <a:tr h="300009"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1" u="none" strike="noStrike">
                          <a:effectLst/>
                        </a:rPr>
                        <a:t>21</a:t>
                      </a:r>
                      <a:endParaRPr lang="cs-CZ" sz="130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247" marR="7247" marT="7247" marB="0" anchor="ctr">
                    <a:solidFill>
                      <a:srgbClr val="FEE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1" u="none" strike="noStrike" dirty="0">
                          <a:effectLst/>
                        </a:rPr>
                        <a:t>Velké Karlovice, most 48713-4</a:t>
                      </a:r>
                      <a:endParaRPr lang="cs-CZ" sz="130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247" marR="7247" marT="7247" marB="0" anchor="ctr">
                    <a:solidFill>
                      <a:srgbClr val="FEE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1" u="none" strike="noStrike" dirty="0">
                          <a:effectLst/>
                        </a:rPr>
                        <a:t>III/48713</a:t>
                      </a:r>
                      <a:endParaRPr lang="cs-CZ" sz="130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247" marR="7247" marT="7247" marB="0" anchor="ctr">
                    <a:solidFill>
                      <a:srgbClr val="FEE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u="none" strike="noStrike">
                          <a:effectLst/>
                        </a:rPr>
                        <a:t>VS</a:t>
                      </a:r>
                      <a:endParaRPr lang="cs-CZ" sz="120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247" marR="7247" marT="7247" marB="0" anchor="ctr">
                    <a:solidFill>
                      <a:srgbClr val="FEE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u="none" strike="noStrike" dirty="0">
                          <a:effectLst/>
                        </a:rPr>
                        <a:t>70</a:t>
                      </a:r>
                      <a:endParaRPr lang="cs-CZ" sz="120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247" marR="7247" marT="7247" marB="0" anchor="ctr">
                    <a:solidFill>
                      <a:srgbClr val="FEE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1" u="none" strike="noStrike" dirty="0">
                          <a:effectLst/>
                        </a:rPr>
                        <a:t>07/24</a:t>
                      </a:r>
                      <a:endParaRPr lang="cs-CZ" sz="130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247" marR="7247" marT="7247" marB="0" anchor="ctr">
                    <a:solidFill>
                      <a:srgbClr val="FEE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1" u="none" strike="noStrike" dirty="0">
                          <a:effectLst/>
                        </a:rPr>
                        <a:t>11/24</a:t>
                      </a:r>
                      <a:endParaRPr lang="cs-CZ" sz="130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247" marR="7247" marT="7247" marB="0" anchor="ctr">
                    <a:solidFill>
                      <a:srgbClr val="FEE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u="none" strike="noStrike" dirty="0">
                          <a:effectLst/>
                        </a:rPr>
                        <a:t>SSZ (mostní provizorium)</a:t>
                      </a:r>
                      <a:endParaRPr lang="cs-CZ" sz="120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247" marR="7247" marT="7247" marB="0" anchor="ctr">
                    <a:solidFill>
                      <a:srgbClr val="FEE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5042082"/>
                  </a:ext>
                </a:extLst>
              </a:tr>
              <a:tr h="300009"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1" u="none" strike="noStrike">
                          <a:effectLst/>
                        </a:rPr>
                        <a:t>22</a:t>
                      </a:r>
                      <a:endParaRPr lang="cs-CZ" sz="130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247" marR="7247" marT="7247" marB="0" anchor="ctr">
                    <a:solidFill>
                      <a:srgbClr val="FEE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1" u="none" strike="noStrike" dirty="0">
                          <a:effectLst/>
                        </a:rPr>
                        <a:t>Zlín-Mladcová</a:t>
                      </a:r>
                      <a:endParaRPr lang="cs-CZ" sz="130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247" marR="7247" marT="7247" marB="0" anchor="ctr">
                    <a:solidFill>
                      <a:srgbClr val="FEE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1" u="none" strike="noStrike">
                          <a:effectLst/>
                        </a:rPr>
                        <a:t>III/49016</a:t>
                      </a:r>
                      <a:endParaRPr lang="cs-CZ" sz="130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247" marR="7247" marT="7247" marB="0" anchor="ctr">
                    <a:solidFill>
                      <a:srgbClr val="FEE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u="none" strike="noStrike">
                          <a:effectLst/>
                        </a:rPr>
                        <a:t>ZL</a:t>
                      </a:r>
                      <a:endParaRPr lang="cs-CZ" sz="120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247" marR="7247" marT="7247" marB="0" anchor="ctr">
                    <a:solidFill>
                      <a:srgbClr val="FEE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u="none" strike="noStrike" dirty="0">
                          <a:effectLst/>
                        </a:rPr>
                        <a:t>55</a:t>
                      </a:r>
                      <a:endParaRPr lang="cs-CZ" sz="120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247" marR="7247" marT="7247" marB="0" anchor="ctr">
                    <a:solidFill>
                      <a:srgbClr val="FEE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1" u="none" strike="noStrike" dirty="0">
                          <a:effectLst/>
                        </a:rPr>
                        <a:t>07/24</a:t>
                      </a:r>
                      <a:endParaRPr lang="cs-CZ" sz="130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247" marR="7247" marT="7247" marB="0" anchor="ctr">
                    <a:solidFill>
                      <a:srgbClr val="FEE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1" u="none" strike="noStrike" dirty="0">
                          <a:effectLst/>
                        </a:rPr>
                        <a:t>09/24</a:t>
                      </a:r>
                      <a:endParaRPr lang="cs-CZ" sz="130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247" marR="7247" marT="7247" marB="0" anchor="ctr">
                    <a:solidFill>
                      <a:srgbClr val="FEE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u="none" strike="noStrike" dirty="0">
                          <a:effectLst/>
                        </a:rPr>
                        <a:t>SSZ</a:t>
                      </a:r>
                      <a:endParaRPr lang="cs-CZ" sz="120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247" marR="7247" marT="7247" marB="0" anchor="ctr">
                    <a:solidFill>
                      <a:srgbClr val="FEE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8218228"/>
                  </a:ext>
                </a:extLst>
              </a:tr>
              <a:tr h="300009"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1" u="none" strike="noStrike">
                          <a:effectLst/>
                        </a:rPr>
                        <a:t>23</a:t>
                      </a:r>
                      <a:endParaRPr lang="cs-CZ" sz="130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247" marR="7247" marT="7247" marB="0" anchor="ctr">
                    <a:solidFill>
                      <a:srgbClr val="FEE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1" u="none" strike="noStrike" dirty="0">
                          <a:effectLst/>
                        </a:rPr>
                        <a:t>Zubří, most 01877-4</a:t>
                      </a:r>
                      <a:endParaRPr lang="cs-CZ" sz="130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247" marR="7247" marT="7247" marB="0" anchor="ctr">
                    <a:solidFill>
                      <a:srgbClr val="FEE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1" u="none" strike="noStrike">
                          <a:effectLst/>
                        </a:rPr>
                        <a:t>III/01877</a:t>
                      </a:r>
                      <a:endParaRPr lang="cs-CZ" sz="130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247" marR="7247" marT="7247" marB="0" anchor="ctr">
                    <a:solidFill>
                      <a:srgbClr val="FEE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u="none" strike="noStrike">
                          <a:effectLst/>
                        </a:rPr>
                        <a:t>VS</a:t>
                      </a:r>
                      <a:endParaRPr lang="cs-CZ" sz="120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247" marR="7247" marT="7247" marB="0" anchor="ctr">
                    <a:solidFill>
                      <a:srgbClr val="FEE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u="none" strike="noStrike" dirty="0">
                          <a:effectLst/>
                        </a:rPr>
                        <a:t>65</a:t>
                      </a:r>
                      <a:endParaRPr lang="cs-CZ" sz="120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247" marR="7247" marT="7247" marB="0" anchor="ctr">
                    <a:solidFill>
                      <a:srgbClr val="FEE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1" u="none" strike="noStrike">
                          <a:effectLst/>
                        </a:rPr>
                        <a:t>07/24</a:t>
                      </a:r>
                      <a:endParaRPr lang="cs-CZ" sz="130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247" marR="7247" marT="7247" marB="0" anchor="ctr">
                    <a:solidFill>
                      <a:srgbClr val="FEE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1" u="none" strike="noStrike" dirty="0">
                          <a:effectLst/>
                        </a:rPr>
                        <a:t>11/24</a:t>
                      </a:r>
                      <a:endParaRPr lang="cs-CZ" sz="130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247" marR="7247" marT="7247" marB="0" anchor="ctr">
                    <a:solidFill>
                      <a:srgbClr val="FEE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u="none" strike="noStrike" dirty="0">
                          <a:effectLst/>
                        </a:rPr>
                        <a:t>SSZ (mostní provizorium)</a:t>
                      </a:r>
                      <a:endParaRPr lang="cs-CZ" sz="120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247" marR="7247" marT="7247" marB="0" anchor="ctr">
                    <a:solidFill>
                      <a:srgbClr val="FEE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4900808"/>
                  </a:ext>
                </a:extLst>
              </a:tr>
              <a:tr h="36183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cs-CZ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7247" marR="7247" marT="7247" marB="0" anchor="ctr">
                    <a:solidFill>
                      <a:srgbClr val="FFD90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85725" indent="0" algn="l" defTabSz="914400" rtl="0" eaLnBrk="1" fontAlgn="b" latinLnBrk="0" hangingPunct="1"/>
                      <a:r>
                        <a:rPr lang="pl-PL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STAVBY S MOŽNÝM ZAHÁJENÍM V ROCE 2024</a:t>
                      </a:r>
                    </a:p>
                  </a:txBody>
                  <a:tcPr marL="7247" marR="7247" marT="7247" marB="0" anchor="ctr">
                    <a:solidFill>
                      <a:srgbClr val="FFD9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solidFill>
                      <a:srgbClr val="FEE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solidFill>
                      <a:srgbClr val="FEEF6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cs-CZ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7247" marR="7247" marT="7247" marB="0" anchor="ctr">
                    <a:solidFill>
                      <a:srgbClr val="FFD9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cs-CZ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7247" marR="7247" marT="7247" marB="0" anchor="ctr">
                    <a:solidFill>
                      <a:srgbClr val="FFD9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cs-CZ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7247" marR="7247" marT="7247" marB="0" anchor="ctr">
                    <a:solidFill>
                      <a:srgbClr val="FFD9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cs-CZ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7247" marR="7247" marT="7247" marB="0" anchor="ctr">
                    <a:solidFill>
                      <a:srgbClr val="FFD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2770494"/>
                  </a:ext>
                </a:extLst>
              </a:tr>
              <a:tr h="300009"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1" u="none" strike="noStrike">
                          <a:effectLst/>
                        </a:rPr>
                        <a:t>24</a:t>
                      </a:r>
                      <a:endParaRPr lang="cs-CZ" sz="130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247" marR="7247" marT="7247" marB="0" anchor="ctr">
                    <a:solidFill>
                      <a:srgbClr val="FEE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1" u="none" strike="noStrike" dirty="0">
                          <a:effectLst/>
                        </a:rPr>
                        <a:t>Vlčnov - Dolní Němčí</a:t>
                      </a:r>
                      <a:endParaRPr lang="cs-CZ" sz="130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247" marR="7247" marT="7247" marB="0" anchor="ctr">
                    <a:solidFill>
                      <a:srgbClr val="FEE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1" u="none" strike="noStrike" dirty="0">
                          <a:effectLst/>
                        </a:rPr>
                        <a:t>III/4957</a:t>
                      </a:r>
                      <a:endParaRPr lang="cs-CZ" sz="130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247" marR="7247" marT="7247" marB="0" anchor="ctr">
                    <a:solidFill>
                      <a:srgbClr val="FEE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u="none" strike="noStrike" dirty="0">
                          <a:effectLst/>
                        </a:rPr>
                        <a:t>UH</a:t>
                      </a:r>
                      <a:endParaRPr lang="cs-CZ" sz="120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247" marR="7247" marT="7247" marB="0" anchor="ctr">
                    <a:solidFill>
                      <a:srgbClr val="FEE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u="none" strike="noStrike" dirty="0">
                          <a:effectLst/>
                        </a:rPr>
                        <a:t>3 700</a:t>
                      </a:r>
                      <a:endParaRPr lang="cs-CZ" sz="120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247" marR="7247" marT="7247" marB="0" anchor="ctr">
                    <a:solidFill>
                      <a:srgbClr val="FEE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1" u="none" strike="noStrike">
                          <a:effectLst/>
                        </a:rPr>
                        <a:t>07/24</a:t>
                      </a:r>
                      <a:endParaRPr lang="cs-CZ" sz="130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247" marR="7247" marT="7247" marB="0" anchor="ctr">
                    <a:solidFill>
                      <a:srgbClr val="FEE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1" u="none" strike="noStrike">
                          <a:effectLst/>
                        </a:rPr>
                        <a:t>09/24</a:t>
                      </a:r>
                      <a:endParaRPr lang="cs-CZ" sz="130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247" marR="7247" marT="7247" marB="0" anchor="ctr">
                    <a:solidFill>
                      <a:srgbClr val="FEE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u="none" strike="noStrike" dirty="0">
                          <a:effectLst/>
                        </a:rPr>
                        <a:t>úplná uzavírka</a:t>
                      </a:r>
                      <a:endParaRPr lang="cs-CZ" sz="120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247" marR="7247" marT="7247" marB="0" anchor="ctr">
                    <a:solidFill>
                      <a:srgbClr val="FEE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8729030"/>
                  </a:ext>
                </a:extLst>
              </a:tr>
              <a:tr h="300009"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1" u="none" strike="noStrike">
                          <a:effectLst/>
                        </a:rPr>
                        <a:t>25</a:t>
                      </a:r>
                      <a:endParaRPr lang="cs-CZ" sz="130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247" marR="7247" marT="7247" marB="0" anchor="ctr">
                    <a:solidFill>
                      <a:srgbClr val="FEE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1" u="none" strike="noStrike" dirty="0">
                          <a:effectLst/>
                        </a:rPr>
                        <a:t>Lipová - Slavičín</a:t>
                      </a:r>
                      <a:endParaRPr lang="cs-CZ" sz="130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247" marR="7247" marT="7247" marB="0" anchor="ctr">
                    <a:solidFill>
                      <a:srgbClr val="FEE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1" u="none" strike="noStrike">
                          <a:effectLst/>
                        </a:rPr>
                        <a:t>III/4932</a:t>
                      </a:r>
                      <a:endParaRPr lang="cs-CZ" sz="130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247" marR="7247" marT="7247" marB="0" anchor="ctr">
                    <a:solidFill>
                      <a:srgbClr val="FEE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u="none" strike="noStrike">
                          <a:effectLst/>
                        </a:rPr>
                        <a:t>ZL</a:t>
                      </a:r>
                      <a:endParaRPr lang="cs-CZ" sz="120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247" marR="7247" marT="7247" marB="0" anchor="ctr">
                    <a:solidFill>
                      <a:srgbClr val="FEE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u="none" strike="noStrike" dirty="0">
                          <a:effectLst/>
                        </a:rPr>
                        <a:t>2 469</a:t>
                      </a:r>
                      <a:endParaRPr lang="cs-CZ" sz="120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247" marR="7247" marT="7247" marB="0" anchor="ctr">
                    <a:solidFill>
                      <a:srgbClr val="FEE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1" u="none" strike="noStrike">
                          <a:effectLst/>
                        </a:rPr>
                        <a:t>08/24</a:t>
                      </a:r>
                      <a:endParaRPr lang="cs-CZ" sz="130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247" marR="7247" marT="7247" marB="0" anchor="ctr">
                    <a:solidFill>
                      <a:srgbClr val="FEE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1" u="none" strike="noStrike">
                          <a:effectLst/>
                        </a:rPr>
                        <a:t>10/24</a:t>
                      </a:r>
                      <a:endParaRPr lang="cs-CZ" sz="130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247" marR="7247" marT="7247" marB="0" anchor="ctr">
                    <a:solidFill>
                      <a:srgbClr val="FEE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u="none" strike="noStrike" dirty="0">
                          <a:effectLst/>
                        </a:rPr>
                        <a:t>úplná uzavírka</a:t>
                      </a:r>
                      <a:endParaRPr lang="cs-CZ" sz="120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247" marR="7247" marT="7247" marB="0" anchor="ctr">
                    <a:solidFill>
                      <a:srgbClr val="FEE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1985563"/>
                  </a:ext>
                </a:extLst>
              </a:tr>
              <a:tr h="300009"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1" u="none" strike="noStrike">
                          <a:effectLst/>
                        </a:rPr>
                        <a:t>26</a:t>
                      </a:r>
                      <a:endParaRPr lang="cs-CZ" sz="130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247" marR="7247" marT="7247" marB="0" anchor="ctr">
                    <a:solidFill>
                      <a:srgbClr val="FEE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1" u="none" strike="noStrike" dirty="0">
                          <a:effectLst/>
                        </a:rPr>
                        <a:t>Hošťálková</a:t>
                      </a:r>
                      <a:endParaRPr lang="cs-CZ" sz="130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247" marR="7247" marT="7247" marB="0" anchor="ctr">
                    <a:solidFill>
                      <a:srgbClr val="FEE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1" u="none" strike="noStrike">
                          <a:effectLst/>
                        </a:rPr>
                        <a:t>II/487</a:t>
                      </a:r>
                      <a:endParaRPr lang="cs-CZ" sz="130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247" marR="7247" marT="7247" marB="0" anchor="ctr">
                    <a:solidFill>
                      <a:srgbClr val="FEE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u="none" strike="noStrike">
                          <a:effectLst/>
                        </a:rPr>
                        <a:t>VS</a:t>
                      </a:r>
                      <a:endParaRPr lang="cs-CZ" sz="120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247" marR="7247" marT="7247" marB="0" anchor="ctr">
                    <a:solidFill>
                      <a:srgbClr val="FEE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u="none" strike="noStrike" dirty="0">
                          <a:effectLst/>
                        </a:rPr>
                        <a:t>1 900</a:t>
                      </a:r>
                      <a:endParaRPr lang="cs-CZ" sz="120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247" marR="7247" marT="7247" marB="0" anchor="ctr">
                    <a:solidFill>
                      <a:srgbClr val="FEE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1" u="none" strike="noStrike">
                          <a:effectLst/>
                        </a:rPr>
                        <a:t>07/24</a:t>
                      </a:r>
                      <a:endParaRPr lang="cs-CZ" sz="130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247" marR="7247" marT="7247" marB="0" anchor="ctr">
                    <a:solidFill>
                      <a:srgbClr val="FEE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1" u="none" strike="noStrike">
                          <a:effectLst/>
                        </a:rPr>
                        <a:t>11/24</a:t>
                      </a:r>
                      <a:endParaRPr lang="cs-CZ" sz="130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247" marR="7247" marT="7247" marB="0" anchor="ctr">
                    <a:solidFill>
                      <a:srgbClr val="FEE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u="none" strike="noStrike" dirty="0">
                          <a:effectLst/>
                        </a:rPr>
                        <a:t>SSZ</a:t>
                      </a:r>
                      <a:endParaRPr lang="cs-CZ" sz="120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247" marR="7247" marT="7247" marB="0" anchor="ctr">
                    <a:solidFill>
                      <a:srgbClr val="FEE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4117181"/>
                  </a:ext>
                </a:extLst>
              </a:tr>
            </a:tbl>
          </a:graphicData>
        </a:graphic>
      </p:graphicFrame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3D39FCB-A23C-B10F-FAAB-C244B542B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75720" y="6172200"/>
            <a:ext cx="490502" cy="304800"/>
          </a:xfrm>
        </p:spPr>
        <p:txBody>
          <a:bodyPr/>
          <a:lstStyle/>
          <a:p>
            <a:fld id="{157D43A2-98E4-B24E-9228-7624BE346F8E}" type="slidenum">
              <a:rPr lang="cs-CZ" sz="1400" b="1" smtClean="0"/>
              <a:pPr/>
              <a:t>7</a:t>
            </a:fld>
            <a:endParaRPr lang="cs-CZ" sz="1400" b="1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A4406FE-7BEA-1F0E-D5FC-364610272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026" y="339680"/>
            <a:ext cx="11264900" cy="574721"/>
          </a:xfrm>
        </p:spPr>
        <p:txBody>
          <a:bodyPr>
            <a:normAutofit/>
          </a:bodyPr>
          <a:lstStyle/>
          <a:p>
            <a:pPr algn="ctr"/>
            <a:r>
              <a:rPr lang="cs-CZ" sz="3200"/>
              <a:t>Silniční síť Zlínského kraje</a:t>
            </a:r>
            <a:endParaRPr lang="cs-CZ" sz="3200" dirty="0"/>
          </a:p>
        </p:txBody>
      </p:sp>
      <p:sp>
        <p:nvSpPr>
          <p:cNvPr id="11" name="Nadpis 1">
            <a:extLst>
              <a:ext uri="{FF2B5EF4-FFF2-40B4-BE49-F238E27FC236}">
                <a16:creationId xmlns:a16="http://schemas.microsoft.com/office/drawing/2014/main" id="{910B7BA1-0CBD-4504-EBF8-35F8BF184C32}"/>
              </a:ext>
            </a:extLst>
          </p:cNvPr>
          <p:cNvSpPr txBox="1">
            <a:spLocks/>
          </p:cNvSpPr>
          <p:nvPr/>
        </p:nvSpPr>
        <p:spPr>
          <a:xfrm>
            <a:off x="364744" y="833050"/>
            <a:ext cx="11420856" cy="5415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cs-CZ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Omezení provozu na silnicích II. a III. třídy</a:t>
            </a:r>
          </a:p>
        </p:txBody>
      </p:sp>
    </p:spTree>
    <p:extLst>
      <p:ext uri="{BB962C8B-B14F-4D97-AF65-F5344CB8AC3E}">
        <p14:creationId xmlns:p14="http://schemas.microsoft.com/office/powerpoint/2010/main" val="11834009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BD96C4-E42A-053B-A194-0C9D290F32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6ACA3A8-1478-9C6A-75A6-9D16E874F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75720" y="6172200"/>
            <a:ext cx="309880" cy="304800"/>
          </a:xfrm>
        </p:spPr>
        <p:txBody>
          <a:bodyPr/>
          <a:lstStyle/>
          <a:p>
            <a:fld id="{157D43A2-98E4-B24E-9228-7624BE346F8E}" type="slidenum">
              <a:rPr lang="cs-CZ" sz="1400" b="1" smtClean="0"/>
              <a:pPr/>
              <a:t>8</a:t>
            </a:fld>
            <a:endParaRPr lang="cs-CZ" sz="1400" b="1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9FBF671-A826-1CEF-214A-752379EE8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026" y="339680"/>
            <a:ext cx="11264900" cy="574721"/>
          </a:xfrm>
        </p:spPr>
        <p:txBody>
          <a:bodyPr>
            <a:normAutofit/>
          </a:bodyPr>
          <a:lstStyle/>
          <a:p>
            <a:pPr algn="ctr"/>
            <a:r>
              <a:rPr lang="cs-CZ" sz="3200"/>
              <a:t>Silniční síť Zlínského kraje</a:t>
            </a:r>
            <a:endParaRPr lang="cs-CZ" sz="3200" dirty="0"/>
          </a:p>
        </p:txBody>
      </p:sp>
      <p:sp>
        <p:nvSpPr>
          <p:cNvPr id="11" name="Nadpis 1">
            <a:extLst>
              <a:ext uri="{FF2B5EF4-FFF2-40B4-BE49-F238E27FC236}">
                <a16:creationId xmlns:a16="http://schemas.microsoft.com/office/drawing/2014/main" id="{79B76840-F42D-EB5A-A312-8F6B643ECF7E}"/>
              </a:ext>
            </a:extLst>
          </p:cNvPr>
          <p:cNvSpPr txBox="1">
            <a:spLocks/>
          </p:cNvSpPr>
          <p:nvPr/>
        </p:nvSpPr>
        <p:spPr>
          <a:xfrm>
            <a:off x="364744" y="833050"/>
            <a:ext cx="11420856" cy="5415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cs-CZ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Omezení provozu na silnicích I. třídy</a:t>
            </a:r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B1AF3DA7-892B-5326-784F-42B11EE319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42"/>
          <a:stretch/>
        </p:blipFill>
        <p:spPr>
          <a:xfrm>
            <a:off x="762000" y="1377290"/>
            <a:ext cx="10610849" cy="5450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3886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47CFE1-3F2E-4903-13E9-95DEF5B8EC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D54E757-6772-7D4C-8FB5-461F75468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75720" y="6172200"/>
            <a:ext cx="309880" cy="304800"/>
          </a:xfrm>
        </p:spPr>
        <p:txBody>
          <a:bodyPr/>
          <a:lstStyle/>
          <a:p>
            <a:fld id="{157D43A2-98E4-B24E-9228-7624BE346F8E}" type="slidenum">
              <a:rPr lang="cs-CZ" sz="1400" b="1" smtClean="0"/>
              <a:pPr/>
              <a:t>9</a:t>
            </a:fld>
            <a:endParaRPr lang="cs-CZ" sz="1400" b="1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039068A-CFCB-D2DD-6C38-7B1593451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026" y="339680"/>
            <a:ext cx="11264900" cy="574721"/>
          </a:xfrm>
        </p:spPr>
        <p:txBody>
          <a:bodyPr>
            <a:normAutofit/>
          </a:bodyPr>
          <a:lstStyle/>
          <a:p>
            <a:pPr algn="ctr"/>
            <a:r>
              <a:rPr lang="cs-CZ" sz="3200" dirty="0"/>
              <a:t>Silniční síť Zlínského kraje</a:t>
            </a:r>
          </a:p>
        </p:txBody>
      </p:sp>
      <p:sp>
        <p:nvSpPr>
          <p:cNvPr id="11" name="Nadpis 1">
            <a:extLst>
              <a:ext uri="{FF2B5EF4-FFF2-40B4-BE49-F238E27FC236}">
                <a16:creationId xmlns:a16="http://schemas.microsoft.com/office/drawing/2014/main" id="{277664AD-BCA5-2DE6-5790-5AEC1D1A4CC4}"/>
              </a:ext>
            </a:extLst>
          </p:cNvPr>
          <p:cNvSpPr txBox="1">
            <a:spLocks/>
          </p:cNvSpPr>
          <p:nvPr/>
        </p:nvSpPr>
        <p:spPr>
          <a:xfrm>
            <a:off x="364744" y="833050"/>
            <a:ext cx="11420856" cy="5415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cs-CZ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Náklady na zimní údržbu silnic II a III třídy</a:t>
            </a:r>
          </a:p>
        </p:txBody>
      </p:sp>
      <p:pic>
        <p:nvPicPr>
          <p:cNvPr id="6" name="Obrázek 5" descr="Obsah obrázku text, snímek obrazovky, Paralelní, řada/pruh&#10;&#10;Popis byl vytvořen automaticky">
            <a:extLst>
              <a:ext uri="{FF2B5EF4-FFF2-40B4-BE49-F238E27FC236}">
                <a16:creationId xmlns:a16="http://schemas.microsoft.com/office/drawing/2014/main" id="{B56A8021-E3F4-E4A5-8096-6C7D149DA8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182"/>
          <a:stretch/>
        </p:blipFill>
        <p:spPr>
          <a:xfrm>
            <a:off x="1066800" y="1374568"/>
            <a:ext cx="10058400" cy="5402556"/>
          </a:xfrm>
          <a:prstGeom prst="rect">
            <a:avLst/>
          </a:prstGeom>
          <a:ln w="28575"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363616771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4060</TotalTime>
  <Words>1143</Words>
  <Application>Microsoft Office PowerPoint</Application>
  <PresentationFormat>Širokoúhlá obrazovka</PresentationFormat>
  <Paragraphs>330</Paragraphs>
  <Slides>16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10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7" baseType="lpstr">
      <vt:lpstr>Arial</vt:lpstr>
      <vt:lpstr>Arial Black</vt:lpstr>
      <vt:lpstr>Calibri</vt:lpstr>
      <vt:lpstr>Degular</vt:lpstr>
      <vt:lpstr>Poppins</vt:lpstr>
      <vt:lpstr>Symbol</vt:lpstr>
      <vt:lpstr>Tahoma</vt:lpstr>
      <vt:lpstr>TT Hoves</vt:lpstr>
      <vt:lpstr>TT Hoves DemiBold</vt:lpstr>
      <vt:lpstr>Wingdings</vt:lpstr>
      <vt:lpstr>Motiv Office</vt:lpstr>
      <vt:lpstr>Doprava Zlínského kraje    Ing. Radek Doležel  náměstek hejtmana pro dopravu  </vt:lpstr>
      <vt:lpstr>Obsah</vt:lpstr>
      <vt:lpstr>Prezentace aplikace PowerPoint</vt:lpstr>
      <vt:lpstr>Silniční síť Zlínského kraje</vt:lpstr>
      <vt:lpstr>Silniční síť Zlínského kraje</vt:lpstr>
      <vt:lpstr>Silniční síť Zlínského kraje</vt:lpstr>
      <vt:lpstr>Silniční síť Zlínského kraje</vt:lpstr>
      <vt:lpstr>Silniční síť Zlínského kraje</vt:lpstr>
      <vt:lpstr>Silniční síť Zlínského kraje</vt:lpstr>
      <vt:lpstr>Prezentace aplikace PowerPoint</vt:lpstr>
      <vt:lpstr>Veřejná doprava Zlínského kraje </vt:lpstr>
      <vt:lpstr>Veřejná doprava Zlínského kraje</vt:lpstr>
      <vt:lpstr>Veřejná doprava Zlínského kraje</vt:lpstr>
      <vt:lpstr>Veřejná doprava Zlínského kraje  </vt:lpstr>
      <vt:lpstr>Veřejná doprava Zlínského kraje  </vt:lpstr>
      <vt:lpstr>Děkuji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Zajištění veřejné dopravy ZK od 15.12.2019</dc:title>
  <dc:creator>Quang Milan Nguyen</dc:creator>
  <cp:lastModifiedBy>Kavan Pavel</cp:lastModifiedBy>
  <cp:revision>86</cp:revision>
  <cp:lastPrinted>2022-11-14T11:23:02Z</cp:lastPrinted>
  <dcterms:created xsi:type="dcterms:W3CDTF">2021-08-21T22:30:26Z</dcterms:created>
  <dcterms:modified xsi:type="dcterms:W3CDTF">2024-04-10T14:38:35Z</dcterms:modified>
</cp:coreProperties>
</file>