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FF"/>
    <a:srgbClr val="9966FF"/>
    <a:srgbClr val="FFD900"/>
    <a:srgbClr val="FEE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73"/>
    <p:restoredTop sz="96327"/>
  </p:normalViewPr>
  <p:slideViewPr>
    <p:cSldViewPr snapToGrid="0" snapToObjects="1">
      <p:cViewPr varScale="1">
        <p:scale>
          <a:sx n="111" d="100"/>
          <a:sy n="111" d="100"/>
        </p:scale>
        <p:origin x="72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E121D7-1FED-4915-9E96-1D2B1A701E91}" type="datetimeFigureOut">
              <a:rPr lang="cs-CZ" smtClean="0"/>
              <a:t>10.04.2024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593D9E-DC87-469A-A763-9836A1E1098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52569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96DCAC-CE6C-F34D-BB40-15ED19D929C0}" type="datetimeFigureOut">
              <a:rPr lang="cs-CZ" smtClean="0"/>
              <a:t>10.04.2024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DDD35B-1E30-6B4F-BA7A-178A1A8012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15883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solidFill>
          <a:srgbClr val="FFD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288479-C83F-D340-AC78-BAEA2E3FCD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5300" y="406400"/>
            <a:ext cx="9144000" cy="3022600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80000"/>
              </a:lnSpc>
              <a:defRPr sz="8800" b="1" i="0" spc="50" baseline="0">
                <a:latin typeface="Arial" panose="020B0604020202020204" pitchFamily="34" charset="0"/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6B8C09E-EFCA-AB4C-BA83-68F103555C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5300" y="3429000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0" i="0"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Kliknutím můžete upravit styl předlohy.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9E9F0EB4-8389-0C47-86B2-1847372CE2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07437" y="5509395"/>
            <a:ext cx="3042271" cy="883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2667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CA75BC3-4017-C342-A2A7-3958F6DBCB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19803EF-32E5-1145-A509-F7994F4EDF7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21651C8-0589-0A4E-A648-43E7970689D8}" type="datetime1">
              <a:rPr lang="cs-CZ" smtClean="0"/>
              <a:t>10.04.2024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4D0D550-6A80-2244-AA4F-0A3275A4A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5F316BE-2998-1E4A-83A9-D9050107C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662E07EA-F260-7549-976E-B5A77B1A6F8B}"/>
              </a:ext>
            </a:extLst>
          </p:cNvPr>
          <p:cNvSpPr/>
          <p:nvPr userDrawn="1"/>
        </p:nvSpPr>
        <p:spPr>
          <a:xfrm>
            <a:off x="0" y="0"/>
            <a:ext cx="12192000" cy="1311965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Nadpis 1">
            <a:extLst>
              <a:ext uri="{FF2B5EF4-FFF2-40B4-BE49-F238E27FC236}">
                <a16:creationId xmlns:a16="http://schemas.microsoft.com/office/drawing/2014/main" id="{38936CAC-5922-E64E-B61E-0EBB8C2FF1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2026" y="367388"/>
            <a:ext cx="11264900" cy="931325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 i="0">
                <a:latin typeface="Arial Black" panose="020B0A04020102020204" pitchFamily="34" charset="0"/>
              </a:defRPr>
            </a:lvl1pPr>
          </a:lstStyle>
          <a:p>
            <a:r>
              <a:rPr lang="cs-CZ" sz="4000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130174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verečný slide">
    <p:bg>
      <p:bgPr>
        <a:solidFill>
          <a:srgbClr val="FFD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>
            <a:extLst>
              <a:ext uri="{FF2B5EF4-FFF2-40B4-BE49-F238E27FC236}">
                <a16:creationId xmlns:a16="http://schemas.microsoft.com/office/drawing/2014/main" id="{5CC4AAD7-5472-9243-9B53-33AAA4C37C1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95300" y="406400"/>
            <a:ext cx="9144000" cy="3022600"/>
          </a:xfrm>
          <a:prstGeom prst="rect">
            <a:avLst/>
          </a:prstGeom>
          <a:noFill/>
        </p:spPr>
        <p:txBody>
          <a:bodyPr anchor="t">
            <a:noAutofit/>
          </a:bodyPr>
          <a:lstStyle>
            <a:lvl1pPr algn="l">
              <a:lnSpc>
                <a:spcPct val="70000"/>
              </a:lnSpc>
              <a:defRPr sz="9600" b="1" i="0" spc="50" baseline="0">
                <a:latin typeface="Arial" panose="020B0604020202020204" pitchFamily="34" charset="0"/>
              </a:defRPr>
            </a:lvl1pPr>
          </a:lstStyle>
          <a:p>
            <a:r>
              <a:rPr lang="cs-CZ" dirty="0"/>
              <a:t>Děkujeme</a:t>
            </a:r>
            <a:br>
              <a:rPr lang="cs-CZ" dirty="0"/>
            </a:br>
            <a:r>
              <a:rPr lang="cs-CZ" dirty="0"/>
              <a:t>za pozornost</a:t>
            </a:r>
          </a:p>
        </p:txBody>
      </p:sp>
      <p:sp>
        <p:nvSpPr>
          <p:cNvPr id="8" name="Podnadpis 2">
            <a:extLst>
              <a:ext uri="{FF2B5EF4-FFF2-40B4-BE49-F238E27FC236}">
                <a16:creationId xmlns:a16="http://schemas.microsoft.com/office/drawing/2014/main" id="{AAF84FE4-A791-154D-8D89-7AE14B2F073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95300" y="4736873"/>
            <a:ext cx="9144000" cy="1655762"/>
          </a:xfrm>
          <a:prstGeom prst="rect">
            <a:avLst/>
          </a:prstGeom>
          <a:noFill/>
        </p:spPr>
        <p:txBody>
          <a:bodyPr anchor="b"/>
          <a:lstStyle>
            <a:lvl1pPr marL="0" indent="0" algn="l">
              <a:lnSpc>
                <a:spcPct val="60000"/>
              </a:lnSpc>
              <a:buNone/>
              <a:defRPr sz="2400" b="0" i="0"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Krajský úřad ZK</a:t>
            </a:r>
          </a:p>
          <a:p>
            <a:r>
              <a:rPr lang="cs-CZ" dirty="0"/>
              <a:t>Třída Tomáše Bati 21</a:t>
            </a:r>
          </a:p>
          <a:p>
            <a:r>
              <a:rPr lang="cs-CZ" dirty="0"/>
              <a:t>Zlín 761 90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E34A837E-901A-C645-93E3-46FC598A675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07437" y="5509395"/>
            <a:ext cx="3042271" cy="88324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56602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>
            <a:extLst>
              <a:ext uri="{FF2B5EF4-FFF2-40B4-BE49-F238E27FC236}">
                <a16:creationId xmlns:a16="http://schemas.microsoft.com/office/drawing/2014/main" id="{A8EB467B-1B72-0844-8B4A-9B97214D320E}"/>
              </a:ext>
            </a:extLst>
          </p:cNvPr>
          <p:cNvSpPr/>
          <p:nvPr userDrawn="1"/>
        </p:nvSpPr>
        <p:spPr>
          <a:xfrm>
            <a:off x="0" y="0"/>
            <a:ext cx="12192000" cy="1311965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CED2B99-8320-C74A-A004-6A87A98F44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026" y="1679353"/>
            <a:ext cx="11264900" cy="4600272"/>
          </a:xfrm>
          <a:prstGeom prst="rect">
            <a:avLst/>
          </a:prstGeom>
        </p:spPr>
        <p:txBody>
          <a:bodyPr/>
          <a:lstStyle>
            <a:lvl1pPr marL="228600" indent="-228600">
              <a:buFont typeface="Wingdings" pitchFamily="2" charset="2"/>
              <a:buChar char="§"/>
              <a:defRPr>
                <a:latin typeface="Arial" panose="020B0604020202020204" pitchFamily="34" charset="0"/>
              </a:defRPr>
            </a:lvl1pPr>
            <a:lvl2pPr marL="685800" indent="-228600">
              <a:buFont typeface="Wingdings" pitchFamily="2" charset="2"/>
              <a:buChar char="§"/>
              <a:defRPr>
                <a:latin typeface="Arial" panose="020B0604020202020204" pitchFamily="34" charset="0"/>
              </a:defRPr>
            </a:lvl2pPr>
            <a:lvl3pPr marL="1143000" indent="-228600">
              <a:buFont typeface="Wingdings" pitchFamily="2" charset="2"/>
              <a:buChar char="§"/>
              <a:defRPr>
                <a:latin typeface="Arial" panose="020B0604020202020204" pitchFamily="34" charset="0"/>
              </a:defRPr>
            </a:lvl3pPr>
            <a:lvl4pPr marL="1600200" indent="-228600">
              <a:buFont typeface="Wingdings" pitchFamily="2" charset="2"/>
              <a:buChar char="§"/>
              <a:defRPr>
                <a:latin typeface="Arial" panose="020B0604020202020204" pitchFamily="34" charset="0"/>
              </a:defRPr>
            </a:lvl4pPr>
            <a:lvl5pPr marL="2057400" indent="-228600">
              <a:buFont typeface="Wingdings" pitchFamily="2" charset="2"/>
              <a:buChar char="§"/>
              <a:defRPr>
                <a:latin typeface="Arial" panose="020B0604020202020204" pitchFamily="34" charset="0"/>
              </a:defRPr>
            </a:lvl5pPr>
          </a:lstStyle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516D43F-5937-FB4B-BEE5-73342504779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2026" y="6111875"/>
            <a:ext cx="2743200" cy="365125"/>
          </a:xfrm>
          <a:prstGeom prst="rect">
            <a:avLst/>
          </a:prstGeom>
        </p:spPr>
        <p:txBody>
          <a:bodyPr anchor="b"/>
          <a:lstStyle>
            <a:lvl1pPr>
              <a:defRPr b="0" i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fld id="{298322F3-296F-D94B-BA69-5E3C08C45827}" type="datetime1">
              <a:rPr lang="cs-CZ" smtClean="0"/>
              <a:pPr/>
              <a:t>10.04.2024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E6DB1C5-5CB2-4642-83AF-2F13EDC3DB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102600"/>
            <a:ext cx="4114800" cy="365125"/>
          </a:xfrm>
          <a:prstGeom prst="rect">
            <a:avLst/>
          </a:prstGeom>
        </p:spPr>
        <p:txBody>
          <a:bodyPr anchor="b"/>
          <a:lstStyle>
            <a:lvl1pPr>
              <a:defRPr b="0" i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3B7E0B1-A765-BD4B-88A5-DD684EA5E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42400" y="5951387"/>
            <a:ext cx="2743200" cy="525613"/>
          </a:xfrm>
          <a:prstGeom prst="rect">
            <a:avLst/>
          </a:prstGeom>
        </p:spPr>
        <p:txBody>
          <a:bodyPr anchor="b"/>
          <a:lstStyle>
            <a:lvl1pPr>
              <a:defRPr sz="4000" b="0" i="1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fld id="{157D43A2-98E4-B24E-9228-7624BE346F8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9" name="Nadpis 1">
            <a:extLst>
              <a:ext uri="{FF2B5EF4-FFF2-40B4-BE49-F238E27FC236}">
                <a16:creationId xmlns:a16="http://schemas.microsoft.com/office/drawing/2014/main" id="{B0A28088-5B5E-0D49-8009-650A01CA558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2026" y="367388"/>
            <a:ext cx="11264900" cy="931325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 i="0">
                <a:latin typeface="Arial Black" panose="020B0A04020102020204" pitchFamily="34" charset="0"/>
              </a:defRPr>
            </a:lvl1pPr>
          </a:lstStyle>
          <a:p>
            <a:r>
              <a:rPr lang="cs-CZ" sz="4000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4146108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hlaví oddílu">
    <p:bg>
      <p:bgPr>
        <a:solidFill>
          <a:srgbClr val="FFD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0FF8C54-ADC3-FB41-8FA8-5442DAA0E79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8CA4094-DA60-0047-89AF-3ECD26EBCBC6}" type="datetime1">
              <a:rPr lang="cs-CZ" smtClean="0"/>
              <a:t>10.04.2024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B99A2F4-445F-3B40-9D23-8AB4D4FE04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Nadpis 1">
            <a:extLst>
              <a:ext uri="{FF2B5EF4-FFF2-40B4-BE49-F238E27FC236}">
                <a16:creationId xmlns:a16="http://schemas.microsoft.com/office/drawing/2014/main" id="{2D341A6C-DE7B-3344-BDB9-8EFB140281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5300" y="406400"/>
            <a:ext cx="5150126" cy="3022600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80000"/>
              </a:lnSpc>
              <a:defRPr sz="7200" b="1" i="0" spc="50" baseline="0">
                <a:latin typeface="Arial" panose="020B0604020202020204" pitchFamily="34" charset="0"/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8" name="Podnadpis 2">
            <a:extLst>
              <a:ext uri="{FF2B5EF4-FFF2-40B4-BE49-F238E27FC236}">
                <a16:creationId xmlns:a16="http://schemas.microsoft.com/office/drawing/2014/main" id="{D7C209FA-AB6E-2841-B554-164C048ED5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5300" y="4563562"/>
            <a:ext cx="5150126" cy="1655762"/>
          </a:xfrm>
          <a:prstGeom prst="rect">
            <a:avLst/>
          </a:prstGeom>
        </p:spPr>
        <p:txBody>
          <a:bodyPr anchor="b"/>
          <a:lstStyle>
            <a:lvl1pPr marL="0" indent="0" algn="l">
              <a:buNone/>
              <a:defRPr sz="2400" b="0" i="0"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Kliknutím můžete upravit styl předlohy.</a:t>
            </a:r>
          </a:p>
        </p:txBody>
      </p:sp>
      <p:sp>
        <p:nvSpPr>
          <p:cNvPr id="10" name="Zástupný obsah 2">
            <a:extLst>
              <a:ext uri="{FF2B5EF4-FFF2-40B4-BE49-F238E27FC236}">
                <a16:creationId xmlns:a16="http://schemas.microsoft.com/office/drawing/2014/main" id="{A9D1F263-5082-D040-8558-9E708E7123C4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6096000" y="580541"/>
            <a:ext cx="5499652" cy="5638783"/>
          </a:xfrm>
          <a:prstGeom prst="rect">
            <a:avLst/>
          </a:prstGeom>
        </p:spPr>
        <p:txBody>
          <a:bodyPr anchor="ctr"/>
          <a:lstStyle>
            <a:lvl1pPr marL="0" indent="0" algn="ctr">
              <a:buFont typeface="Wingdings" pitchFamily="2" charset="2"/>
              <a:buNone/>
              <a:defRPr b="0" i="1">
                <a:latin typeface="Arial" panose="020B0604020202020204" pitchFamily="34" charset="0"/>
              </a:defRPr>
            </a:lvl1pPr>
            <a:lvl2pPr marL="685800" indent="-228600">
              <a:buFont typeface="Wingdings" pitchFamily="2" charset="2"/>
              <a:buChar char="§"/>
              <a:defRPr/>
            </a:lvl2pPr>
            <a:lvl3pPr marL="1143000" indent="-228600">
              <a:buFont typeface="Wingdings" pitchFamily="2" charset="2"/>
              <a:buChar char="§"/>
              <a:defRPr/>
            </a:lvl3pPr>
            <a:lvl4pPr marL="1600200" indent="-228600">
              <a:buFont typeface="Wingdings" pitchFamily="2" charset="2"/>
              <a:buChar char="§"/>
              <a:defRPr/>
            </a:lvl4pPr>
            <a:lvl5pPr marL="2057400" indent="-228600">
              <a:buFont typeface="Wingdings" pitchFamily="2" charset="2"/>
              <a:buChar char="§"/>
              <a:defRPr/>
            </a:lvl5pPr>
          </a:lstStyle>
          <a:p>
            <a:pPr lvl="0"/>
            <a:r>
              <a:rPr lang="cs-CZ" b="0" i="1" dirty="0">
                <a:latin typeface="Degular" pitchFamily="82" charset="0"/>
              </a:rPr>
              <a:t>zde vložte fotku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12407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38301C3-EDD8-8443-9B23-624712369A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ABF2C62-EAA8-FD46-AB0C-AFB46182D9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1FEBD6D-B94A-4C40-AA98-1C5062D62E1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3144E17-280E-3341-A412-19E1FCCEF808}" type="datetime1">
              <a:rPr lang="cs-CZ" smtClean="0"/>
              <a:t>10.04.2024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6001B55-F3D8-B245-916B-3D87F5313B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3B028F9-C99B-2345-BCCE-D5C768B7C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1F83C6B9-51BF-354A-813E-1E819CCC41A1}"/>
              </a:ext>
            </a:extLst>
          </p:cNvPr>
          <p:cNvSpPr/>
          <p:nvPr userDrawn="1"/>
        </p:nvSpPr>
        <p:spPr>
          <a:xfrm>
            <a:off x="0" y="0"/>
            <a:ext cx="12192000" cy="1311965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Nadpis 1">
            <a:extLst>
              <a:ext uri="{FF2B5EF4-FFF2-40B4-BE49-F238E27FC236}">
                <a16:creationId xmlns:a16="http://schemas.microsoft.com/office/drawing/2014/main" id="{0A18D240-3BE2-B74D-A516-B0F270362F6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2026" y="367388"/>
            <a:ext cx="11264900" cy="931325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 i="0">
                <a:latin typeface="Arial Black" panose="020B0A04020102020204" pitchFamily="34" charset="0"/>
              </a:defRPr>
            </a:lvl1pPr>
          </a:lstStyle>
          <a:p>
            <a:r>
              <a:rPr lang="cs-CZ" sz="4000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3598566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960D600-9E1D-644E-955C-AB90DEDEA9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2E7F195-0ECA-5B4E-A9CE-6F805D887D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369F282E-870E-E74D-944D-04EE93DED5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715EF3A7-92DE-084B-987D-EA363959281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BC139B72-6DD2-A340-833A-5DC55CEC54D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5E85617-9B28-DF47-BAEC-26C747C8C48A}" type="datetime1">
              <a:rPr lang="cs-CZ" smtClean="0"/>
              <a:t>10.04.2024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4101F343-B190-BE48-9F5D-5B2FD4CDF2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5E1B4949-59AC-7B49-9256-34E0F63B3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ECF809C9-6CD1-224D-B38B-D9054EF10F1C}"/>
              </a:ext>
            </a:extLst>
          </p:cNvPr>
          <p:cNvSpPr/>
          <p:nvPr userDrawn="1"/>
        </p:nvSpPr>
        <p:spPr>
          <a:xfrm>
            <a:off x="0" y="0"/>
            <a:ext cx="12192000" cy="1311965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Nadpis 1">
            <a:extLst>
              <a:ext uri="{FF2B5EF4-FFF2-40B4-BE49-F238E27FC236}">
                <a16:creationId xmlns:a16="http://schemas.microsoft.com/office/drawing/2014/main" id="{D4AA426A-68B9-3C47-AFEB-D3AC3F0BF83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2026" y="367388"/>
            <a:ext cx="11264900" cy="931325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 i="0">
                <a:latin typeface="Arial Black" panose="020B0A04020102020204" pitchFamily="34" charset="0"/>
              </a:defRPr>
            </a:lvl1pPr>
          </a:lstStyle>
          <a:p>
            <a:r>
              <a:rPr lang="cs-CZ" sz="4000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376903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467392C5-49AE-E548-81A5-FC459F4C385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A9F845A-1646-B040-9BDE-B0949ABAA815}" type="datetime1">
              <a:rPr lang="cs-CZ" smtClean="0"/>
              <a:t>10.04.2024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7EE62BF-0652-CC49-B1C6-740D979D66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1BE27E5-F9AD-FA40-BB59-77DCC9C5F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6B4FD313-B4A8-0A46-A50D-B31C9DA87A8E}"/>
              </a:ext>
            </a:extLst>
          </p:cNvPr>
          <p:cNvSpPr/>
          <p:nvPr userDrawn="1"/>
        </p:nvSpPr>
        <p:spPr>
          <a:xfrm>
            <a:off x="0" y="0"/>
            <a:ext cx="12192000" cy="1311965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Nadpis 1">
            <a:extLst>
              <a:ext uri="{FF2B5EF4-FFF2-40B4-BE49-F238E27FC236}">
                <a16:creationId xmlns:a16="http://schemas.microsoft.com/office/drawing/2014/main" id="{01BCA978-992E-9541-9BE1-4AF26B9D852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2026" y="367388"/>
            <a:ext cx="11264900" cy="931325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 i="0">
                <a:latin typeface="Arial Black" panose="020B0A04020102020204" pitchFamily="34" charset="0"/>
              </a:defRPr>
            </a:lvl1pPr>
          </a:lstStyle>
          <a:p>
            <a:r>
              <a:rPr lang="cs-CZ" sz="4000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665731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7866500E-7FAE-3947-9DAD-FBA5BC7E956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B0C0A0B-5067-DE47-AFC8-F97D18BD4B1F}" type="datetime1">
              <a:rPr lang="cs-CZ" smtClean="0"/>
              <a:t>10.04.2024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358ACE9A-9F8E-CA4C-B782-EFD36998E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A900C6D-9313-3E4C-B392-797DCC38C8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2971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C8F003-A3D3-034D-9720-A29A641DBB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56C9885-78EF-7E49-B9B7-55A0262D40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CB5D9DD-0ECA-C54D-88FB-0C68D8DF3F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430A157-10E2-3A41-9082-3C345EC0316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E67CFD3-BCAB-884C-9D47-4C8AA78F6E8C}" type="datetime1">
              <a:rPr lang="cs-CZ" smtClean="0"/>
              <a:t>10.04.2024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44CFB0E-3ED7-644D-9D3C-61F36A5F5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8B83830-1354-2D43-AE7D-380C4FEA2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0881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46E36E-C6D9-964D-B45E-DBD89DD49C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25845132-64BF-844A-8C4F-0A043DE08D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7262657-9F70-6F44-BA53-3669D8E34F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F32EC5D-74A5-B64D-AAF7-CD3ACB694BB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05ACCB-DF1B-A540-A5D2-32650422C0FD}" type="datetime1">
              <a:rPr lang="cs-CZ" smtClean="0"/>
              <a:t>10.04.2024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7C7E311-A125-DB47-B7CE-65018DAA4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1CC73E3-49F8-B845-AD36-F5386031C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7745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68BBF5F4-3DF4-D44B-9838-6CB84E6AAB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55FD67A-23F8-3A4C-8A09-6F2FFDD280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3E14E2A-7861-2E4E-AE70-2C50E156B6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A7EFC59B-10BD-D14D-AB9A-171FF071635D}" type="datetime1">
              <a:rPr lang="cs-CZ" smtClean="0"/>
              <a:pPr/>
              <a:t>10.04.2024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41FCBC8-96E6-C244-ACD4-C5CE32D244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42C4FB4-DF05-094A-A789-D60084923A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157D43A2-98E4-B24E-9228-7624BE346F8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71583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" pitchFamily="2" charset="2"/>
        <a:buChar char="§"/>
        <a:defRPr sz="28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24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18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18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464F62-C66D-7747-AE1D-B986173248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1560" y="465365"/>
            <a:ext cx="11444266" cy="3027135"/>
          </a:xfrm>
        </p:spPr>
        <p:txBody>
          <a:bodyPr anchor="t">
            <a:noAutofit/>
          </a:bodyPr>
          <a:lstStyle/>
          <a:p>
            <a:pPr>
              <a:lnSpc>
                <a:spcPct val="100000"/>
              </a:lnSpc>
            </a:pPr>
            <a:r>
              <a:rPr lang="cs-CZ" altLang="cs-CZ" sz="4800" dirty="0">
                <a:latin typeface="+mj-lt"/>
              </a:rPr>
              <a:t>SETKÁNÍ STAROSTŮ MĚST </a:t>
            </a:r>
            <a:br>
              <a:rPr lang="cs-CZ" altLang="cs-CZ" sz="4800" dirty="0">
                <a:latin typeface="+mj-lt"/>
              </a:rPr>
            </a:br>
            <a:r>
              <a:rPr lang="cs-CZ" altLang="cs-CZ" sz="4800" dirty="0">
                <a:latin typeface="+mj-lt"/>
              </a:rPr>
              <a:t>A OBCÍ ZLÍNSKÉHO KRAJE </a:t>
            </a:r>
            <a:br>
              <a:rPr lang="cs-CZ" altLang="cs-CZ" sz="4800" dirty="0">
                <a:latin typeface="+mj-lt"/>
              </a:rPr>
            </a:br>
            <a:r>
              <a:rPr lang="cs-CZ" altLang="cs-CZ" sz="4800" dirty="0">
                <a:latin typeface="+mj-lt"/>
              </a:rPr>
              <a:t>S PŘEDSTAVITELI ZLÍNSKÉHO KRAJE A ZÁSTUPCI MINISTERSTEV</a:t>
            </a:r>
            <a:endParaRPr lang="cs-CZ" sz="4800" b="1" spc="50" dirty="0">
              <a:latin typeface="+mj-lt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470C84C-FA25-4B48-8EA5-40D03BC156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1560" y="3769337"/>
            <a:ext cx="9144000" cy="1243998"/>
          </a:xfrm>
        </p:spPr>
        <p:txBody>
          <a:bodyPr anchor="t"/>
          <a:lstStyle/>
          <a:p>
            <a:pPr algn="l"/>
            <a:endParaRPr lang="cs-CZ" altLang="cs-CZ" dirty="0">
              <a:latin typeface="+mj-lt"/>
            </a:endParaRPr>
          </a:p>
          <a:p>
            <a:pPr algn="l"/>
            <a:r>
              <a:rPr lang="cs-CZ" altLang="cs-CZ" dirty="0">
                <a:latin typeface="+mj-lt"/>
              </a:rPr>
              <a:t>12. DUBNA 2024</a:t>
            </a:r>
          </a:p>
          <a:p>
            <a:pPr algn="l"/>
            <a:endParaRPr lang="cs-CZ" dirty="0">
              <a:latin typeface="+mj-lt"/>
            </a:endParaRP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1B0ABEF9-ECA7-5A40-B7C6-1FD962DE9D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07437" y="5509395"/>
            <a:ext cx="3042271" cy="883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465349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3074</TotalTime>
  <Words>20</Words>
  <Application>Microsoft Office PowerPoint</Application>
  <PresentationFormat>Širokoúhlá obrazovka</PresentationFormat>
  <Paragraphs>3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7" baseType="lpstr">
      <vt:lpstr>Arial</vt:lpstr>
      <vt:lpstr>Arial Black</vt:lpstr>
      <vt:lpstr>Calibri</vt:lpstr>
      <vt:lpstr>Degular</vt:lpstr>
      <vt:lpstr>Wingdings</vt:lpstr>
      <vt:lpstr>Motiv Office</vt:lpstr>
      <vt:lpstr>SETKÁNÍ STAROSTŮ MĚST  A OBCÍ ZLÍNSKÉHO KRAJE  S PŘEDSTAVITELI ZLÍNSKÉHO KRAJE A ZÁSTUPCI MINISTERSTEV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Zajištění veřejné dopravy ZK od 15.12.2019</dc:title>
  <dc:creator>Quang Milan Nguyen</dc:creator>
  <cp:lastModifiedBy>Julinová Lucie</cp:lastModifiedBy>
  <cp:revision>51</cp:revision>
  <cp:lastPrinted>2023-10-30T09:42:47Z</cp:lastPrinted>
  <dcterms:created xsi:type="dcterms:W3CDTF">2021-08-21T22:30:26Z</dcterms:created>
  <dcterms:modified xsi:type="dcterms:W3CDTF">2024-04-10T12:31:22Z</dcterms:modified>
</cp:coreProperties>
</file>