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9" r:id="rId2"/>
    <p:sldId id="264" r:id="rId3"/>
    <p:sldId id="266" r:id="rId4"/>
    <p:sldId id="267" r:id="rId5"/>
    <p:sldId id="260" r:id="rId6"/>
  </p:sldIdLst>
  <p:sldSz cx="12192000" cy="6858000"/>
  <p:notesSz cx="9926638" cy="6797675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3C0642-FD02-4D98-BD4D-C10C75630434}" v="1" dt="2024-05-29T07:22:19.601"/>
  </p1510:revLst>
</p1510:revInfo>
</file>

<file path=ppt/tableStyles.xml><?xml version="1.0" encoding="utf-8"?>
<a:tblStyleLst xmlns:a="http://schemas.openxmlformats.org/drawingml/2006/main" def="{5DA37D80-6434-44D0-A028-1B22A696006F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837" autoAdjust="0"/>
  </p:normalViewPr>
  <p:slideViewPr>
    <p:cSldViewPr snapToGrid="0">
      <p:cViewPr varScale="1">
        <p:scale>
          <a:sx n="60" d="100"/>
          <a:sy n="60" d="100"/>
        </p:scale>
        <p:origin x="1242" y="72"/>
      </p:cViewPr>
      <p:guideLst/>
    </p:cSldViewPr>
  </p:slideViewPr>
  <p:outlineViewPr>
    <p:cViewPr>
      <p:scale>
        <a:sx n="33" d="100"/>
        <a:sy n="33" d="100"/>
      </p:scale>
      <p:origin x="0" y="-110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6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imešová Pavlína" userId="fb432fd7-03ca-453f-9964-ac62b47c9f68" providerId="ADAL" clId="{073C0642-FD02-4D98-BD4D-C10C75630434}"/>
    <pc:docChg chg="modNotesMaster modHandout">
      <pc:chgData name="Klimešová Pavlína" userId="fb432fd7-03ca-453f-9964-ac62b47c9f68" providerId="ADAL" clId="{073C0642-FD02-4D98-BD4D-C10C75630434}" dt="2024-05-29T07:22:19.601" v="0"/>
      <pc:docMkLst>
        <pc:docMk/>
      </pc:docMkLst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60770E-BB1B-4C54-A187-8E8D80ADB880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F2F4826-E24B-490D-B57B-A2D41FDE1DF6}">
      <dgm:prSet phldrT="[Text]" custT="1"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cs-CZ" sz="1800" b="1" dirty="0">
              <a:solidFill>
                <a:schemeClr val="tx2"/>
              </a:solidFill>
            </a:rPr>
            <a:t>§ 2e</a:t>
          </a:r>
          <a:endParaRPr lang="cs-CZ" sz="2800" dirty="0">
            <a:solidFill>
              <a:schemeClr val="tx2"/>
            </a:solidFill>
          </a:endParaRPr>
        </a:p>
      </dgm:t>
    </dgm:pt>
    <dgm:pt modelId="{68365CAD-1D23-475C-8A29-87D224C16FA1}" type="parTrans" cxnId="{5391F34D-A35E-40EA-9034-49F7DFA7F6C1}">
      <dgm:prSet/>
      <dgm:spPr/>
      <dgm:t>
        <a:bodyPr/>
        <a:lstStyle/>
        <a:p>
          <a:endParaRPr lang="cs-CZ"/>
        </a:p>
      </dgm:t>
    </dgm:pt>
    <dgm:pt modelId="{77DE1481-7AB6-447F-8C11-241934C07C4C}" type="sibTrans" cxnId="{5391F34D-A35E-40EA-9034-49F7DFA7F6C1}">
      <dgm:prSet/>
      <dgm:spPr/>
      <dgm:t>
        <a:bodyPr/>
        <a:lstStyle/>
        <a:p>
          <a:endParaRPr lang="cs-CZ"/>
        </a:p>
      </dgm:t>
    </dgm:pt>
    <dgm:pt modelId="{E40710B1-9C4D-4A7B-941C-17CEA89F6BF8}">
      <dgm:prSet phldrT="[Text]" custT="1"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cs-CZ" sz="1800" b="1" dirty="0">
              <a:solidFill>
                <a:schemeClr val="tx2"/>
              </a:solidFill>
            </a:rPr>
            <a:t>§ 2f</a:t>
          </a:r>
          <a:endParaRPr lang="cs-CZ" sz="2300" dirty="0">
            <a:solidFill>
              <a:schemeClr val="tx2"/>
            </a:solidFill>
          </a:endParaRPr>
        </a:p>
      </dgm:t>
    </dgm:pt>
    <dgm:pt modelId="{1FFAA02F-83ED-440B-9F4D-56453AEA7019}" type="parTrans" cxnId="{ECC82119-D478-4390-A423-FA7F6DD68B29}">
      <dgm:prSet/>
      <dgm:spPr/>
      <dgm:t>
        <a:bodyPr/>
        <a:lstStyle/>
        <a:p>
          <a:endParaRPr lang="cs-CZ"/>
        </a:p>
      </dgm:t>
    </dgm:pt>
    <dgm:pt modelId="{7674B92F-410B-4D08-AB0E-126A9A85FFD8}" type="sibTrans" cxnId="{ECC82119-D478-4390-A423-FA7F6DD68B29}">
      <dgm:prSet/>
      <dgm:spPr/>
      <dgm:t>
        <a:bodyPr/>
        <a:lstStyle/>
        <a:p>
          <a:endParaRPr lang="cs-CZ"/>
        </a:p>
      </dgm:t>
    </dgm:pt>
    <dgm:pt modelId="{070AFF2B-98CE-4369-B363-DB16EAA642BF}">
      <dgm:prSet phldrT="[Text]" custT="1"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cs-CZ" sz="1800" b="1" dirty="0">
              <a:solidFill>
                <a:schemeClr val="tx2"/>
              </a:solidFill>
            </a:rPr>
            <a:t>§ 2fa</a:t>
          </a:r>
          <a:endParaRPr lang="cs-CZ" sz="2300" dirty="0">
            <a:solidFill>
              <a:schemeClr val="tx2"/>
            </a:solidFill>
          </a:endParaRPr>
        </a:p>
      </dgm:t>
    </dgm:pt>
    <dgm:pt modelId="{217E6748-CDD9-4BF9-BF14-38DF5AB8A391}" type="parTrans" cxnId="{0B9AEEC4-729C-4B5E-AE79-EDE102F43CE5}">
      <dgm:prSet/>
      <dgm:spPr/>
      <dgm:t>
        <a:bodyPr/>
        <a:lstStyle/>
        <a:p>
          <a:endParaRPr lang="cs-CZ"/>
        </a:p>
      </dgm:t>
    </dgm:pt>
    <dgm:pt modelId="{BC750657-6B94-476F-8EA1-08FC90501AE4}" type="sibTrans" cxnId="{0B9AEEC4-729C-4B5E-AE79-EDE102F43CE5}">
      <dgm:prSet/>
      <dgm:spPr/>
      <dgm:t>
        <a:bodyPr/>
        <a:lstStyle/>
        <a:p>
          <a:endParaRPr lang="cs-CZ"/>
        </a:p>
      </dgm:t>
    </dgm:pt>
    <dgm:pt modelId="{6157A835-6C87-4F92-9E9E-8E0187C7A97F}">
      <dgm:prSet phldrT="[Text]" custT="1"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cs-CZ" sz="1800" b="1" dirty="0">
              <a:solidFill>
                <a:schemeClr val="tx2"/>
              </a:solidFill>
            </a:rPr>
            <a:t>§ 2fb</a:t>
          </a:r>
          <a:endParaRPr lang="cs-CZ" sz="2200" dirty="0">
            <a:solidFill>
              <a:schemeClr val="tx2"/>
            </a:solidFill>
          </a:endParaRPr>
        </a:p>
      </dgm:t>
    </dgm:pt>
    <dgm:pt modelId="{7F29B1B9-3BA3-4FC5-BE86-3DE83917D5D1}" type="parTrans" cxnId="{DA03B551-7F54-4193-B215-A2CB1D0355EC}">
      <dgm:prSet/>
      <dgm:spPr/>
      <dgm:t>
        <a:bodyPr/>
        <a:lstStyle/>
        <a:p>
          <a:endParaRPr lang="cs-CZ"/>
        </a:p>
      </dgm:t>
    </dgm:pt>
    <dgm:pt modelId="{6FEF880E-5282-420D-A735-994B4671E36F}" type="sibTrans" cxnId="{DA03B551-7F54-4193-B215-A2CB1D0355EC}">
      <dgm:prSet/>
      <dgm:spPr/>
      <dgm:t>
        <a:bodyPr/>
        <a:lstStyle/>
        <a:p>
          <a:endParaRPr lang="cs-CZ"/>
        </a:p>
      </dgm:t>
    </dgm:pt>
    <dgm:pt modelId="{579B0006-6EB2-4943-8F72-72786C3013FC}">
      <dgm:prSet phldrT="[Text]" custT="1"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cs-CZ" sz="1800" b="1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800" b="1" dirty="0">
              <a:solidFill>
                <a:schemeClr val="tx2"/>
              </a:solidFill>
            </a:rPr>
            <a:t>§ 2g</a:t>
          </a:r>
        </a:p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200" dirty="0"/>
        </a:p>
      </dgm:t>
    </dgm:pt>
    <dgm:pt modelId="{E25DD197-68C0-499E-AEA2-45A3E973D209}" type="parTrans" cxnId="{8CCB8A79-A586-4780-AA34-14EEE8480B0C}">
      <dgm:prSet/>
      <dgm:spPr/>
      <dgm:t>
        <a:bodyPr/>
        <a:lstStyle/>
        <a:p>
          <a:endParaRPr lang="cs-CZ"/>
        </a:p>
      </dgm:t>
    </dgm:pt>
    <dgm:pt modelId="{8CAB3F95-B490-4D83-897A-EEA8EADF23E6}" type="sibTrans" cxnId="{8CCB8A79-A586-4780-AA34-14EEE8480B0C}">
      <dgm:prSet/>
      <dgm:spPr/>
      <dgm:t>
        <a:bodyPr/>
        <a:lstStyle/>
        <a:p>
          <a:endParaRPr lang="cs-CZ"/>
        </a:p>
      </dgm:t>
    </dgm:pt>
    <dgm:pt modelId="{E363DF42-D7AB-4513-8065-712549E712EE}" type="pres">
      <dgm:prSet presAssocID="{9D60770E-BB1B-4C54-A187-8E8D80ADB880}" presName="Name0" presStyleCnt="0">
        <dgm:presLayoutVars>
          <dgm:dir/>
          <dgm:resizeHandles val="exact"/>
        </dgm:presLayoutVars>
      </dgm:prSet>
      <dgm:spPr/>
    </dgm:pt>
    <dgm:pt modelId="{C8D8DC3A-CE58-4CC2-B92A-C1728ED029BE}" type="pres">
      <dgm:prSet presAssocID="{1F2F4826-E24B-490D-B57B-A2D41FDE1DF6}" presName="Name5" presStyleLbl="vennNode1" presStyleIdx="0" presStyleCnt="5">
        <dgm:presLayoutVars>
          <dgm:bulletEnabled val="1"/>
        </dgm:presLayoutVars>
      </dgm:prSet>
      <dgm:spPr/>
    </dgm:pt>
    <dgm:pt modelId="{FCD3A83C-A7FE-4B9F-BFC3-46D5298DF2E3}" type="pres">
      <dgm:prSet presAssocID="{77DE1481-7AB6-447F-8C11-241934C07C4C}" presName="space" presStyleCnt="0"/>
      <dgm:spPr/>
    </dgm:pt>
    <dgm:pt modelId="{0C288CB2-DF97-42AB-88E6-C09936A9BDE2}" type="pres">
      <dgm:prSet presAssocID="{E40710B1-9C4D-4A7B-941C-17CEA89F6BF8}" presName="Name5" presStyleLbl="vennNode1" presStyleIdx="1" presStyleCnt="5">
        <dgm:presLayoutVars>
          <dgm:bulletEnabled val="1"/>
        </dgm:presLayoutVars>
      </dgm:prSet>
      <dgm:spPr/>
    </dgm:pt>
    <dgm:pt modelId="{677EBAD4-8DDA-4597-973F-0439AF006D16}" type="pres">
      <dgm:prSet presAssocID="{7674B92F-410B-4D08-AB0E-126A9A85FFD8}" presName="space" presStyleCnt="0"/>
      <dgm:spPr/>
    </dgm:pt>
    <dgm:pt modelId="{00D943CE-1416-40C2-BE14-3761D2D20C3C}" type="pres">
      <dgm:prSet presAssocID="{070AFF2B-98CE-4369-B363-DB16EAA642BF}" presName="Name5" presStyleLbl="vennNode1" presStyleIdx="2" presStyleCnt="5">
        <dgm:presLayoutVars>
          <dgm:bulletEnabled val="1"/>
        </dgm:presLayoutVars>
      </dgm:prSet>
      <dgm:spPr/>
    </dgm:pt>
    <dgm:pt modelId="{11F330D2-0BFA-48C2-A4E5-B7188F9334F9}" type="pres">
      <dgm:prSet presAssocID="{BC750657-6B94-476F-8EA1-08FC90501AE4}" presName="space" presStyleCnt="0"/>
      <dgm:spPr/>
    </dgm:pt>
    <dgm:pt modelId="{9D257783-FBA8-4785-93B7-FDEE93B48833}" type="pres">
      <dgm:prSet presAssocID="{6157A835-6C87-4F92-9E9E-8E0187C7A97F}" presName="Name5" presStyleLbl="vennNode1" presStyleIdx="3" presStyleCnt="5">
        <dgm:presLayoutVars>
          <dgm:bulletEnabled val="1"/>
        </dgm:presLayoutVars>
      </dgm:prSet>
      <dgm:spPr/>
    </dgm:pt>
    <dgm:pt modelId="{8C0764FB-54FD-4872-9491-20BA699819D8}" type="pres">
      <dgm:prSet presAssocID="{6FEF880E-5282-420D-A735-994B4671E36F}" presName="space" presStyleCnt="0"/>
      <dgm:spPr/>
    </dgm:pt>
    <dgm:pt modelId="{C614FCE0-1A39-4997-B4AF-9C61C880E6D3}" type="pres">
      <dgm:prSet presAssocID="{579B0006-6EB2-4943-8F72-72786C3013FC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ECC82119-D478-4390-A423-FA7F6DD68B29}" srcId="{9D60770E-BB1B-4C54-A187-8E8D80ADB880}" destId="{E40710B1-9C4D-4A7B-941C-17CEA89F6BF8}" srcOrd="1" destOrd="0" parTransId="{1FFAA02F-83ED-440B-9F4D-56453AEA7019}" sibTransId="{7674B92F-410B-4D08-AB0E-126A9A85FFD8}"/>
    <dgm:cxn modelId="{F9E64F1B-F39A-4240-937F-A36BF2FD7D39}" type="presOf" srcId="{E40710B1-9C4D-4A7B-941C-17CEA89F6BF8}" destId="{0C288CB2-DF97-42AB-88E6-C09936A9BDE2}" srcOrd="0" destOrd="0" presId="urn:microsoft.com/office/officeart/2005/8/layout/venn3"/>
    <dgm:cxn modelId="{5391F34D-A35E-40EA-9034-49F7DFA7F6C1}" srcId="{9D60770E-BB1B-4C54-A187-8E8D80ADB880}" destId="{1F2F4826-E24B-490D-B57B-A2D41FDE1DF6}" srcOrd="0" destOrd="0" parTransId="{68365CAD-1D23-475C-8A29-87D224C16FA1}" sibTransId="{77DE1481-7AB6-447F-8C11-241934C07C4C}"/>
    <dgm:cxn modelId="{DA03B551-7F54-4193-B215-A2CB1D0355EC}" srcId="{9D60770E-BB1B-4C54-A187-8E8D80ADB880}" destId="{6157A835-6C87-4F92-9E9E-8E0187C7A97F}" srcOrd="3" destOrd="0" parTransId="{7F29B1B9-3BA3-4FC5-BE86-3DE83917D5D1}" sibTransId="{6FEF880E-5282-420D-A735-994B4671E36F}"/>
    <dgm:cxn modelId="{12A76455-BAD0-42FF-AF26-87057DC1A1C8}" type="presOf" srcId="{6157A835-6C87-4F92-9E9E-8E0187C7A97F}" destId="{9D257783-FBA8-4785-93B7-FDEE93B48833}" srcOrd="0" destOrd="0" presId="urn:microsoft.com/office/officeart/2005/8/layout/venn3"/>
    <dgm:cxn modelId="{EE46F558-CB7A-4715-98A9-43594A772EDE}" type="presOf" srcId="{579B0006-6EB2-4943-8F72-72786C3013FC}" destId="{C614FCE0-1A39-4997-B4AF-9C61C880E6D3}" srcOrd="0" destOrd="0" presId="urn:microsoft.com/office/officeart/2005/8/layout/venn3"/>
    <dgm:cxn modelId="{8CCB8A79-A586-4780-AA34-14EEE8480B0C}" srcId="{9D60770E-BB1B-4C54-A187-8E8D80ADB880}" destId="{579B0006-6EB2-4943-8F72-72786C3013FC}" srcOrd="4" destOrd="0" parTransId="{E25DD197-68C0-499E-AEA2-45A3E973D209}" sibTransId="{8CAB3F95-B490-4D83-897A-EEA8EADF23E6}"/>
    <dgm:cxn modelId="{06B31589-CFFE-4426-9E00-F03938655D07}" type="presOf" srcId="{9D60770E-BB1B-4C54-A187-8E8D80ADB880}" destId="{E363DF42-D7AB-4513-8065-712549E712EE}" srcOrd="0" destOrd="0" presId="urn:microsoft.com/office/officeart/2005/8/layout/venn3"/>
    <dgm:cxn modelId="{FA40C696-1304-4FEE-B5D8-2B3912C35646}" type="presOf" srcId="{1F2F4826-E24B-490D-B57B-A2D41FDE1DF6}" destId="{C8D8DC3A-CE58-4CC2-B92A-C1728ED029BE}" srcOrd="0" destOrd="0" presId="urn:microsoft.com/office/officeart/2005/8/layout/venn3"/>
    <dgm:cxn modelId="{0B9AEEC4-729C-4B5E-AE79-EDE102F43CE5}" srcId="{9D60770E-BB1B-4C54-A187-8E8D80ADB880}" destId="{070AFF2B-98CE-4369-B363-DB16EAA642BF}" srcOrd="2" destOrd="0" parTransId="{217E6748-CDD9-4BF9-BF14-38DF5AB8A391}" sibTransId="{BC750657-6B94-476F-8EA1-08FC90501AE4}"/>
    <dgm:cxn modelId="{A32090F7-CA07-4EE6-92CF-0BE483CF486E}" type="presOf" srcId="{070AFF2B-98CE-4369-B363-DB16EAA642BF}" destId="{00D943CE-1416-40C2-BE14-3761D2D20C3C}" srcOrd="0" destOrd="0" presId="urn:microsoft.com/office/officeart/2005/8/layout/venn3"/>
    <dgm:cxn modelId="{5A536D51-A539-40D1-A87C-F12679AD22A1}" type="presParOf" srcId="{E363DF42-D7AB-4513-8065-712549E712EE}" destId="{C8D8DC3A-CE58-4CC2-B92A-C1728ED029BE}" srcOrd="0" destOrd="0" presId="urn:microsoft.com/office/officeart/2005/8/layout/venn3"/>
    <dgm:cxn modelId="{88C8389F-F40D-4686-954E-F9A405BDAFAD}" type="presParOf" srcId="{E363DF42-D7AB-4513-8065-712549E712EE}" destId="{FCD3A83C-A7FE-4B9F-BFC3-46D5298DF2E3}" srcOrd="1" destOrd="0" presId="urn:microsoft.com/office/officeart/2005/8/layout/venn3"/>
    <dgm:cxn modelId="{7E1D14D5-CEFD-4B43-92B0-F9EC49ADE0C9}" type="presParOf" srcId="{E363DF42-D7AB-4513-8065-712549E712EE}" destId="{0C288CB2-DF97-42AB-88E6-C09936A9BDE2}" srcOrd="2" destOrd="0" presId="urn:microsoft.com/office/officeart/2005/8/layout/venn3"/>
    <dgm:cxn modelId="{7162B140-01F2-4B11-BA90-13E92EF7447F}" type="presParOf" srcId="{E363DF42-D7AB-4513-8065-712549E712EE}" destId="{677EBAD4-8DDA-4597-973F-0439AF006D16}" srcOrd="3" destOrd="0" presId="urn:microsoft.com/office/officeart/2005/8/layout/venn3"/>
    <dgm:cxn modelId="{13B102E6-6C3E-470C-BB07-68D6BBBFA5AD}" type="presParOf" srcId="{E363DF42-D7AB-4513-8065-712549E712EE}" destId="{00D943CE-1416-40C2-BE14-3761D2D20C3C}" srcOrd="4" destOrd="0" presId="urn:microsoft.com/office/officeart/2005/8/layout/venn3"/>
    <dgm:cxn modelId="{B7B433BA-B9B5-4E76-8EDC-89F54BA36281}" type="presParOf" srcId="{E363DF42-D7AB-4513-8065-712549E712EE}" destId="{11F330D2-0BFA-48C2-A4E5-B7188F9334F9}" srcOrd="5" destOrd="0" presId="urn:microsoft.com/office/officeart/2005/8/layout/venn3"/>
    <dgm:cxn modelId="{C631B303-18D9-4198-8E7F-329D1276EEC1}" type="presParOf" srcId="{E363DF42-D7AB-4513-8065-712549E712EE}" destId="{9D257783-FBA8-4785-93B7-FDEE93B48833}" srcOrd="6" destOrd="0" presId="urn:microsoft.com/office/officeart/2005/8/layout/venn3"/>
    <dgm:cxn modelId="{752D3C75-B7D2-4D21-930D-80AA8B256FD2}" type="presParOf" srcId="{E363DF42-D7AB-4513-8065-712549E712EE}" destId="{8C0764FB-54FD-4872-9491-20BA699819D8}" srcOrd="7" destOrd="0" presId="urn:microsoft.com/office/officeart/2005/8/layout/venn3"/>
    <dgm:cxn modelId="{CA98E8CC-E67E-4515-B9E8-29B50CAB5FFA}" type="presParOf" srcId="{E363DF42-D7AB-4513-8065-712549E712EE}" destId="{C614FCE0-1A39-4997-B4AF-9C61C880E6D3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D8DC3A-CE58-4CC2-B92A-C1728ED029BE}">
      <dsp:nvSpPr>
        <dsp:cNvPr id="0" name=""/>
        <dsp:cNvSpPr/>
      </dsp:nvSpPr>
      <dsp:spPr>
        <a:xfrm>
          <a:off x="457" y="1091189"/>
          <a:ext cx="891741" cy="891741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076" tIns="22860" rIns="4907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2"/>
              </a:solidFill>
            </a:rPr>
            <a:t>§ 2e</a:t>
          </a:r>
          <a:endParaRPr lang="cs-CZ" sz="2800" kern="1200" dirty="0">
            <a:solidFill>
              <a:schemeClr val="tx2"/>
            </a:solidFill>
          </a:endParaRPr>
        </a:p>
      </dsp:txBody>
      <dsp:txXfrm>
        <a:off x="131049" y="1221781"/>
        <a:ext cx="630557" cy="630557"/>
      </dsp:txXfrm>
    </dsp:sp>
    <dsp:sp modelId="{0C288CB2-DF97-42AB-88E6-C09936A9BDE2}">
      <dsp:nvSpPr>
        <dsp:cNvPr id="0" name=""/>
        <dsp:cNvSpPr/>
      </dsp:nvSpPr>
      <dsp:spPr>
        <a:xfrm>
          <a:off x="713850" y="1091189"/>
          <a:ext cx="891741" cy="891741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076" tIns="22860" rIns="4907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2"/>
              </a:solidFill>
            </a:rPr>
            <a:t>§ 2f</a:t>
          </a:r>
          <a:endParaRPr lang="cs-CZ" sz="2300" kern="1200" dirty="0">
            <a:solidFill>
              <a:schemeClr val="tx2"/>
            </a:solidFill>
          </a:endParaRPr>
        </a:p>
      </dsp:txBody>
      <dsp:txXfrm>
        <a:off x="844442" y="1221781"/>
        <a:ext cx="630557" cy="630557"/>
      </dsp:txXfrm>
    </dsp:sp>
    <dsp:sp modelId="{00D943CE-1416-40C2-BE14-3761D2D20C3C}">
      <dsp:nvSpPr>
        <dsp:cNvPr id="0" name=""/>
        <dsp:cNvSpPr/>
      </dsp:nvSpPr>
      <dsp:spPr>
        <a:xfrm>
          <a:off x="1427243" y="1091189"/>
          <a:ext cx="891741" cy="891741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076" tIns="22860" rIns="4907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2"/>
              </a:solidFill>
            </a:rPr>
            <a:t>§ 2fa</a:t>
          </a:r>
          <a:endParaRPr lang="cs-CZ" sz="2300" kern="1200" dirty="0">
            <a:solidFill>
              <a:schemeClr val="tx2"/>
            </a:solidFill>
          </a:endParaRPr>
        </a:p>
      </dsp:txBody>
      <dsp:txXfrm>
        <a:off x="1557835" y="1221781"/>
        <a:ext cx="630557" cy="630557"/>
      </dsp:txXfrm>
    </dsp:sp>
    <dsp:sp modelId="{9D257783-FBA8-4785-93B7-FDEE93B48833}">
      <dsp:nvSpPr>
        <dsp:cNvPr id="0" name=""/>
        <dsp:cNvSpPr/>
      </dsp:nvSpPr>
      <dsp:spPr>
        <a:xfrm>
          <a:off x="2140636" y="1091189"/>
          <a:ext cx="891741" cy="891741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076" tIns="22860" rIns="4907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2"/>
              </a:solidFill>
            </a:rPr>
            <a:t>§ 2fb</a:t>
          </a:r>
          <a:endParaRPr lang="cs-CZ" sz="2200" kern="1200" dirty="0">
            <a:solidFill>
              <a:schemeClr val="tx2"/>
            </a:solidFill>
          </a:endParaRPr>
        </a:p>
      </dsp:txBody>
      <dsp:txXfrm>
        <a:off x="2271228" y="1221781"/>
        <a:ext cx="630557" cy="630557"/>
      </dsp:txXfrm>
    </dsp:sp>
    <dsp:sp modelId="{C614FCE0-1A39-4997-B4AF-9C61C880E6D3}">
      <dsp:nvSpPr>
        <dsp:cNvPr id="0" name=""/>
        <dsp:cNvSpPr/>
      </dsp:nvSpPr>
      <dsp:spPr>
        <a:xfrm>
          <a:off x="2854030" y="1091189"/>
          <a:ext cx="891741" cy="891741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076" tIns="22860" rIns="49076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cs-CZ" sz="1800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800" b="1" kern="1200" dirty="0">
              <a:solidFill>
                <a:schemeClr val="tx2"/>
              </a:solidFill>
            </a:rPr>
            <a:t>§ 2g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200" kern="1200" dirty="0"/>
        </a:p>
      </dsp:txBody>
      <dsp:txXfrm>
        <a:off x="2984622" y="1221781"/>
        <a:ext cx="630557" cy="630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FF3DE2D-EA36-41DF-9453-0368C675EB9A}" type="datetime1">
              <a:rPr lang="cs-CZ" smtClean="0"/>
              <a:t>29.05.2024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173FB42-312D-429D-A89D-91E21C85F0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1549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2127EBD-551A-4000-A184-8F5D89244DD6}" type="datetime1">
              <a:rPr lang="cs-CZ" noProof="0" smtClean="0"/>
              <a:t>29.05.2024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809D77-6270-417D-B912-9E40620F0D03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0852342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809D77-6270-417D-B912-9E40620F0D03}" type="slidenum">
              <a:rPr lang="cs-CZ" noProof="0" smtClean="0"/>
              <a:t>1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2755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7809D77-6270-417D-B912-9E40620F0D03}" type="slidenum">
              <a:rPr lang="cs-CZ" noProof="0" smtClean="0"/>
              <a:t>2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815086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7809D77-6270-417D-B912-9E40620F0D03}" type="slidenum">
              <a:rPr lang="cs-CZ" noProof="0" smtClean="0"/>
              <a:t>3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32619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7809D77-6270-417D-B912-9E40620F0D03}" type="slidenum">
              <a:rPr lang="cs-CZ" noProof="0" smtClean="0"/>
              <a:t>4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795318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809D77-6270-417D-B912-9E40620F0D03}" type="slidenum">
              <a:rPr lang="cs-CZ" noProof="0" smtClean="0"/>
              <a:t>5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4040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914400" y="0"/>
            <a:ext cx="10363200" cy="4267200"/>
          </a:xfrm>
        </p:spPr>
        <p:txBody>
          <a:bodyPr rtlCol="0" anchor="b">
            <a:noAutofit/>
          </a:bodyPr>
          <a:lstStyle>
            <a:lvl1pPr>
              <a:lnSpc>
                <a:spcPct val="100000"/>
              </a:lnSpc>
              <a:defRPr sz="6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343399"/>
            <a:ext cx="8534400" cy="1219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9B98482A-F02D-4941-8F5E-6124A27F425F}" type="datetime1">
              <a:rPr lang="cs-CZ" noProof="0" smtClean="0"/>
              <a:t>29.05.2024</a:t>
            </a:fld>
            <a:endParaRPr lang="cs-CZ" noProof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85672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C8E065A9-8994-4DFE-8C27-FA255027079E}" type="datetime1">
              <a:rPr lang="cs-CZ" noProof="0" smtClean="0"/>
              <a:t>29.05.2024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28822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4983161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4983161"/>
          </a:xfrm>
        </p:spPr>
        <p:txBody>
          <a:bodyPr vert="eaVert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03E42BBD-9256-4DD5-926C-8F8DCD459887}" type="datetime1">
              <a:rPr lang="cs-CZ" noProof="0" smtClean="0"/>
              <a:t>29.05.2024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21880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887BDC-3836-4555-8700-BCB05DA0097D}" type="datetime1">
              <a:rPr lang="cs-CZ" noProof="0" smtClean="0"/>
              <a:t>29.05.2024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60745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963084" y="0"/>
            <a:ext cx="10363200" cy="2505075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US" dirty="0"/>
            </a:lvl1pPr>
          </a:lstStyle>
          <a:p>
            <a:pPr lvl="0"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963084" y="2697163"/>
            <a:ext cx="10363200" cy="1131887"/>
          </a:xfrm>
        </p:spPr>
        <p:txBody>
          <a:bodyPr rtlCol="0"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047591-50A5-43D4-B1B5-98804ED423B0}" type="datetime1">
              <a:rPr lang="cs-CZ" noProof="0" smtClean="0"/>
              <a:t>29.05.2024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00380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3" hasCustomPrompt="1"/>
          </p:nvPr>
        </p:nvSpPr>
        <p:spPr>
          <a:xfrm>
            <a:off x="612805" y="1828800"/>
            <a:ext cx="5388864" cy="3429255"/>
          </a:xfrm>
        </p:spPr>
        <p:txBody>
          <a:bodyPr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828785"/>
            <a:ext cx="5384800" cy="3429015"/>
          </a:xfrm>
        </p:spPr>
        <p:txBody>
          <a:bodyPr rtlCol="0"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A07EEE96-32FB-4C77-AC69-5A98AB506CFF}" type="datetime1">
              <a:rPr lang="cs-CZ" noProof="0" smtClean="0"/>
              <a:t>29.05.2024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67205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840825"/>
            <a:ext cx="5386917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3" hasCustomPrompt="1"/>
          </p:nvPr>
        </p:nvSpPr>
        <p:spPr>
          <a:xfrm>
            <a:off x="609600" y="2453473"/>
            <a:ext cx="5388864" cy="2834031"/>
          </a:xfrm>
        </p:spPr>
        <p:txBody>
          <a:bodyPr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7601" y="1840825"/>
            <a:ext cx="5389033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6201237" y="2453474"/>
            <a:ext cx="5388864" cy="2833709"/>
          </a:xfrm>
        </p:spPr>
        <p:txBody>
          <a:bodyPr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B9365A-715C-4800-8D21-210C887BBD3A}" type="datetime1">
              <a:rPr lang="cs-CZ" noProof="0" smtClean="0"/>
              <a:t>29.05.2024</a:t>
            </a:fld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50106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4117E8-6C4F-4198-915D-70B6A5CDAD1B}" type="datetime1">
              <a:rPr lang="cs-CZ" noProof="0" smtClean="0"/>
              <a:t>29.05.2024</a:t>
            </a:fld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13000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97D3711-D6D6-476F-B5E5-D17092AFAB37}" type="datetime1">
              <a:rPr lang="cs-CZ" noProof="0" smtClean="0"/>
              <a:t>29.05.2024</a:t>
            </a:fld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66943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876117" y="266700"/>
            <a:ext cx="4011084" cy="209550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958850" y="273052"/>
            <a:ext cx="6661151" cy="4984748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876117" y="2438401"/>
            <a:ext cx="4011084" cy="2819399"/>
          </a:xfrm>
        </p:spPr>
        <p:txBody>
          <a:bodyPr rtlCol="0"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BFCAEC-B0B0-48DA-9819-301E215BE587}" type="datetime1">
              <a:rPr lang="cs-CZ" noProof="0" smtClean="0"/>
              <a:t>29.05.2024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76157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239435" y="228600"/>
            <a:ext cx="7615765" cy="89535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 hasCustomPrompt="1"/>
          </p:nvPr>
        </p:nvSpPr>
        <p:spPr>
          <a:xfrm>
            <a:off x="2010835" y="1597800"/>
            <a:ext cx="8072965" cy="38552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2239435" y="5579250"/>
            <a:ext cx="7615765" cy="533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F6939966-F404-4E67-AA31-BBB188D7E7E2}" type="datetime1">
              <a:rPr lang="cs-CZ" noProof="0" smtClean="0"/>
              <a:t>29.05.2024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33718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46262"/>
            <a:ext cx="10972800" cy="341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92275" y="6137408"/>
            <a:ext cx="3654313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303488" y="6137408"/>
            <a:ext cx="1173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fld id="{2C041E7F-89BC-4792-814A-11FCB7E0CBA3}" type="datetime1">
              <a:rPr lang="cs-CZ" noProof="0" smtClean="0"/>
              <a:t>29.05.2024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433430" y="6137408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grpSp>
        <p:nvGrpSpPr>
          <p:cNvPr id="7" name="Skupina 6" descr="Keře na mořském pobřeží">
            <a:extLst>
              <a:ext uri="{FF2B5EF4-FFF2-40B4-BE49-F238E27FC236}">
                <a16:creationId xmlns:a16="http://schemas.microsoft.com/office/drawing/2014/main" id="{32ABC1A6-8856-41D7-BF42-7ED8D4AC1C81}"/>
              </a:ext>
            </a:extLst>
          </p:cNvPr>
          <p:cNvGrpSpPr/>
          <p:nvPr userDrawn="1"/>
        </p:nvGrpSpPr>
        <p:grpSpPr>
          <a:xfrm>
            <a:off x="11112" y="4291013"/>
            <a:ext cx="12180887" cy="2589212"/>
            <a:chOff x="11112" y="4291013"/>
            <a:chExt cx="12180887" cy="2589212"/>
          </a:xfrm>
        </p:grpSpPr>
        <p:sp>
          <p:nvSpPr>
            <p:cNvPr id="8" name="Ovál 7"/>
            <p:cNvSpPr/>
            <p:nvPr/>
          </p:nvSpPr>
          <p:spPr>
            <a:xfrm>
              <a:off x="758826" y="6499384"/>
              <a:ext cx="113029" cy="8477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sz="1800" noProof="0" dirty="0">
                <a:solidFill>
                  <a:schemeClr val="tx2"/>
                </a:solidFill>
              </a:endParaRPr>
            </a:p>
          </p:txBody>
        </p:sp>
        <p:sp>
          <p:nvSpPr>
            <p:cNvPr id="10" name="Volný tvar 2"/>
            <p:cNvSpPr>
              <a:spLocks/>
            </p:cNvSpPr>
            <p:nvPr/>
          </p:nvSpPr>
          <p:spPr bwMode="ltGray">
            <a:xfrm>
              <a:off x="11112" y="6456363"/>
              <a:ext cx="12180887" cy="423862"/>
            </a:xfrm>
            <a:custGeom>
              <a:avLst/>
              <a:gdLst>
                <a:gd name="T0" fmla="*/ 0 w 5760"/>
                <a:gd name="T1" fmla="*/ 266 h 267"/>
                <a:gd name="T2" fmla="*/ 5759 w 5760"/>
                <a:gd name="T3" fmla="*/ 266 h 267"/>
                <a:gd name="T4" fmla="*/ 5759 w 5760"/>
                <a:gd name="T5" fmla="*/ 81 h 267"/>
                <a:gd name="T6" fmla="*/ 5573 w 5760"/>
                <a:gd name="T7" fmla="*/ 111 h 267"/>
                <a:gd name="T8" fmla="*/ 5104 w 5760"/>
                <a:gd name="T9" fmla="*/ 131 h 267"/>
                <a:gd name="T10" fmla="*/ 4602 w 5760"/>
                <a:gd name="T11" fmla="*/ 101 h 267"/>
                <a:gd name="T12" fmla="*/ 4143 w 5760"/>
                <a:gd name="T13" fmla="*/ 141 h 267"/>
                <a:gd name="T14" fmla="*/ 3918 w 5760"/>
                <a:gd name="T15" fmla="*/ 141 h 267"/>
                <a:gd name="T16" fmla="*/ 3790 w 5760"/>
                <a:gd name="T17" fmla="*/ 131 h 267"/>
                <a:gd name="T18" fmla="*/ 3459 w 5760"/>
                <a:gd name="T19" fmla="*/ 81 h 267"/>
                <a:gd name="T20" fmla="*/ 2979 w 5760"/>
                <a:gd name="T21" fmla="*/ 91 h 267"/>
                <a:gd name="T22" fmla="*/ 2733 w 5760"/>
                <a:gd name="T23" fmla="*/ 20 h 267"/>
                <a:gd name="T24" fmla="*/ 2434 w 5760"/>
                <a:gd name="T25" fmla="*/ 51 h 267"/>
                <a:gd name="T26" fmla="*/ 2220 w 5760"/>
                <a:gd name="T27" fmla="*/ 81 h 267"/>
                <a:gd name="T28" fmla="*/ 2050 w 5760"/>
                <a:gd name="T29" fmla="*/ 91 h 267"/>
                <a:gd name="T30" fmla="*/ 1751 w 5760"/>
                <a:gd name="T31" fmla="*/ 71 h 267"/>
                <a:gd name="T32" fmla="*/ 1441 w 5760"/>
                <a:gd name="T33" fmla="*/ 51 h 267"/>
                <a:gd name="T34" fmla="*/ 1131 w 5760"/>
                <a:gd name="T35" fmla="*/ 20 h 267"/>
                <a:gd name="T36" fmla="*/ 757 w 5760"/>
                <a:gd name="T37" fmla="*/ 40 h 267"/>
                <a:gd name="T38" fmla="*/ 384 w 5760"/>
                <a:gd name="T39" fmla="*/ 71 h 267"/>
                <a:gd name="T40" fmla="*/ 128 w 5760"/>
                <a:gd name="T41" fmla="*/ 10 h 267"/>
                <a:gd name="T42" fmla="*/ 0 w 5760"/>
                <a:gd name="T43" fmla="*/ 0 h 267"/>
                <a:gd name="T44" fmla="*/ 0 w 5760"/>
                <a:gd name="T45" fmla="*/ 266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tlCol="0"/>
            <a:lstStyle/>
            <a:p>
              <a:pPr rtl="0"/>
              <a:endParaRPr lang="cs-CZ" noProof="0" dirty="0"/>
            </a:p>
          </p:txBody>
        </p:sp>
        <p:grpSp>
          <p:nvGrpSpPr>
            <p:cNvPr id="11" name="Skupina 68"/>
            <p:cNvGrpSpPr>
              <a:grpSpLocks/>
            </p:cNvGrpSpPr>
            <p:nvPr/>
          </p:nvGrpSpPr>
          <p:grpSpPr bwMode="auto">
            <a:xfrm>
              <a:off x="68263" y="4291013"/>
              <a:ext cx="2384425" cy="2447925"/>
              <a:chOff x="43" y="2703"/>
              <a:chExt cx="1502" cy="1542"/>
            </a:xfrm>
          </p:grpSpPr>
          <p:grpSp>
            <p:nvGrpSpPr>
              <p:cNvPr id="55" name="Skupina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95" name="Skupina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18" name="Volný tvar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>
                      <a:gd name="T0" fmla="*/ 0 w 132"/>
                      <a:gd name="T1" fmla="*/ 238 h 239"/>
                      <a:gd name="T2" fmla="*/ 19 w 132"/>
                      <a:gd name="T3" fmla="*/ 184 h 239"/>
                      <a:gd name="T4" fmla="*/ 36 w 132"/>
                      <a:gd name="T5" fmla="*/ 126 h 239"/>
                      <a:gd name="T6" fmla="*/ 44 w 132"/>
                      <a:gd name="T7" fmla="*/ 100 h 239"/>
                      <a:gd name="T8" fmla="*/ 55 w 132"/>
                      <a:gd name="T9" fmla="*/ 70 h 239"/>
                      <a:gd name="T10" fmla="*/ 72 w 132"/>
                      <a:gd name="T11" fmla="*/ 39 h 239"/>
                      <a:gd name="T12" fmla="*/ 83 w 132"/>
                      <a:gd name="T13" fmla="*/ 19 h 239"/>
                      <a:gd name="T14" fmla="*/ 93 w 132"/>
                      <a:gd name="T15" fmla="*/ 10 h 239"/>
                      <a:gd name="T16" fmla="*/ 105 w 132"/>
                      <a:gd name="T17" fmla="*/ 2 h 239"/>
                      <a:gd name="T18" fmla="*/ 118 w 132"/>
                      <a:gd name="T19" fmla="*/ 0 h 239"/>
                      <a:gd name="T20" fmla="*/ 124 w 132"/>
                      <a:gd name="T21" fmla="*/ 6 h 239"/>
                      <a:gd name="T22" fmla="*/ 131 w 132"/>
                      <a:gd name="T23" fmla="*/ 22 h 2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  <p:sp>
                <p:nvSpPr>
                  <p:cNvPr id="119" name="Volný tvar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>
                      <a:gd name="T0" fmla="*/ 0 w 90"/>
                      <a:gd name="T1" fmla="*/ 583 h 584"/>
                      <a:gd name="T2" fmla="*/ 0 w 90"/>
                      <a:gd name="T3" fmla="*/ 528 h 584"/>
                      <a:gd name="T4" fmla="*/ 0 w 90"/>
                      <a:gd name="T5" fmla="*/ 487 h 584"/>
                      <a:gd name="T6" fmla="*/ 2 w 90"/>
                      <a:gd name="T7" fmla="*/ 458 h 584"/>
                      <a:gd name="T8" fmla="*/ 2 w 90"/>
                      <a:gd name="T9" fmla="*/ 423 h 584"/>
                      <a:gd name="T10" fmla="*/ 2 w 90"/>
                      <a:gd name="T11" fmla="*/ 387 h 584"/>
                      <a:gd name="T12" fmla="*/ 3 w 90"/>
                      <a:gd name="T13" fmla="*/ 357 h 584"/>
                      <a:gd name="T14" fmla="*/ 5 w 90"/>
                      <a:gd name="T15" fmla="*/ 329 h 584"/>
                      <a:gd name="T16" fmla="*/ 8 w 90"/>
                      <a:gd name="T17" fmla="*/ 280 h 584"/>
                      <a:gd name="T18" fmla="*/ 13 w 90"/>
                      <a:gd name="T19" fmla="*/ 227 h 584"/>
                      <a:gd name="T20" fmla="*/ 19 w 90"/>
                      <a:gd name="T21" fmla="*/ 173 h 584"/>
                      <a:gd name="T22" fmla="*/ 23 w 90"/>
                      <a:gd name="T23" fmla="*/ 116 h 584"/>
                      <a:gd name="T24" fmla="*/ 27 w 90"/>
                      <a:gd name="T25" fmla="*/ 81 h 584"/>
                      <a:gd name="T26" fmla="*/ 30 w 90"/>
                      <a:gd name="T27" fmla="*/ 68 h 584"/>
                      <a:gd name="T28" fmla="*/ 38 w 90"/>
                      <a:gd name="T29" fmla="*/ 45 h 584"/>
                      <a:gd name="T30" fmla="*/ 46 w 90"/>
                      <a:gd name="T31" fmla="*/ 28 h 584"/>
                      <a:gd name="T32" fmla="*/ 55 w 90"/>
                      <a:gd name="T33" fmla="*/ 15 h 584"/>
                      <a:gd name="T34" fmla="*/ 63 w 90"/>
                      <a:gd name="T35" fmla="*/ 3 h 584"/>
                      <a:gd name="T36" fmla="*/ 69 w 90"/>
                      <a:gd name="T37" fmla="*/ 0 h 584"/>
                      <a:gd name="T38" fmla="*/ 78 w 90"/>
                      <a:gd name="T39" fmla="*/ 0 h 584"/>
                      <a:gd name="T40" fmla="*/ 86 w 90"/>
                      <a:gd name="T41" fmla="*/ 4 h 584"/>
                      <a:gd name="T42" fmla="*/ 89 w 90"/>
                      <a:gd name="T43" fmla="*/ 10 h 5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</p:grpSp>
            <p:grpSp>
              <p:nvGrpSpPr>
                <p:cNvPr id="96" name="Skupina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16" name="Volný tvar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>
                      <a:gd name="T0" fmla="*/ 162 w 163"/>
                      <a:gd name="T1" fmla="*/ 264 h 265"/>
                      <a:gd name="T2" fmla="*/ 138 w 163"/>
                      <a:gd name="T3" fmla="*/ 239 h 265"/>
                      <a:gd name="T4" fmla="*/ 128 w 163"/>
                      <a:gd name="T5" fmla="*/ 222 h 265"/>
                      <a:gd name="T6" fmla="*/ 122 w 163"/>
                      <a:gd name="T7" fmla="*/ 210 h 265"/>
                      <a:gd name="T8" fmla="*/ 86 w 163"/>
                      <a:gd name="T9" fmla="*/ 88 h 265"/>
                      <a:gd name="T10" fmla="*/ 66 w 163"/>
                      <a:gd name="T11" fmla="*/ 49 h 265"/>
                      <a:gd name="T12" fmla="*/ 52 w 163"/>
                      <a:gd name="T13" fmla="*/ 24 h 265"/>
                      <a:gd name="T14" fmla="*/ 41 w 163"/>
                      <a:gd name="T15" fmla="*/ 13 h 265"/>
                      <a:gd name="T16" fmla="*/ 27 w 163"/>
                      <a:gd name="T17" fmla="*/ 3 h 265"/>
                      <a:gd name="T18" fmla="*/ 15 w 163"/>
                      <a:gd name="T19" fmla="*/ 0 h 265"/>
                      <a:gd name="T20" fmla="*/ 5 w 163"/>
                      <a:gd name="T21" fmla="*/ 2 h 265"/>
                      <a:gd name="T22" fmla="*/ 0 w 163"/>
                      <a:gd name="T23" fmla="*/ 17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  <p:sp>
                <p:nvSpPr>
                  <p:cNvPr id="117" name="Volný tvar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>
                      <a:gd name="T0" fmla="*/ 249 w 250"/>
                      <a:gd name="T1" fmla="*/ 627 h 628"/>
                      <a:gd name="T2" fmla="*/ 242 w 250"/>
                      <a:gd name="T3" fmla="*/ 577 h 628"/>
                      <a:gd name="T4" fmla="*/ 164 w 250"/>
                      <a:gd name="T5" fmla="*/ 237 h 628"/>
                      <a:gd name="T6" fmla="*/ 128 w 250"/>
                      <a:gd name="T7" fmla="*/ 132 h 628"/>
                      <a:gd name="T8" fmla="*/ 118 w 250"/>
                      <a:gd name="T9" fmla="*/ 97 h 628"/>
                      <a:gd name="T10" fmla="*/ 105 w 250"/>
                      <a:gd name="T11" fmla="*/ 57 h 628"/>
                      <a:gd name="T12" fmla="*/ 90 w 250"/>
                      <a:gd name="T13" fmla="*/ 27 h 628"/>
                      <a:gd name="T14" fmla="*/ 75 w 250"/>
                      <a:gd name="T15" fmla="*/ 11 h 628"/>
                      <a:gd name="T16" fmla="*/ 57 w 250"/>
                      <a:gd name="T17" fmla="*/ 0 h 628"/>
                      <a:gd name="T18" fmla="*/ 38 w 250"/>
                      <a:gd name="T19" fmla="*/ 0 h 628"/>
                      <a:gd name="T20" fmla="*/ 26 w 250"/>
                      <a:gd name="T21" fmla="*/ 12 h 628"/>
                      <a:gd name="T22" fmla="*/ 0 w 250"/>
                      <a:gd name="T23" fmla="*/ 70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</p:grpSp>
            <p:sp>
              <p:nvSpPr>
                <p:cNvPr id="97" name="Volný tvar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>
                    <a:gd name="T0" fmla="*/ 0 w 59"/>
                    <a:gd name="T1" fmla="*/ 261 h 262"/>
                    <a:gd name="T2" fmla="*/ 8 w 59"/>
                    <a:gd name="T3" fmla="*/ 202 h 262"/>
                    <a:gd name="T4" fmla="*/ 15 w 59"/>
                    <a:gd name="T5" fmla="*/ 138 h 262"/>
                    <a:gd name="T6" fmla="*/ 19 w 59"/>
                    <a:gd name="T7" fmla="*/ 110 h 262"/>
                    <a:gd name="T8" fmla="*/ 24 w 59"/>
                    <a:gd name="T9" fmla="*/ 77 h 262"/>
                    <a:gd name="T10" fmla="*/ 31 w 59"/>
                    <a:gd name="T11" fmla="*/ 43 h 262"/>
                    <a:gd name="T12" fmla="*/ 36 w 59"/>
                    <a:gd name="T13" fmla="*/ 21 h 262"/>
                    <a:gd name="T14" fmla="*/ 41 w 59"/>
                    <a:gd name="T15" fmla="*/ 11 h 262"/>
                    <a:gd name="T16" fmla="*/ 46 w 59"/>
                    <a:gd name="T17" fmla="*/ 2 h 262"/>
                    <a:gd name="T18" fmla="*/ 52 w 59"/>
                    <a:gd name="T19" fmla="*/ 0 h 262"/>
                    <a:gd name="T20" fmla="*/ 55 w 59"/>
                    <a:gd name="T21" fmla="*/ 7 h 262"/>
                    <a:gd name="T22" fmla="*/ 58 w 59"/>
                    <a:gd name="T23" fmla="*/ 24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98" name="Volný tvar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>
                    <a:gd name="T0" fmla="*/ 0 w 41"/>
                    <a:gd name="T1" fmla="*/ 639 h 640"/>
                    <a:gd name="T2" fmla="*/ 0 w 41"/>
                    <a:gd name="T3" fmla="*/ 579 h 640"/>
                    <a:gd name="T4" fmla="*/ 0 w 41"/>
                    <a:gd name="T5" fmla="*/ 534 h 640"/>
                    <a:gd name="T6" fmla="*/ 0 w 41"/>
                    <a:gd name="T7" fmla="*/ 503 h 640"/>
                    <a:gd name="T8" fmla="*/ 1 w 41"/>
                    <a:gd name="T9" fmla="*/ 464 h 640"/>
                    <a:gd name="T10" fmla="*/ 1 w 41"/>
                    <a:gd name="T11" fmla="*/ 424 h 640"/>
                    <a:gd name="T12" fmla="*/ 1 w 41"/>
                    <a:gd name="T13" fmla="*/ 391 h 640"/>
                    <a:gd name="T14" fmla="*/ 2 w 41"/>
                    <a:gd name="T15" fmla="*/ 361 h 640"/>
                    <a:gd name="T16" fmla="*/ 4 w 41"/>
                    <a:gd name="T17" fmla="*/ 307 h 640"/>
                    <a:gd name="T18" fmla="*/ 5 w 41"/>
                    <a:gd name="T19" fmla="*/ 249 h 640"/>
                    <a:gd name="T20" fmla="*/ 8 w 41"/>
                    <a:gd name="T21" fmla="*/ 190 h 640"/>
                    <a:gd name="T22" fmla="*/ 10 w 41"/>
                    <a:gd name="T23" fmla="*/ 127 h 640"/>
                    <a:gd name="T24" fmla="*/ 12 w 41"/>
                    <a:gd name="T25" fmla="*/ 89 h 640"/>
                    <a:gd name="T26" fmla="*/ 13 w 41"/>
                    <a:gd name="T27" fmla="*/ 75 h 640"/>
                    <a:gd name="T28" fmla="*/ 17 w 41"/>
                    <a:gd name="T29" fmla="*/ 49 h 640"/>
                    <a:gd name="T30" fmla="*/ 20 w 41"/>
                    <a:gd name="T31" fmla="*/ 31 h 640"/>
                    <a:gd name="T32" fmla="*/ 24 w 41"/>
                    <a:gd name="T33" fmla="*/ 16 h 640"/>
                    <a:gd name="T34" fmla="*/ 28 w 41"/>
                    <a:gd name="T35" fmla="*/ 3 h 640"/>
                    <a:gd name="T36" fmla="*/ 31 w 41"/>
                    <a:gd name="T37" fmla="*/ 0 h 640"/>
                    <a:gd name="T38" fmla="*/ 35 w 41"/>
                    <a:gd name="T39" fmla="*/ 0 h 640"/>
                    <a:gd name="T40" fmla="*/ 38 w 41"/>
                    <a:gd name="T41" fmla="*/ 5 h 640"/>
                    <a:gd name="T42" fmla="*/ 40 w 41"/>
                    <a:gd name="T43" fmla="*/ 10 h 6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99" name="Volný tvar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>
                    <a:gd name="T0" fmla="*/ 139 w 140"/>
                    <a:gd name="T1" fmla="*/ 1096 h 1097"/>
                    <a:gd name="T2" fmla="*/ 135 w 140"/>
                    <a:gd name="T3" fmla="*/ 1009 h 1097"/>
                    <a:gd name="T4" fmla="*/ 90 w 140"/>
                    <a:gd name="T5" fmla="*/ 415 h 1097"/>
                    <a:gd name="T6" fmla="*/ 71 w 140"/>
                    <a:gd name="T7" fmla="*/ 230 h 1097"/>
                    <a:gd name="T8" fmla="*/ 66 w 140"/>
                    <a:gd name="T9" fmla="*/ 170 h 1097"/>
                    <a:gd name="T10" fmla="*/ 58 w 140"/>
                    <a:gd name="T11" fmla="*/ 100 h 1097"/>
                    <a:gd name="T12" fmla="*/ 50 w 140"/>
                    <a:gd name="T13" fmla="*/ 47 h 1097"/>
                    <a:gd name="T14" fmla="*/ 41 w 140"/>
                    <a:gd name="T15" fmla="*/ 19 h 1097"/>
                    <a:gd name="T16" fmla="*/ 32 w 140"/>
                    <a:gd name="T17" fmla="*/ 1 h 1097"/>
                    <a:gd name="T18" fmla="*/ 21 w 140"/>
                    <a:gd name="T19" fmla="*/ 0 h 1097"/>
                    <a:gd name="T20" fmla="*/ 14 w 140"/>
                    <a:gd name="T21" fmla="*/ 21 h 1097"/>
                    <a:gd name="T22" fmla="*/ 0 w 140"/>
                    <a:gd name="T23" fmla="*/ 122 h 10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grpSp>
              <p:nvGrpSpPr>
                <p:cNvPr id="100" name="Skupina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12" name="Volný tvar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>
                      <a:gd name="T0" fmla="*/ 91 w 92"/>
                      <a:gd name="T1" fmla="*/ 385 h 386"/>
                      <a:gd name="T2" fmla="*/ 77 w 92"/>
                      <a:gd name="T3" fmla="*/ 347 h 386"/>
                      <a:gd name="T4" fmla="*/ 72 w 92"/>
                      <a:gd name="T5" fmla="*/ 325 h 386"/>
                      <a:gd name="T6" fmla="*/ 69 w 92"/>
                      <a:gd name="T7" fmla="*/ 306 h 386"/>
                      <a:gd name="T8" fmla="*/ 48 w 92"/>
                      <a:gd name="T9" fmla="*/ 129 h 386"/>
                      <a:gd name="T10" fmla="*/ 37 w 92"/>
                      <a:gd name="T11" fmla="*/ 73 h 386"/>
                      <a:gd name="T12" fmla="*/ 29 w 92"/>
                      <a:gd name="T13" fmla="*/ 37 h 386"/>
                      <a:gd name="T14" fmla="*/ 23 w 92"/>
                      <a:gd name="T15" fmla="*/ 18 h 386"/>
                      <a:gd name="T16" fmla="*/ 15 w 92"/>
                      <a:gd name="T17" fmla="*/ 5 h 386"/>
                      <a:gd name="T18" fmla="*/ 8 w 92"/>
                      <a:gd name="T19" fmla="*/ 0 h 386"/>
                      <a:gd name="T20" fmla="*/ 2 w 92"/>
                      <a:gd name="T21" fmla="*/ 3 h 386"/>
                      <a:gd name="T22" fmla="*/ 0 w 92"/>
                      <a:gd name="T23" fmla="*/ 25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  <p:sp>
                <p:nvSpPr>
                  <p:cNvPr id="113" name="Volný tvar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>
                      <a:gd name="T0" fmla="*/ 0 w 130"/>
                      <a:gd name="T1" fmla="*/ 1412 h 1413"/>
                      <a:gd name="T2" fmla="*/ 45 w 130"/>
                      <a:gd name="T3" fmla="*/ 888 h 1413"/>
                      <a:gd name="T4" fmla="*/ 50 w 130"/>
                      <a:gd name="T5" fmla="*/ 804 h 1413"/>
                      <a:gd name="T6" fmla="*/ 62 w 130"/>
                      <a:gd name="T7" fmla="*/ 668 h 1413"/>
                      <a:gd name="T8" fmla="*/ 73 w 130"/>
                      <a:gd name="T9" fmla="*/ 526 h 1413"/>
                      <a:gd name="T10" fmla="*/ 79 w 130"/>
                      <a:gd name="T11" fmla="*/ 450 h 1413"/>
                      <a:gd name="T12" fmla="*/ 82 w 130"/>
                      <a:gd name="T13" fmla="*/ 368 h 1413"/>
                      <a:gd name="T14" fmla="*/ 85 w 130"/>
                      <a:gd name="T15" fmla="*/ 291 h 1413"/>
                      <a:gd name="T16" fmla="*/ 93 w 130"/>
                      <a:gd name="T17" fmla="*/ 202 h 1413"/>
                      <a:gd name="T18" fmla="*/ 100 w 130"/>
                      <a:gd name="T19" fmla="*/ 120 h 1413"/>
                      <a:gd name="T20" fmla="*/ 110 w 130"/>
                      <a:gd name="T21" fmla="*/ 48 h 1413"/>
                      <a:gd name="T22" fmla="*/ 117 w 130"/>
                      <a:gd name="T23" fmla="*/ 3 h 1413"/>
                      <a:gd name="T24" fmla="*/ 122 w 130"/>
                      <a:gd name="T25" fmla="*/ 0 h 1413"/>
                      <a:gd name="T26" fmla="*/ 126 w 130"/>
                      <a:gd name="T27" fmla="*/ 23 h 1413"/>
                      <a:gd name="T28" fmla="*/ 129 w 130"/>
                      <a:gd name="T29" fmla="*/ 102 h 14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  <p:sp>
                <p:nvSpPr>
                  <p:cNvPr id="114" name="Volný tvar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>
                      <a:gd name="T0" fmla="*/ 0 w 106"/>
                      <a:gd name="T1" fmla="*/ 521 h 522"/>
                      <a:gd name="T2" fmla="*/ 20 w 106"/>
                      <a:gd name="T3" fmla="*/ 408 h 522"/>
                      <a:gd name="T4" fmla="*/ 32 w 106"/>
                      <a:gd name="T5" fmla="*/ 278 h 522"/>
                      <a:gd name="T6" fmla="*/ 38 w 106"/>
                      <a:gd name="T7" fmla="*/ 220 h 522"/>
                      <a:gd name="T8" fmla="*/ 47 w 106"/>
                      <a:gd name="T9" fmla="*/ 153 h 522"/>
                      <a:gd name="T10" fmla="*/ 59 w 106"/>
                      <a:gd name="T11" fmla="*/ 84 h 522"/>
                      <a:gd name="T12" fmla="*/ 69 w 106"/>
                      <a:gd name="T13" fmla="*/ 40 h 522"/>
                      <a:gd name="T14" fmla="*/ 75 w 106"/>
                      <a:gd name="T15" fmla="*/ 19 h 522"/>
                      <a:gd name="T16" fmla="*/ 84 w 106"/>
                      <a:gd name="T17" fmla="*/ 3 h 522"/>
                      <a:gd name="T18" fmla="*/ 96 w 106"/>
                      <a:gd name="T19" fmla="*/ 0 h 522"/>
                      <a:gd name="T20" fmla="*/ 101 w 106"/>
                      <a:gd name="T21" fmla="*/ 11 h 522"/>
                      <a:gd name="T22" fmla="*/ 105 w 106"/>
                      <a:gd name="T23" fmla="*/ 46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  <p:sp>
                <p:nvSpPr>
                  <p:cNvPr id="115" name="Volný tvar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>
                      <a:gd name="T0" fmla="*/ 0 w 48"/>
                      <a:gd name="T1" fmla="*/ 0 h 255"/>
                      <a:gd name="T2" fmla="*/ 7 w 48"/>
                      <a:gd name="T3" fmla="*/ 16 h 255"/>
                      <a:gd name="T4" fmla="*/ 18 w 48"/>
                      <a:gd name="T5" fmla="*/ 34 h 255"/>
                      <a:gd name="T6" fmla="*/ 26 w 48"/>
                      <a:gd name="T7" fmla="*/ 70 h 255"/>
                      <a:gd name="T8" fmla="*/ 33 w 48"/>
                      <a:gd name="T9" fmla="*/ 101 h 255"/>
                      <a:gd name="T10" fmla="*/ 40 w 48"/>
                      <a:gd name="T11" fmla="*/ 132 h 255"/>
                      <a:gd name="T12" fmla="*/ 43 w 48"/>
                      <a:gd name="T13" fmla="*/ 158 h 255"/>
                      <a:gd name="T14" fmla="*/ 45 w 48"/>
                      <a:gd name="T15" fmla="*/ 184 h 255"/>
                      <a:gd name="T16" fmla="*/ 47 w 48"/>
                      <a:gd name="T17" fmla="*/ 219 h 255"/>
                      <a:gd name="T18" fmla="*/ 47 w 48"/>
                      <a:gd name="T19" fmla="*/ 254 h 2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</p:grpSp>
            <p:sp>
              <p:nvSpPr>
                <p:cNvPr id="101" name="Volný tvar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>
                    <a:gd name="T0" fmla="*/ 163 w 164"/>
                    <a:gd name="T1" fmla="*/ 129 h 130"/>
                    <a:gd name="T2" fmla="*/ 138 w 164"/>
                    <a:gd name="T3" fmla="*/ 116 h 130"/>
                    <a:gd name="T4" fmla="*/ 129 w 164"/>
                    <a:gd name="T5" fmla="*/ 109 h 130"/>
                    <a:gd name="T6" fmla="*/ 123 w 164"/>
                    <a:gd name="T7" fmla="*/ 103 h 130"/>
                    <a:gd name="T8" fmla="*/ 86 w 164"/>
                    <a:gd name="T9" fmla="*/ 43 h 130"/>
                    <a:gd name="T10" fmla="*/ 67 w 164"/>
                    <a:gd name="T11" fmla="*/ 24 h 130"/>
                    <a:gd name="T12" fmla="*/ 52 w 164"/>
                    <a:gd name="T13" fmla="*/ 12 h 130"/>
                    <a:gd name="T14" fmla="*/ 41 w 164"/>
                    <a:gd name="T15" fmla="*/ 6 h 130"/>
                    <a:gd name="T16" fmla="*/ 27 w 164"/>
                    <a:gd name="T17" fmla="*/ 2 h 130"/>
                    <a:gd name="T18" fmla="*/ 14 w 164"/>
                    <a:gd name="T19" fmla="*/ 0 h 130"/>
                    <a:gd name="T20" fmla="*/ 5 w 164"/>
                    <a:gd name="T21" fmla="*/ 0 h 130"/>
                    <a:gd name="T22" fmla="*/ 0 w 164"/>
                    <a:gd name="T23" fmla="*/ 8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2" name="Volný tvar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>
                    <a:gd name="T0" fmla="*/ 0 w 218"/>
                    <a:gd name="T1" fmla="*/ 139 h 140"/>
                    <a:gd name="T2" fmla="*/ 32 w 218"/>
                    <a:gd name="T3" fmla="*/ 108 h 140"/>
                    <a:gd name="T4" fmla="*/ 59 w 218"/>
                    <a:gd name="T5" fmla="*/ 73 h 140"/>
                    <a:gd name="T6" fmla="*/ 73 w 218"/>
                    <a:gd name="T7" fmla="*/ 58 h 140"/>
                    <a:gd name="T8" fmla="*/ 93 w 218"/>
                    <a:gd name="T9" fmla="*/ 41 h 140"/>
                    <a:gd name="T10" fmla="*/ 119 w 218"/>
                    <a:gd name="T11" fmla="*/ 23 h 140"/>
                    <a:gd name="T12" fmla="*/ 139 w 218"/>
                    <a:gd name="T13" fmla="*/ 11 h 140"/>
                    <a:gd name="T14" fmla="*/ 153 w 218"/>
                    <a:gd name="T15" fmla="*/ 5 h 140"/>
                    <a:gd name="T16" fmla="*/ 173 w 218"/>
                    <a:gd name="T17" fmla="*/ 1 h 140"/>
                    <a:gd name="T18" fmla="*/ 196 w 218"/>
                    <a:gd name="T19" fmla="*/ 0 h 140"/>
                    <a:gd name="T20" fmla="*/ 206 w 218"/>
                    <a:gd name="T21" fmla="*/ 3 h 140"/>
                    <a:gd name="T22" fmla="*/ 217 w 218"/>
                    <a:gd name="T23" fmla="*/ 13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3" name="Volný tvar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>
                    <a:gd name="T0" fmla="*/ 0 w 150"/>
                    <a:gd name="T1" fmla="*/ 344 h 345"/>
                    <a:gd name="T2" fmla="*/ 0 w 150"/>
                    <a:gd name="T3" fmla="*/ 311 h 345"/>
                    <a:gd name="T4" fmla="*/ 0 w 150"/>
                    <a:gd name="T5" fmla="*/ 287 h 345"/>
                    <a:gd name="T6" fmla="*/ 3 w 150"/>
                    <a:gd name="T7" fmla="*/ 270 h 345"/>
                    <a:gd name="T8" fmla="*/ 5 w 150"/>
                    <a:gd name="T9" fmla="*/ 249 h 345"/>
                    <a:gd name="T10" fmla="*/ 5 w 150"/>
                    <a:gd name="T11" fmla="*/ 228 h 345"/>
                    <a:gd name="T12" fmla="*/ 5 w 150"/>
                    <a:gd name="T13" fmla="*/ 211 h 345"/>
                    <a:gd name="T14" fmla="*/ 10 w 150"/>
                    <a:gd name="T15" fmla="*/ 194 h 345"/>
                    <a:gd name="T16" fmla="*/ 14 w 150"/>
                    <a:gd name="T17" fmla="*/ 165 h 345"/>
                    <a:gd name="T18" fmla="*/ 22 w 150"/>
                    <a:gd name="T19" fmla="*/ 134 h 345"/>
                    <a:gd name="T20" fmla="*/ 31 w 150"/>
                    <a:gd name="T21" fmla="*/ 102 h 345"/>
                    <a:gd name="T22" fmla="*/ 38 w 150"/>
                    <a:gd name="T23" fmla="*/ 68 h 345"/>
                    <a:gd name="T24" fmla="*/ 45 w 150"/>
                    <a:gd name="T25" fmla="*/ 48 h 345"/>
                    <a:gd name="T26" fmla="*/ 50 w 150"/>
                    <a:gd name="T27" fmla="*/ 40 h 345"/>
                    <a:gd name="T28" fmla="*/ 64 w 150"/>
                    <a:gd name="T29" fmla="*/ 27 h 345"/>
                    <a:gd name="T30" fmla="*/ 77 w 150"/>
                    <a:gd name="T31" fmla="*/ 16 h 345"/>
                    <a:gd name="T32" fmla="*/ 91 w 150"/>
                    <a:gd name="T33" fmla="*/ 8 h 345"/>
                    <a:gd name="T34" fmla="*/ 106 w 150"/>
                    <a:gd name="T35" fmla="*/ 2 h 345"/>
                    <a:gd name="T36" fmla="*/ 117 w 150"/>
                    <a:gd name="T37" fmla="*/ 0 h 345"/>
                    <a:gd name="T38" fmla="*/ 131 w 150"/>
                    <a:gd name="T39" fmla="*/ 0 h 345"/>
                    <a:gd name="T40" fmla="*/ 143 w 150"/>
                    <a:gd name="T41" fmla="*/ 2 h 345"/>
                    <a:gd name="T42" fmla="*/ 149 w 150"/>
                    <a:gd name="T43" fmla="*/ 5 h 3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4" name="Volný tvar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>
                    <a:gd name="T0" fmla="*/ 260 w 261"/>
                    <a:gd name="T1" fmla="*/ 311 h 312"/>
                    <a:gd name="T2" fmla="*/ 252 w 261"/>
                    <a:gd name="T3" fmla="*/ 286 h 312"/>
                    <a:gd name="T4" fmla="*/ 171 w 261"/>
                    <a:gd name="T5" fmla="*/ 117 h 312"/>
                    <a:gd name="T6" fmla="*/ 134 w 261"/>
                    <a:gd name="T7" fmla="*/ 65 h 312"/>
                    <a:gd name="T8" fmla="*/ 124 w 261"/>
                    <a:gd name="T9" fmla="*/ 48 h 312"/>
                    <a:gd name="T10" fmla="*/ 109 w 261"/>
                    <a:gd name="T11" fmla="*/ 28 h 312"/>
                    <a:gd name="T12" fmla="*/ 94 w 261"/>
                    <a:gd name="T13" fmla="*/ 13 h 312"/>
                    <a:gd name="T14" fmla="*/ 78 w 261"/>
                    <a:gd name="T15" fmla="*/ 5 h 312"/>
                    <a:gd name="T16" fmla="*/ 59 w 261"/>
                    <a:gd name="T17" fmla="*/ 0 h 312"/>
                    <a:gd name="T18" fmla="*/ 40 w 261"/>
                    <a:gd name="T19" fmla="*/ 0 h 312"/>
                    <a:gd name="T20" fmla="*/ 27 w 261"/>
                    <a:gd name="T21" fmla="*/ 5 h 312"/>
                    <a:gd name="T22" fmla="*/ 0 w 261"/>
                    <a:gd name="T23" fmla="*/ 35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5" name="Volný tvar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>
                    <a:gd name="T0" fmla="*/ 0 w 236"/>
                    <a:gd name="T1" fmla="*/ 478 h 479"/>
                    <a:gd name="T2" fmla="*/ 84 w 236"/>
                    <a:gd name="T3" fmla="*/ 300 h 479"/>
                    <a:gd name="T4" fmla="*/ 93 w 236"/>
                    <a:gd name="T5" fmla="*/ 272 h 479"/>
                    <a:gd name="T6" fmla="*/ 114 w 236"/>
                    <a:gd name="T7" fmla="*/ 226 h 479"/>
                    <a:gd name="T8" fmla="*/ 133 w 236"/>
                    <a:gd name="T9" fmla="*/ 178 h 479"/>
                    <a:gd name="T10" fmla="*/ 144 w 236"/>
                    <a:gd name="T11" fmla="*/ 152 h 479"/>
                    <a:gd name="T12" fmla="*/ 149 w 236"/>
                    <a:gd name="T13" fmla="*/ 124 h 479"/>
                    <a:gd name="T14" fmla="*/ 157 w 236"/>
                    <a:gd name="T15" fmla="*/ 98 h 479"/>
                    <a:gd name="T16" fmla="*/ 169 w 236"/>
                    <a:gd name="T17" fmla="*/ 68 h 479"/>
                    <a:gd name="T18" fmla="*/ 183 w 236"/>
                    <a:gd name="T19" fmla="*/ 40 h 479"/>
                    <a:gd name="T20" fmla="*/ 200 w 236"/>
                    <a:gd name="T21" fmla="*/ 16 h 479"/>
                    <a:gd name="T22" fmla="*/ 214 w 236"/>
                    <a:gd name="T23" fmla="*/ 1 h 479"/>
                    <a:gd name="T24" fmla="*/ 222 w 236"/>
                    <a:gd name="T25" fmla="*/ 0 h 479"/>
                    <a:gd name="T26" fmla="*/ 230 w 236"/>
                    <a:gd name="T27" fmla="*/ 8 h 479"/>
                    <a:gd name="T28" fmla="*/ 235 w 236"/>
                    <a:gd name="T29" fmla="*/ 34 h 4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6" name="Volný tvar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>
                    <a:gd name="T0" fmla="*/ 0 w 189"/>
                    <a:gd name="T1" fmla="*/ 177 h 178"/>
                    <a:gd name="T2" fmla="*/ 35 w 189"/>
                    <a:gd name="T3" fmla="*/ 138 h 178"/>
                    <a:gd name="T4" fmla="*/ 57 w 189"/>
                    <a:gd name="T5" fmla="*/ 94 h 178"/>
                    <a:gd name="T6" fmla="*/ 70 w 189"/>
                    <a:gd name="T7" fmla="*/ 74 h 178"/>
                    <a:gd name="T8" fmla="*/ 86 w 189"/>
                    <a:gd name="T9" fmla="*/ 51 h 178"/>
                    <a:gd name="T10" fmla="*/ 107 w 189"/>
                    <a:gd name="T11" fmla="*/ 28 h 178"/>
                    <a:gd name="T12" fmla="*/ 123 w 189"/>
                    <a:gd name="T13" fmla="*/ 13 h 178"/>
                    <a:gd name="T14" fmla="*/ 136 w 189"/>
                    <a:gd name="T15" fmla="*/ 6 h 178"/>
                    <a:gd name="T16" fmla="*/ 152 w 189"/>
                    <a:gd name="T17" fmla="*/ 1 h 178"/>
                    <a:gd name="T18" fmla="*/ 171 w 189"/>
                    <a:gd name="T19" fmla="*/ 0 h 178"/>
                    <a:gd name="T20" fmla="*/ 179 w 189"/>
                    <a:gd name="T21" fmla="*/ 3 h 178"/>
                    <a:gd name="T22" fmla="*/ 188 w 189"/>
                    <a:gd name="T23" fmla="*/ 15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7" name="Volný tvar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>
                    <a:gd name="T0" fmla="*/ 0 w 91"/>
                    <a:gd name="T1" fmla="*/ 0 h 87"/>
                    <a:gd name="T2" fmla="*/ 15 w 91"/>
                    <a:gd name="T3" fmla="*/ 5 h 87"/>
                    <a:gd name="T4" fmla="*/ 33 w 91"/>
                    <a:gd name="T5" fmla="*/ 11 h 87"/>
                    <a:gd name="T6" fmla="*/ 50 w 91"/>
                    <a:gd name="T7" fmla="*/ 23 h 87"/>
                    <a:gd name="T8" fmla="*/ 65 w 91"/>
                    <a:gd name="T9" fmla="*/ 33 h 87"/>
                    <a:gd name="T10" fmla="*/ 77 w 91"/>
                    <a:gd name="T11" fmla="*/ 44 h 87"/>
                    <a:gd name="T12" fmla="*/ 84 w 91"/>
                    <a:gd name="T13" fmla="*/ 53 h 87"/>
                    <a:gd name="T14" fmla="*/ 87 w 91"/>
                    <a:gd name="T15" fmla="*/ 62 h 87"/>
                    <a:gd name="T16" fmla="*/ 90 w 91"/>
                    <a:gd name="T17" fmla="*/ 74 h 87"/>
                    <a:gd name="T18" fmla="*/ 90 w 91"/>
                    <a:gd name="T19" fmla="*/ 86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8" name="Volný tvar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>
                    <a:gd name="T0" fmla="*/ 0 w 227"/>
                    <a:gd name="T1" fmla="*/ 967 h 968"/>
                    <a:gd name="T2" fmla="*/ 80 w 227"/>
                    <a:gd name="T3" fmla="*/ 608 h 968"/>
                    <a:gd name="T4" fmla="*/ 89 w 227"/>
                    <a:gd name="T5" fmla="*/ 550 h 968"/>
                    <a:gd name="T6" fmla="*/ 109 w 227"/>
                    <a:gd name="T7" fmla="*/ 458 h 968"/>
                    <a:gd name="T8" fmla="*/ 128 w 227"/>
                    <a:gd name="T9" fmla="*/ 361 h 968"/>
                    <a:gd name="T10" fmla="*/ 138 w 227"/>
                    <a:gd name="T11" fmla="*/ 307 h 968"/>
                    <a:gd name="T12" fmla="*/ 143 w 227"/>
                    <a:gd name="T13" fmla="*/ 252 h 968"/>
                    <a:gd name="T14" fmla="*/ 151 w 227"/>
                    <a:gd name="T15" fmla="*/ 199 h 968"/>
                    <a:gd name="T16" fmla="*/ 163 w 227"/>
                    <a:gd name="T17" fmla="*/ 138 h 968"/>
                    <a:gd name="T18" fmla="*/ 175 w 227"/>
                    <a:gd name="T19" fmla="*/ 81 h 968"/>
                    <a:gd name="T20" fmla="*/ 192 w 227"/>
                    <a:gd name="T21" fmla="*/ 32 h 968"/>
                    <a:gd name="T22" fmla="*/ 206 w 227"/>
                    <a:gd name="T23" fmla="*/ 2 h 968"/>
                    <a:gd name="T24" fmla="*/ 214 w 227"/>
                    <a:gd name="T25" fmla="*/ 0 h 968"/>
                    <a:gd name="T26" fmla="*/ 221 w 227"/>
                    <a:gd name="T27" fmla="*/ 15 h 968"/>
                    <a:gd name="T28" fmla="*/ 226 w 227"/>
                    <a:gd name="T29" fmla="*/ 69 h 9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9" name="Volný tvar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>
                    <a:gd name="T0" fmla="*/ 0 w 179"/>
                    <a:gd name="T1" fmla="*/ 359 h 360"/>
                    <a:gd name="T2" fmla="*/ 33 w 179"/>
                    <a:gd name="T3" fmla="*/ 281 h 360"/>
                    <a:gd name="T4" fmla="*/ 54 w 179"/>
                    <a:gd name="T5" fmla="*/ 191 h 360"/>
                    <a:gd name="T6" fmla="*/ 65 w 179"/>
                    <a:gd name="T7" fmla="*/ 151 h 360"/>
                    <a:gd name="T8" fmla="*/ 81 w 179"/>
                    <a:gd name="T9" fmla="*/ 105 h 360"/>
                    <a:gd name="T10" fmla="*/ 101 w 179"/>
                    <a:gd name="T11" fmla="*/ 57 h 360"/>
                    <a:gd name="T12" fmla="*/ 117 w 179"/>
                    <a:gd name="T13" fmla="*/ 28 h 360"/>
                    <a:gd name="T14" fmla="*/ 128 w 179"/>
                    <a:gd name="T15" fmla="*/ 13 h 360"/>
                    <a:gd name="T16" fmla="*/ 144 w 179"/>
                    <a:gd name="T17" fmla="*/ 2 h 360"/>
                    <a:gd name="T18" fmla="*/ 162 w 179"/>
                    <a:gd name="T19" fmla="*/ 0 h 360"/>
                    <a:gd name="T20" fmla="*/ 169 w 179"/>
                    <a:gd name="T21" fmla="*/ 8 h 360"/>
                    <a:gd name="T22" fmla="*/ 178 w 179"/>
                    <a:gd name="T23" fmla="*/ 31 h 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10" name="Volný tvar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>
                    <a:gd name="T0" fmla="*/ 0 w 88"/>
                    <a:gd name="T1" fmla="*/ 0 h 174"/>
                    <a:gd name="T2" fmla="*/ 14 w 88"/>
                    <a:gd name="T3" fmla="*/ 10 h 174"/>
                    <a:gd name="T4" fmla="*/ 32 w 88"/>
                    <a:gd name="T5" fmla="*/ 24 h 174"/>
                    <a:gd name="T6" fmla="*/ 48 w 88"/>
                    <a:gd name="T7" fmla="*/ 47 h 174"/>
                    <a:gd name="T8" fmla="*/ 62 w 88"/>
                    <a:gd name="T9" fmla="*/ 68 h 174"/>
                    <a:gd name="T10" fmla="*/ 75 w 88"/>
                    <a:gd name="T11" fmla="*/ 90 h 174"/>
                    <a:gd name="T12" fmla="*/ 81 w 88"/>
                    <a:gd name="T13" fmla="*/ 108 h 174"/>
                    <a:gd name="T14" fmla="*/ 84 w 88"/>
                    <a:gd name="T15" fmla="*/ 125 h 174"/>
                    <a:gd name="T16" fmla="*/ 87 w 88"/>
                    <a:gd name="T17" fmla="*/ 148 h 174"/>
                    <a:gd name="T18" fmla="*/ 87 w 88"/>
                    <a:gd name="T19" fmla="*/ 173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11" name="Volný tvar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>
                    <a:gd name="T0" fmla="*/ 121 w 123"/>
                    <a:gd name="T1" fmla="*/ 804 h 805"/>
                    <a:gd name="T2" fmla="*/ 122 w 123"/>
                    <a:gd name="T3" fmla="*/ 687 h 805"/>
                    <a:gd name="T4" fmla="*/ 122 w 123"/>
                    <a:gd name="T5" fmla="*/ 634 h 805"/>
                    <a:gd name="T6" fmla="*/ 119 w 123"/>
                    <a:gd name="T7" fmla="*/ 596 h 805"/>
                    <a:gd name="T8" fmla="*/ 117 w 123"/>
                    <a:gd name="T9" fmla="*/ 551 h 805"/>
                    <a:gd name="T10" fmla="*/ 118 w 123"/>
                    <a:gd name="T11" fmla="*/ 503 h 805"/>
                    <a:gd name="T12" fmla="*/ 116 w 123"/>
                    <a:gd name="T13" fmla="*/ 464 h 805"/>
                    <a:gd name="T14" fmla="*/ 114 w 123"/>
                    <a:gd name="T15" fmla="*/ 428 h 805"/>
                    <a:gd name="T16" fmla="*/ 109 w 123"/>
                    <a:gd name="T17" fmla="*/ 365 h 805"/>
                    <a:gd name="T18" fmla="*/ 103 w 123"/>
                    <a:gd name="T19" fmla="*/ 296 h 805"/>
                    <a:gd name="T20" fmla="*/ 96 w 123"/>
                    <a:gd name="T21" fmla="*/ 226 h 805"/>
                    <a:gd name="T22" fmla="*/ 90 w 123"/>
                    <a:gd name="T23" fmla="*/ 151 h 805"/>
                    <a:gd name="T24" fmla="*/ 84 w 123"/>
                    <a:gd name="T25" fmla="*/ 106 h 805"/>
                    <a:gd name="T26" fmla="*/ 80 w 123"/>
                    <a:gd name="T27" fmla="*/ 89 h 805"/>
                    <a:gd name="T28" fmla="*/ 68 w 123"/>
                    <a:gd name="T29" fmla="*/ 59 h 805"/>
                    <a:gd name="T30" fmla="*/ 58 w 123"/>
                    <a:gd name="T31" fmla="*/ 37 h 805"/>
                    <a:gd name="T32" fmla="*/ 47 w 123"/>
                    <a:gd name="T33" fmla="*/ 18 h 805"/>
                    <a:gd name="T34" fmla="*/ 34 w 123"/>
                    <a:gd name="T35" fmla="*/ 4 h 805"/>
                    <a:gd name="T36" fmla="*/ 26 w 123"/>
                    <a:gd name="T37" fmla="*/ 0 h 805"/>
                    <a:gd name="T38" fmla="*/ 14 w 123"/>
                    <a:gd name="T39" fmla="*/ 0 h 805"/>
                    <a:gd name="T40" fmla="*/ 5 w 123"/>
                    <a:gd name="T41" fmla="*/ 5 h 805"/>
                    <a:gd name="T42" fmla="*/ 0 w 123"/>
                    <a:gd name="T43" fmla="*/ 13 h 8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</p:grpSp>
          <p:sp>
            <p:nvSpPr>
              <p:cNvPr id="56" name="Volný tvar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>
                  <a:gd name="T0" fmla="*/ 27 w 29"/>
                  <a:gd name="T1" fmla="*/ 35 h 224"/>
                  <a:gd name="T2" fmla="*/ 21 w 29"/>
                  <a:gd name="T3" fmla="*/ 0 h 224"/>
                  <a:gd name="T4" fmla="*/ 17 w 29"/>
                  <a:gd name="T5" fmla="*/ 0 h 224"/>
                  <a:gd name="T6" fmla="*/ 14 w 29"/>
                  <a:gd name="T7" fmla="*/ 2 h 224"/>
                  <a:gd name="T8" fmla="*/ 12 w 29"/>
                  <a:gd name="T9" fmla="*/ 11 h 224"/>
                  <a:gd name="T10" fmla="*/ 5 w 29"/>
                  <a:gd name="T11" fmla="*/ 40 h 224"/>
                  <a:gd name="T12" fmla="*/ 3 w 29"/>
                  <a:gd name="T13" fmla="*/ 53 h 224"/>
                  <a:gd name="T14" fmla="*/ 2 w 29"/>
                  <a:gd name="T15" fmla="*/ 66 h 224"/>
                  <a:gd name="T16" fmla="*/ 0 w 29"/>
                  <a:gd name="T17" fmla="*/ 104 h 224"/>
                  <a:gd name="T18" fmla="*/ 0 w 29"/>
                  <a:gd name="T19" fmla="*/ 116 h 224"/>
                  <a:gd name="T20" fmla="*/ 0 w 29"/>
                  <a:gd name="T21" fmla="*/ 130 h 224"/>
                  <a:gd name="T22" fmla="*/ 1 w 29"/>
                  <a:gd name="T23" fmla="*/ 146 h 224"/>
                  <a:gd name="T24" fmla="*/ 3 w 29"/>
                  <a:gd name="T25" fmla="*/ 169 h 224"/>
                  <a:gd name="T26" fmla="*/ 6 w 29"/>
                  <a:gd name="T27" fmla="*/ 185 h 224"/>
                  <a:gd name="T28" fmla="*/ 9 w 29"/>
                  <a:gd name="T29" fmla="*/ 202 h 224"/>
                  <a:gd name="T30" fmla="*/ 15 w 29"/>
                  <a:gd name="T31" fmla="*/ 223 h 224"/>
                  <a:gd name="T32" fmla="*/ 12 w 29"/>
                  <a:gd name="T33" fmla="*/ 197 h 224"/>
                  <a:gd name="T34" fmla="*/ 9 w 29"/>
                  <a:gd name="T35" fmla="*/ 173 h 224"/>
                  <a:gd name="T36" fmla="*/ 8 w 29"/>
                  <a:gd name="T37" fmla="*/ 152 h 224"/>
                  <a:gd name="T38" fmla="*/ 9 w 29"/>
                  <a:gd name="T39" fmla="*/ 130 h 224"/>
                  <a:gd name="T40" fmla="*/ 9 w 29"/>
                  <a:gd name="T41" fmla="*/ 116 h 224"/>
                  <a:gd name="T42" fmla="*/ 8 w 29"/>
                  <a:gd name="T43" fmla="*/ 97 h 224"/>
                  <a:gd name="T44" fmla="*/ 7 w 29"/>
                  <a:gd name="T45" fmla="*/ 83 h 224"/>
                  <a:gd name="T46" fmla="*/ 10 w 29"/>
                  <a:gd name="T47" fmla="*/ 53 h 224"/>
                  <a:gd name="T48" fmla="*/ 10 w 29"/>
                  <a:gd name="T49" fmla="*/ 38 h 224"/>
                  <a:gd name="T50" fmla="*/ 12 w 29"/>
                  <a:gd name="T51" fmla="*/ 25 h 224"/>
                  <a:gd name="T52" fmla="*/ 17 w 29"/>
                  <a:gd name="T53" fmla="*/ 8 h 224"/>
                  <a:gd name="T54" fmla="*/ 19 w 29"/>
                  <a:gd name="T55" fmla="*/ 21 h 224"/>
                  <a:gd name="T56" fmla="*/ 28 w 29"/>
                  <a:gd name="T57" fmla="*/ 42 h 224"/>
                  <a:gd name="T58" fmla="*/ 27 w 29"/>
                  <a:gd name="T59" fmla="*/ 35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grpSp>
            <p:nvGrpSpPr>
              <p:cNvPr id="57" name="Skupina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92" name="Volný tvar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>
                    <a:gd name="T0" fmla="*/ 7 w 38"/>
                    <a:gd name="T1" fmla="*/ 0 h 206"/>
                    <a:gd name="T2" fmla="*/ 14 w 38"/>
                    <a:gd name="T3" fmla="*/ 15 h 206"/>
                    <a:gd name="T4" fmla="*/ 22 w 38"/>
                    <a:gd name="T5" fmla="*/ 40 h 206"/>
                    <a:gd name="T6" fmla="*/ 29 w 38"/>
                    <a:gd name="T7" fmla="*/ 74 h 206"/>
                    <a:gd name="T8" fmla="*/ 37 w 38"/>
                    <a:gd name="T9" fmla="*/ 118 h 206"/>
                    <a:gd name="T10" fmla="*/ 37 w 38"/>
                    <a:gd name="T11" fmla="*/ 164 h 206"/>
                    <a:gd name="T12" fmla="*/ 33 w 38"/>
                    <a:gd name="T13" fmla="*/ 205 h 206"/>
                    <a:gd name="T14" fmla="*/ 29 w 38"/>
                    <a:gd name="T15" fmla="*/ 205 h 206"/>
                    <a:gd name="T16" fmla="*/ 33 w 38"/>
                    <a:gd name="T17" fmla="*/ 164 h 206"/>
                    <a:gd name="T18" fmla="*/ 33 w 38"/>
                    <a:gd name="T19" fmla="*/ 130 h 206"/>
                    <a:gd name="T20" fmla="*/ 26 w 38"/>
                    <a:gd name="T21" fmla="*/ 93 h 206"/>
                    <a:gd name="T22" fmla="*/ 14 w 38"/>
                    <a:gd name="T23" fmla="*/ 56 h 206"/>
                    <a:gd name="T24" fmla="*/ 0 w 38"/>
                    <a:gd name="T25" fmla="*/ 9 h 206"/>
                    <a:gd name="T26" fmla="*/ 7 w 38"/>
                    <a:gd name="T27" fmla="*/ 0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93" name="Volný tvar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>
                    <a:gd name="T0" fmla="*/ 58 w 61"/>
                    <a:gd name="T1" fmla="*/ 32 h 205"/>
                    <a:gd name="T2" fmla="*/ 46 w 61"/>
                    <a:gd name="T3" fmla="*/ 0 h 205"/>
                    <a:gd name="T4" fmla="*/ 37 w 61"/>
                    <a:gd name="T5" fmla="*/ 0 h 205"/>
                    <a:gd name="T6" fmla="*/ 31 w 61"/>
                    <a:gd name="T7" fmla="*/ 2 h 205"/>
                    <a:gd name="T8" fmla="*/ 26 w 61"/>
                    <a:gd name="T9" fmla="*/ 10 h 205"/>
                    <a:gd name="T10" fmla="*/ 12 w 61"/>
                    <a:gd name="T11" fmla="*/ 37 h 205"/>
                    <a:gd name="T12" fmla="*/ 7 w 61"/>
                    <a:gd name="T13" fmla="*/ 48 h 205"/>
                    <a:gd name="T14" fmla="*/ 4 w 61"/>
                    <a:gd name="T15" fmla="*/ 60 h 205"/>
                    <a:gd name="T16" fmla="*/ 0 w 61"/>
                    <a:gd name="T17" fmla="*/ 95 h 205"/>
                    <a:gd name="T18" fmla="*/ 0 w 61"/>
                    <a:gd name="T19" fmla="*/ 106 h 205"/>
                    <a:gd name="T20" fmla="*/ 0 w 61"/>
                    <a:gd name="T21" fmla="*/ 119 h 205"/>
                    <a:gd name="T22" fmla="*/ 2 w 61"/>
                    <a:gd name="T23" fmla="*/ 133 h 205"/>
                    <a:gd name="T24" fmla="*/ 8 w 61"/>
                    <a:gd name="T25" fmla="*/ 155 h 205"/>
                    <a:gd name="T26" fmla="*/ 13 w 61"/>
                    <a:gd name="T27" fmla="*/ 169 h 205"/>
                    <a:gd name="T28" fmla="*/ 20 w 61"/>
                    <a:gd name="T29" fmla="*/ 184 h 205"/>
                    <a:gd name="T30" fmla="*/ 33 w 61"/>
                    <a:gd name="T31" fmla="*/ 204 h 205"/>
                    <a:gd name="T32" fmla="*/ 26 w 61"/>
                    <a:gd name="T33" fmla="*/ 180 h 205"/>
                    <a:gd name="T34" fmla="*/ 20 w 61"/>
                    <a:gd name="T35" fmla="*/ 158 h 205"/>
                    <a:gd name="T36" fmla="*/ 18 w 61"/>
                    <a:gd name="T37" fmla="*/ 138 h 205"/>
                    <a:gd name="T38" fmla="*/ 18 w 61"/>
                    <a:gd name="T39" fmla="*/ 119 h 205"/>
                    <a:gd name="T40" fmla="*/ 20 w 61"/>
                    <a:gd name="T41" fmla="*/ 106 h 205"/>
                    <a:gd name="T42" fmla="*/ 18 w 61"/>
                    <a:gd name="T43" fmla="*/ 89 h 205"/>
                    <a:gd name="T44" fmla="*/ 16 w 61"/>
                    <a:gd name="T45" fmla="*/ 76 h 205"/>
                    <a:gd name="T46" fmla="*/ 22 w 61"/>
                    <a:gd name="T47" fmla="*/ 48 h 205"/>
                    <a:gd name="T48" fmla="*/ 23 w 61"/>
                    <a:gd name="T49" fmla="*/ 35 h 205"/>
                    <a:gd name="T50" fmla="*/ 28 w 61"/>
                    <a:gd name="T51" fmla="*/ 23 h 205"/>
                    <a:gd name="T52" fmla="*/ 37 w 61"/>
                    <a:gd name="T53" fmla="*/ 8 h 205"/>
                    <a:gd name="T54" fmla="*/ 42 w 61"/>
                    <a:gd name="T55" fmla="*/ 19 h 205"/>
                    <a:gd name="T56" fmla="*/ 60 w 61"/>
                    <a:gd name="T57" fmla="*/ 38 h 205"/>
                    <a:gd name="T58" fmla="*/ 58 w 61"/>
                    <a:gd name="T59" fmla="*/ 32 h 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94" name="Volný tvar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>
                    <a:gd name="T0" fmla="*/ 48 w 150"/>
                    <a:gd name="T1" fmla="*/ 4 h 369"/>
                    <a:gd name="T2" fmla="*/ 52 w 150"/>
                    <a:gd name="T3" fmla="*/ 15 h 369"/>
                    <a:gd name="T4" fmla="*/ 85 w 150"/>
                    <a:gd name="T5" fmla="*/ 13 h 369"/>
                    <a:gd name="T6" fmla="*/ 72 w 150"/>
                    <a:gd name="T7" fmla="*/ 19 h 369"/>
                    <a:gd name="T8" fmla="*/ 58 w 150"/>
                    <a:gd name="T9" fmla="*/ 24 h 369"/>
                    <a:gd name="T10" fmla="*/ 89 w 150"/>
                    <a:gd name="T11" fmla="*/ 34 h 369"/>
                    <a:gd name="T12" fmla="*/ 65 w 150"/>
                    <a:gd name="T13" fmla="*/ 38 h 369"/>
                    <a:gd name="T14" fmla="*/ 63 w 150"/>
                    <a:gd name="T15" fmla="*/ 48 h 369"/>
                    <a:gd name="T16" fmla="*/ 133 w 150"/>
                    <a:gd name="T17" fmla="*/ 100 h 369"/>
                    <a:gd name="T18" fmla="*/ 68 w 150"/>
                    <a:gd name="T19" fmla="*/ 62 h 369"/>
                    <a:gd name="T20" fmla="*/ 82 w 150"/>
                    <a:gd name="T21" fmla="*/ 84 h 369"/>
                    <a:gd name="T22" fmla="*/ 73 w 150"/>
                    <a:gd name="T23" fmla="*/ 85 h 369"/>
                    <a:gd name="T24" fmla="*/ 85 w 150"/>
                    <a:gd name="T25" fmla="*/ 115 h 369"/>
                    <a:gd name="T26" fmla="*/ 112 w 150"/>
                    <a:gd name="T27" fmla="*/ 146 h 369"/>
                    <a:gd name="T28" fmla="*/ 82 w 150"/>
                    <a:gd name="T29" fmla="*/ 123 h 369"/>
                    <a:gd name="T30" fmla="*/ 107 w 150"/>
                    <a:gd name="T31" fmla="*/ 170 h 369"/>
                    <a:gd name="T32" fmla="*/ 85 w 150"/>
                    <a:gd name="T33" fmla="*/ 139 h 369"/>
                    <a:gd name="T34" fmla="*/ 79 w 150"/>
                    <a:gd name="T35" fmla="*/ 139 h 369"/>
                    <a:gd name="T36" fmla="*/ 87 w 150"/>
                    <a:gd name="T37" fmla="*/ 166 h 369"/>
                    <a:gd name="T38" fmla="*/ 81 w 150"/>
                    <a:gd name="T39" fmla="*/ 166 h 369"/>
                    <a:gd name="T40" fmla="*/ 94 w 150"/>
                    <a:gd name="T41" fmla="*/ 198 h 369"/>
                    <a:gd name="T42" fmla="*/ 86 w 150"/>
                    <a:gd name="T43" fmla="*/ 190 h 369"/>
                    <a:gd name="T44" fmla="*/ 93 w 150"/>
                    <a:gd name="T45" fmla="*/ 220 h 369"/>
                    <a:gd name="T46" fmla="*/ 87 w 150"/>
                    <a:gd name="T47" fmla="*/ 210 h 369"/>
                    <a:gd name="T48" fmla="*/ 81 w 150"/>
                    <a:gd name="T49" fmla="*/ 207 h 369"/>
                    <a:gd name="T50" fmla="*/ 85 w 150"/>
                    <a:gd name="T51" fmla="*/ 229 h 369"/>
                    <a:gd name="T52" fmla="*/ 99 w 150"/>
                    <a:gd name="T53" fmla="*/ 269 h 369"/>
                    <a:gd name="T54" fmla="*/ 81 w 150"/>
                    <a:gd name="T55" fmla="*/ 238 h 369"/>
                    <a:gd name="T56" fmla="*/ 77 w 150"/>
                    <a:gd name="T57" fmla="*/ 233 h 369"/>
                    <a:gd name="T58" fmla="*/ 78 w 150"/>
                    <a:gd name="T59" fmla="*/ 267 h 369"/>
                    <a:gd name="T60" fmla="*/ 72 w 150"/>
                    <a:gd name="T61" fmla="*/ 283 h 369"/>
                    <a:gd name="T62" fmla="*/ 70 w 150"/>
                    <a:gd name="T63" fmla="*/ 264 h 369"/>
                    <a:gd name="T64" fmla="*/ 17 w 150"/>
                    <a:gd name="T65" fmla="*/ 315 h 369"/>
                    <a:gd name="T66" fmla="*/ 65 w 150"/>
                    <a:gd name="T67" fmla="*/ 241 h 369"/>
                    <a:gd name="T68" fmla="*/ 55 w 150"/>
                    <a:gd name="T69" fmla="*/ 257 h 369"/>
                    <a:gd name="T70" fmla="*/ 69 w 150"/>
                    <a:gd name="T71" fmla="*/ 216 h 369"/>
                    <a:gd name="T72" fmla="*/ 10 w 150"/>
                    <a:gd name="T73" fmla="*/ 248 h 369"/>
                    <a:gd name="T74" fmla="*/ 69 w 150"/>
                    <a:gd name="T75" fmla="*/ 204 h 369"/>
                    <a:gd name="T76" fmla="*/ 61 w 150"/>
                    <a:gd name="T77" fmla="*/ 193 h 369"/>
                    <a:gd name="T78" fmla="*/ 67 w 150"/>
                    <a:gd name="T79" fmla="*/ 177 h 369"/>
                    <a:gd name="T80" fmla="*/ 58 w 150"/>
                    <a:gd name="T81" fmla="*/ 177 h 369"/>
                    <a:gd name="T82" fmla="*/ 32 w 150"/>
                    <a:gd name="T83" fmla="*/ 208 h 369"/>
                    <a:gd name="T84" fmla="*/ 57 w 150"/>
                    <a:gd name="T85" fmla="*/ 148 h 369"/>
                    <a:gd name="T86" fmla="*/ 62 w 150"/>
                    <a:gd name="T87" fmla="*/ 126 h 369"/>
                    <a:gd name="T88" fmla="*/ 55 w 150"/>
                    <a:gd name="T89" fmla="*/ 122 h 369"/>
                    <a:gd name="T90" fmla="*/ 57 w 150"/>
                    <a:gd name="T91" fmla="*/ 101 h 369"/>
                    <a:gd name="T92" fmla="*/ 53 w 150"/>
                    <a:gd name="T93" fmla="*/ 99 h 369"/>
                    <a:gd name="T94" fmla="*/ 35 w 150"/>
                    <a:gd name="T95" fmla="*/ 117 h 369"/>
                    <a:gd name="T96" fmla="*/ 49 w 150"/>
                    <a:gd name="T97" fmla="*/ 87 h 369"/>
                    <a:gd name="T98" fmla="*/ 48 w 150"/>
                    <a:gd name="T99" fmla="*/ 62 h 369"/>
                    <a:gd name="T100" fmla="*/ 49 w 150"/>
                    <a:gd name="T101" fmla="*/ 46 h 369"/>
                    <a:gd name="T102" fmla="*/ 34 w 150"/>
                    <a:gd name="T103" fmla="*/ 46 h 369"/>
                    <a:gd name="T104" fmla="*/ 38 w 150"/>
                    <a:gd name="T105" fmla="*/ 24 h 369"/>
                    <a:gd name="T106" fmla="*/ 31 w 150"/>
                    <a:gd name="T107" fmla="*/ 19 h 369"/>
                    <a:gd name="T108" fmla="*/ 33 w 150"/>
                    <a:gd name="T109" fmla="*/ 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</p:grpSp>
          <p:sp>
            <p:nvSpPr>
              <p:cNvPr id="58" name="Volný tvar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>
                  <a:gd name="T0" fmla="*/ 2 w 17"/>
                  <a:gd name="T1" fmla="*/ 0 h 225"/>
                  <a:gd name="T2" fmla="*/ 6 w 17"/>
                  <a:gd name="T3" fmla="*/ 16 h 225"/>
                  <a:gd name="T4" fmla="*/ 9 w 17"/>
                  <a:gd name="T5" fmla="*/ 43 h 225"/>
                  <a:gd name="T6" fmla="*/ 13 w 17"/>
                  <a:gd name="T7" fmla="*/ 81 h 225"/>
                  <a:gd name="T8" fmla="*/ 16 w 17"/>
                  <a:gd name="T9" fmla="*/ 128 h 225"/>
                  <a:gd name="T10" fmla="*/ 16 w 17"/>
                  <a:gd name="T11" fmla="*/ 179 h 225"/>
                  <a:gd name="T12" fmla="*/ 14 w 17"/>
                  <a:gd name="T13" fmla="*/ 224 h 225"/>
                  <a:gd name="T14" fmla="*/ 13 w 17"/>
                  <a:gd name="T15" fmla="*/ 224 h 225"/>
                  <a:gd name="T16" fmla="*/ 14 w 17"/>
                  <a:gd name="T17" fmla="*/ 179 h 225"/>
                  <a:gd name="T18" fmla="*/ 14 w 17"/>
                  <a:gd name="T19" fmla="*/ 142 h 225"/>
                  <a:gd name="T20" fmla="*/ 10 w 17"/>
                  <a:gd name="T21" fmla="*/ 101 h 225"/>
                  <a:gd name="T22" fmla="*/ 6 w 17"/>
                  <a:gd name="T23" fmla="*/ 61 h 225"/>
                  <a:gd name="T24" fmla="*/ 0 w 17"/>
                  <a:gd name="T25" fmla="*/ 10 h 225"/>
                  <a:gd name="T26" fmla="*/ 2 w 17"/>
                  <a:gd name="T2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59" name="Volný tvar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>
                  <a:gd name="T0" fmla="*/ 22 w 70"/>
                  <a:gd name="T1" fmla="*/ 5 h 404"/>
                  <a:gd name="T2" fmla="*/ 23 w 70"/>
                  <a:gd name="T3" fmla="*/ 16 h 404"/>
                  <a:gd name="T4" fmla="*/ 39 w 70"/>
                  <a:gd name="T5" fmla="*/ 15 h 404"/>
                  <a:gd name="T6" fmla="*/ 33 w 70"/>
                  <a:gd name="T7" fmla="*/ 20 h 404"/>
                  <a:gd name="T8" fmla="*/ 26 w 70"/>
                  <a:gd name="T9" fmla="*/ 27 h 404"/>
                  <a:gd name="T10" fmla="*/ 41 w 70"/>
                  <a:gd name="T11" fmla="*/ 37 h 404"/>
                  <a:gd name="T12" fmla="*/ 30 w 70"/>
                  <a:gd name="T13" fmla="*/ 40 h 404"/>
                  <a:gd name="T14" fmla="*/ 29 w 70"/>
                  <a:gd name="T15" fmla="*/ 52 h 404"/>
                  <a:gd name="T16" fmla="*/ 61 w 70"/>
                  <a:gd name="T17" fmla="*/ 109 h 404"/>
                  <a:gd name="T18" fmla="*/ 31 w 70"/>
                  <a:gd name="T19" fmla="*/ 68 h 404"/>
                  <a:gd name="T20" fmla="*/ 38 w 70"/>
                  <a:gd name="T21" fmla="*/ 92 h 404"/>
                  <a:gd name="T22" fmla="*/ 34 w 70"/>
                  <a:gd name="T23" fmla="*/ 94 h 404"/>
                  <a:gd name="T24" fmla="*/ 39 w 70"/>
                  <a:gd name="T25" fmla="*/ 126 h 404"/>
                  <a:gd name="T26" fmla="*/ 51 w 70"/>
                  <a:gd name="T27" fmla="*/ 160 h 404"/>
                  <a:gd name="T28" fmla="*/ 38 w 70"/>
                  <a:gd name="T29" fmla="*/ 135 h 404"/>
                  <a:gd name="T30" fmla="*/ 49 w 70"/>
                  <a:gd name="T31" fmla="*/ 186 h 404"/>
                  <a:gd name="T32" fmla="*/ 39 w 70"/>
                  <a:gd name="T33" fmla="*/ 152 h 404"/>
                  <a:gd name="T34" fmla="*/ 37 w 70"/>
                  <a:gd name="T35" fmla="*/ 152 h 404"/>
                  <a:gd name="T36" fmla="*/ 40 w 70"/>
                  <a:gd name="T37" fmla="*/ 182 h 404"/>
                  <a:gd name="T38" fmla="*/ 37 w 70"/>
                  <a:gd name="T39" fmla="*/ 182 h 404"/>
                  <a:gd name="T40" fmla="*/ 44 w 70"/>
                  <a:gd name="T41" fmla="*/ 217 h 404"/>
                  <a:gd name="T42" fmla="*/ 39 w 70"/>
                  <a:gd name="T43" fmla="*/ 208 h 404"/>
                  <a:gd name="T44" fmla="*/ 43 w 70"/>
                  <a:gd name="T45" fmla="*/ 240 h 404"/>
                  <a:gd name="T46" fmla="*/ 40 w 70"/>
                  <a:gd name="T47" fmla="*/ 230 h 404"/>
                  <a:gd name="T48" fmla="*/ 37 w 70"/>
                  <a:gd name="T49" fmla="*/ 227 h 404"/>
                  <a:gd name="T50" fmla="*/ 39 w 70"/>
                  <a:gd name="T51" fmla="*/ 251 h 404"/>
                  <a:gd name="T52" fmla="*/ 46 w 70"/>
                  <a:gd name="T53" fmla="*/ 295 h 404"/>
                  <a:gd name="T54" fmla="*/ 37 w 70"/>
                  <a:gd name="T55" fmla="*/ 261 h 404"/>
                  <a:gd name="T56" fmla="*/ 35 w 70"/>
                  <a:gd name="T57" fmla="*/ 255 h 404"/>
                  <a:gd name="T58" fmla="*/ 36 w 70"/>
                  <a:gd name="T59" fmla="*/ 292 h 404"/>
                  <a:gd name="T60" fmla="*/ 33 w 70"/>
                  <a:gd name="T61" fmla="*/ 310 h 404"/>
                  <a:gd name="T62" fmla="*/ 32 w 70"/>
                  <a:gd name="T63" fmla="*/ 290 h 404"/>
                  <a:gd name="T64" fmla="*/ 7 w 70"/>
                  <a:gd name="T65" fmla="*/ 345 h 404"/>
                  <a:gd name="T66" fmla="*/ 30 w 70"/>
                  <a:gd name="T67" fmla="*/ 264 h 404"/>
                  <a:gd name="T68" fmla="*/ 26 w 70"/>
                  <a:gd name="T69" fmla="*/ 282 h 404"/>
                  <a:gd name="T70" fmla="*/ 31 w 70"/>
                  <a:gd name="T71" fmla="*/ 236 h 404"/>
                  <a:gd name="T72" fmla="*/ 5 w 70"/>
                  <a:gd name="T73" fmla="*/ 272 h 404"/>
                  <a:gd name="T74" fmla="*/ 31 w 70"/>
                  <a:gd name="T75" fmla="*/ 223 h 404"/>
                  <a:gd name="T76" fmla="*/ 28 w 70"/>
                  <a:gd name="T77" fmla="*/ 212 h 404"/>
                  <a:gd name="T78" fmla="*/ 31 w 70"/>
                  <a:gd name="T79" fmla="*/ 193 h 404"/>
                  <a:gd name="T80" fmla="*/ 26 w 70"/>
                  <a:gd name="T81" fmla="*/ 193 h 404"/>
                  <a:gd name="T82" fmla="*/ 15 w 70"/>
                  <a:gd name="T83" fmla="*/ 228 h 404"/>
                  <a:gd name="T84" fmla="*/ 26 w 70"/>
                  <a:gd name="T85" fmla="*/ 162 h 404"/>
                  <a:gd name="T86" fmla="*/ 29 w 70"/>
                  <a:gd name="T87" fmla="*/ 138 h 404"/>
                  <a:gd name="T88" fmla="*/ 26 w 70"/>
                  <a:gd name="T89" fmla="*/ 133 h 404"/>
                  <a:gd name="T90" fmla="*/ 26 w 70"/>
                  <a:gd name="T91" fmla="*/ 111 h 404"/>
                  <a:gd name="T92" fmla="*/ 24 w 70"/>
                  <a:gd name="T93" fmla="*/ 108 h 404"/>
                  <a:gd name="T94" fmla="*/ 16 w 70"/>
                  <a:gd name="T95" fmla="*/ 129 h 404"/>
                  <a:gd name="T96" fmla="*/ 23 w 70"/>
                  <a:gd name="T97" fmla="*/ 96 h 404"/>
                  <a:gd name="T98" fmla="*/ 22 w 70"/>
                  <a:gd name="T99" fmla="*/ 68 h 404"/>
                  <a:gd name="T100" fmla="*/ 23 w 70"/>
                  <a:gd name="T101" fmla="*/ 51 h 404"/>
                  <a:gd name="T102" fmla="*/ 15 w 70"/>
                  <a:gd name="T103" fmla="*/ 50 h 404"/>
                  <a:gd name="T104" fmla="*/ 18 w 70"/>
                  <a:gd name="T105" fmla="*/ 27 h 404"/>
                  <a:gd name="T106" fmla="*/ 14 w 70"/>
                  <a:gd name="T107" fmla="*/ 21 h 404"/>
                  <a:gd name="T108" fmla="*/ 15 w 70"/>
                  <a:gd name="T109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grpSp>
            <p:nvGrpSpPr>
              <p:cNvPr id="60" name="Skupina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90" name="Volný tvar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>
                    <a:gd name="T0" fmla="*/ 37 w 48"/>
                    <a:gd name="T1" fmla="*/ 0 h 255"/>
                    <a:gd name="T2" fmla="*/ 34 w 48"/>
                    <a:gd name="T3" fmla="*/ 5 h 255"/>
                    <a:gd name="T4" fmla="*/ 18 w 48"/>
                    <a:gd name="T5" fmla="*/ 50 h 255"/>
                    <a:gd name="T6" fmla="*/ 9 w 48"/>
                    <a:gd name="T7" fmla="*/ 92 h 255"/>
                    <a:gd name="T8" fmla="*/ 0 w 48"/>
                    <a:gd name="T9" fmla="*/ 145 h 255"/>
                    <a:gd name="T10" fmla="*/ 0 w 48"/>
                    <a:gd name="T11" fmla="*/ 203 h 255"/>
                    <a:gd name="T12" fmla="*/ 4 w 48"/>
                    <a:gd name="T13" fmla="*/ 254 h 255"/>
                    <a:gd name="T14" fmla="*/ 9 w 48"/>
                    <a:gd name="T15" fmla="*/ 254 h 255"/>
                    <a:gd name="T16" fmla="*/ 4 w 48"/>
                    <a:gd name="T17" fmla="*/ 203 h 255"/>
                    <a:gd name="T18" fmla="*/ 4 w 48"/>
                    <a:gd name="T19" fmla="*/ 161 h 255"/>
                    <a:gd name="T20" fmla="*/ 14 w 48"/>
                    <a:gd name="T21" fmla="*/ 115 h 255"/>
                    <a:gd name="T22" fmla="*/ 28 w 48"/>
                    <a:gd name="T23" fmla="*/ 69 h 255"/>
                    <a:gd name="T24" fmla="*/ 47 w 48"/>
                    <a:gd name="T25" fmla="*/ 11 h 255"/>
                    <a:gd name="T26" fmla="*/ 37 w 48"/>
                    <a:gd name="T27" fmla="*/ 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91" name="Volný tvar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>
                    <a:gd name="T0" fmla="*/ 84 w 186"/>
                    <a:gd name="T1" fmla="*/ 8 h 326"/>
                    <a:gd name="T2" fmla="*/ 13 w 186"/>
                    <a:gd name="T3" fmla="*/ 14 h 326"/>
                    <a:gd name="T4" fmla="*/ 79 w 186"/>
                    <a:gd name="T5" fmla="*/ 14 h 326"/>
                    <a:gd name="T6" fmla="*/ 68 w 186"/>
                    <a:gd name="T7" fmla="*/ 28 h 326"/>
                    <a:gd name="T8" fmla="*/ 68 w 186"/>
                    <a:gd name="T9" fmla="*/ 34 h 326"/>
                    <a:gd name="T10" fmla="*/ 36 w 186"/>
                    <a:gd name="T11" fmla="*/ 49 h 326"/>
                    <a:gd name="T12" fmla="*/ 60 w 186"/>
                    <a:gd name="T13" fmla="*/ 43 h 326"/>
                    <a:gd name="T14" fmla="*/ 60 w 186"/>
                    <a:gd name="T15" fmla="*/ 51 h 326"/>
                    <a:gd name="T16" fmla="*/ 66 w 186"/>
                    <a:gd name="T17" fmla="*/ 54 h 326"/>
                    <a:gd name="T18" fmla="*/ 8 w 186"/>
                    <a:gd name="T19" fmla="*/ 88 h 326"/>
                    <a:gd name="T20" fmla="*/ 63 w 186"/>
                    <a:gd name="T21" fmla="*/ 71 h 326"/>
                    <a:gd name="T22" fmla="*/ 49 w 186"/>
                    <a:gd name="T23" fmla="*/ 94 h 326"/>
                    <a:gd name="T24" fmla="*/ 8 w 186"/>
                    <a:gd name="T25" fmla="*/ 109 h 326"/>
                    <a:gd name="T26" fmla="*/ 52 w 186"/>
                    <a:gd name="T27" fmla="*/ 97 h 326"/>
                    <a:gd name="T28" fmla="*/ 18 w 186"/>
                    <a:gd name="T29" fmla="*/ 122 h 326"/>
                    <a:gd name="T30" fmla="*/ 39 w 186"/>
                    <a:gd name="T31" fmla="*/ 111 h 326"/>
                    <a:gd name="T32" fmla="*/ 52 w 186"/>
                    <a:gd name="T33" fmla="*/ 109 h 326"/>
                    <a:gd name="T34" fmla="*/ 52 w 186"/>
                    <a:gd name="T35" fmla="*/ 117 h 326"/>
                    <a:gd name="T36" fmla="*/ 44 w 186"/>
                    <a:gd name="T37" fmla="*/ 133 h 326"/>
                    <a:gd name="T38" fmla="*/ 5 w 186"/>
                    <a:gd name="T39" fmla="*/ 154 h 326"/>
                    <a:gd name="T40" fmla="*/ 49 w 186"/>
                    <a:gd name="T41" fmla="*/ 136 h 326"/>
                    <a:gd name="T42" fmla="*/ 42 w 186"/>
                    <a:gd name="T43" fmla="*/ 160 h 326"/>
                    <a:gd name="T44" fmla="*/ 32 w 186"/>
                    <a:gd name="T45" fmla="*/ 174 h 326"/>
                    <a:gd name="T46" fmla="*/ 36 w 186"/>
                    <a:gd name="T47" fmla="*/ 174 h 326"/>
                    <a:gd name="T48" fmla="*/ 36 w 186"/>
                    <a:gd name="T49" fmla="*/ 182 h 326"/>
                    <a:gd name="T50" fmla="*/ 8 w 186"/>
                    <a:gd name="T51" fmla="*/ 202 h 326"/>
                    <a:gd name="T52" fmla="*/ 32 w 186"/>
                    <a:gd name="T53" fmla="*/ 199 h 326"/>
                    <a:gd name="T54" fmla="*/ 32 w 186"/>
                    <a:gd name="T55" fmla="*/ 202 h 326"/>
                    <a:gd name="T56" fmla="*/ 34 w 186"/>
                    <a:gd name="T57" fmla="*/ 211 h 326"/>
                    <a:gd name="T58" fmla="*/ 28 w 186"/>
                    <a:gd name="T59" fmla="*/ 228 h 326"/>
                    <a:gd name="T60" fmla="*/ 34 w 186"/>
                    <a:gd name="T61" fmla="*/ 237 h 326"/>
                    <a:gd name="T62" fmla="*/ 36 w 186"/>
                    <a:gd name="T63" fmla="*/ 273 h 326"/>
                    <a:gd name="T64" fmla="*/ 42 w 186"/>
                    <a:gd name="T65" fmla="*/ 228 h 326"/>
                    <a:gd name="T66" fmla="*/ 86 w 186"/>
                    <a:gd name="T67" fmla="*/ 325 h 326"/>
                    <a:gd name="T68" fmla="*/ 60 w 186"/>
                    <a:gd name="T69" fmla="*/ 211 h 326"/>
                    <a:gd name="T70" fmla="*/ 60 w 186"/>
                    <a:gd name="T71" fmla="*/ 208 h 326"/>
                    <a:gd name="T72" fmla="*/ 63 w 186"/>
                    <a:gd name="T73" fmla="*/ 199 h 326"/>
                    <a:gd name="T74" fmla="*/ 100 w 186"/>
                    <a:gd name="T75" fmla="*/ 256 h 326"/>
                    <a:gd name="T76" fmla="*/ 76 w 186"/>
                    <a:gd name="T77" fmla="*/ 225 h 326"/>
                    <a:gd name="T78" fmla="*/ 68 w 186"/>
                    <a:gd name="T79" fmla="*/ 174 h 326"/>
                    <a:gd name="T80" fmla="*/ 70 w 186"/>
                    <a:gd name="T81" fmla="*/ 160 h 326"/>
                    <a:gd name="T82" fmla="*/ 84 w 186"/>
                    <a:gd name="T83" fmla="*/ 193 h 326"/>
                    <a:gd name="T84" fmla="*/ 76 w 186"/>
                    <a:gd name="T85" fmla="*/ 142 h 326"/>
                    <a:gd name="T86" fmla="*/ 89 w 186"/>
                    <a:gd name="T87" fmla="*/ 133 h 326"/>
                    <a:gd name="T88" fmla="*/ 100 w 186"/>
                    <a:gd name="T89" fmla="*/ 168 h 326"/>
                    <a:gd name="T90" fmla="*/ 86 w 186"/>
                    <a:gd name="T91" fmla="*/ 109 h 326"/>
                    <a:gd name="T92" fmla="*/ 89 w 186"/>
                    <a:gd name="T93" fmla="*/ 102 h 326"/>
                    <a:gd name="T94" fmla="*/ 92 w 186"/>
                    <a:gd name="T95" fmla="*/ 74 h 326"/>
                    <a:gd name="T96" fmla="*/ 105 w 186"/>
                    <a:gd name="T97" fmla="*/ 76 h 326"/>
                    <a:gd name="T98" fmla="*/ 152 w 186"/>
                    <a:gd name="T99" fmla="*/ 151 h 326"/>
                    <a:gd name="T100" fmla="*/ 118 w 186"/>
                    <a:gd name="T101" fmla="*/ 109 h 326"/>
                    <a:gd name="T102" fmla="*/ 100 w 186"/>
                    <a:gd name="T103" fmla="*/ 49 h 326"/>
                    <a:gd name="T104" fmla="*/ 105 w 186"/>
                    <a:gd name="T105" fmla="*/ 38 h 326"/>
                    <a:gd name="T106" fmla="*/ 128 w 186"/>
                    <a:gd name="T107" fmla="*/ 71 h 326"/>
                    <a:gd name="T108" fmla="*/ 123 w 186"/>
                    <a:gd name="T109" fmla="*/ 68 h 326"/>
                    <a:gd name="T110" fmla="*/ 113 w 186"/>
                    <a:gd name="T111" fmla="*/ 22 h 326"/>
                    <a:gd name="T112" fmla="*/ 142 w 186"/>
                    <a:gd name="T113" fmla="*/ 68 h 326"/>
                    <a:gd name="T114" fmla="*/ 123 w 186"/>
                    <a:gd name="T115" fmla="*/ 46 h 326"/>
                    <a:gd name="T116" fmla="*/ 108 w 186"/>
                    <a:gd name="T117" fmla="*/ 2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</p:grpSp>
          <p:sp>
            <p:nvSpPr>
              <p:cNvPr id="61" name="Volný tvar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>
                  <a:gd name="T0" fmla="*/ 48 w 108"/>
                  <a:gd name="T1" fmla="*/ 15 h 566"/>
                  <a:gd name="T2" fmla="*/ 8 w 108"/>
                  <a:gd name="T3" fmla="*/ 24 h 566"/>
                  <a:gd name="T4" fmla="*/ 45 w 108"/>
                  <a:gd name="T5" fmla="*/ 24 h 566"/>
                  <a:gd name="T6" fmla="*/ 38 w 108"/>
                  <a:gd name="T7" fmla="*/ 50 h 566"/>
                  <a:gd name="T8" fmla="*/ 38 w 108"/>
                  <a:gd name="T9" fmla="*/ 59 h 566"/>
                  <a:gd name="T10" fmla="*/ 20 w 108"/>
                  <a:gd name="T11" fmla="*/ 83 h 566"/>
                  <a:gd name="T12" fmla="*/ 35 w 108"/>
                  <a:gd name="T13" fmla="*/ 75 h 566"/>
                  <a:gd name="T14" fmla="*/ 35 w 108"/>
                  <a:gd name="T15" fmla="*/ 90 h 566"/>
                  <a:gd name="T16" fmla="*/ 38 w 108"/>
                  <a:gd name="T17" fmla="*/ 94 h 566"/>
                  <a:gd name="T18" fmla="*/ 3 w 108"/>
                  <a:gd name="T19" fmla="*/ 154 h 566"/>
                  <a:gd name="T20" fmla="*/ 36 w 108"/>
                  <a:gd name="T21" fmla="*/ 124 h 566"/>
                  <a:gd name="T22" fmla="*/ 28 w 108"/>
                  <a:gd name="T23" fmla="*/ 163 h 566"/>
                  <a:gd name="T24" fmla="*/ 3 w 108"/>
                  <a:gd name="T25" fmla="*/ 188 h 566"/>
                  <a:gd name="T26" fmla="*/ 30 w 108"/>
                  <a:gd name="T27" fmla="*/ 168 h 566"/>
                  <a:gd name="T28" fmla="*/ 10 w 108"/>
                  <a:gd name="T29" fmla="*/ 214 h 566"/>
                  <a:gd name="T30" fmla="*/ 21 w 108"/>
                  <a:gd name="T31" fmla="*/ 192 h 566"/>
                  <a:gd name="T32" fmla="*/ 30 w 108"/>
                  <a:gd name="T33" fmla="*/ 188 h 566"/>
                  <a:gd name="T34" fmla="*/ 30 w 108"/>
                  <a:gd name="T35" fmla="*/ 203 h 566"/>
                  <a:gd name="T36" fmla="*/ 26 w 108"/>
                  <a:gd name="T37" fmla="*/ 232 h 566"/>
                  <a:gd name="T38" fmla="*/ 2 w 108"/>
                  <a:gd name="T39" fmla="*/ 267 h 566"/>
                  <a:gd name="T40" fmla="*/ 28 w 108"/>
                  <a:gd name="T41" fmla="*/ 238 h 566"/>
                  <a:gd name="T42" fmla="*/ 24 w 108"/>
                  <a:gd name="T43" fmla="*/ 278 h 566"/>
                  <a:gd name="T44" fmla="*/ 18 w 108"/>
                  <a:gd name="T45" fmla="*/ 302 h 566"/>
                  <a:gd name="T46" fmla="*/ 20 w 108"/>
                  <a:gd name="T47" fmla="*/ 302 h 566"/>
                  <a:gd name="T48" fmla="*/ 20 w 108"/>
                  <a:gd name="T49" fmla="*/ 318 h 566"/>
                  <a:gd name="T50" fmla="*/ 3 w 108"/>
                  <a:gd name="T51" fmla="*/ 351 h 566"/>
                  <a:gd name="T52" fmla="*/ 18 w 108"/>
                  <a:gd name="T53" fmla="*/ 347 h 566"/>
                  <a:gd name="T54" fmla="*/ 18 w 108"/>
                  <a:gd name="T55" fmla="*/ 351 h 566"/>
                  <a:gd name="T56" fmla="*/ 19 w 108"/>
                  <a:gd name="T57" fmla="*/ 367 h 566"/>
                  <a:gd name="T58" fmla="*/ 16 w 108"/>
                  <a:gd name="T59" fmla="*/ 396 h 566"/>
                  <a:gd name="T60" fmla="*/ 19 w 108"/>
                  <a:gd name="T61" fmla="*/ 411 h 566"/>
                  <a:gd name="T62" fmla="*/ 20 w 108"/>
                  <a:gd name="T63" fmla="*/ 475 h 566"/>
                  <a:gd name="T64" fmla="*/ 24 w 108"/>
                  <a:gd name="T65" fmla="*/ 396 h 566"/>
                  <a:gd name="T66" fmla="*/ 50 w 108"/>
                  <a:gd name="T67" fmla="*/ 565 h 566"/>
                  <a:gd name="T68" fmla="*/ 35 w 108"/>
                  <a:gd name="T69" fmla="*/ 367 h 566"/>
                  <a:gd name="T70" fmla="*/ 35 w 108"/>
                  <a:gd name="T71" fmla="*/ 362 h 566"/>
                  <a:gd name="T72" fmla="*/ 36 w 108"/>
                  <a:gd name="T73" fmla="*/ 347 h 566"/>
                  <a:gd name="T74" fmla="*/ 58 w 108"/>
                  <a:gd name="T75" fmla="*/ 446 h 566"/>
                  <a:gd name="T76" fmla="*/ 44 w 108"/>
                  <a:gd name="T77" fmla="*/ 391 h 566"/>
                  <a:gd name="T78" fmla="*/ 38 w 108"/>
                  <a:gd name="T79" fmla="*/ 302 h 566"/>
                  <a:gd name="T80" fmla="*/ 40 w 108"/>
                  <a:gd name="T81" fmla="*/ 278 h 566"/>
                  <a:gd name="T82" fmla="*/ 48 w 108"/>
                  <a:gd name="T83" fmla="*/ 336 h 566"/>
                  <a:gd name="T84" fmla="*/ 44 w 108"/>
                  <a:gd name="T85" fmla="*/ 248 h 566"/>
                  <a:gd name="T86" fmla="*/ 52 w 108"/>
                  <a:gd name="T87" fmla="*/ 232 h 566"/>
                  <a:gd name="T88" fmla="*/ 58 w 108"/>
                  <a:gd name="T89" fmla="*/ 292 h 566"/>
                  <a:gd name="T90" fmla="*/ 50 w 108"/>
                  <a:gd name="T91" fmla="*/ 188 h 566"/>
                  <a:gd name="T92" fmla="*/ 52 w 108"/>
                  <a:gd name="T93" fmla="*/ 177 h 566"/>
                  <a:gd name="T94" fmla="*/ 53 w 108"/>
                  <a:gd name="T95" fmla="*/ 128 h 566"/>
                  <a:gd name="T96" fmla="*/ 61 w 108"/>
                  <a:gd name="T97" fmla="*/ 135 h 566"/>
                  <a:gd name="T98" fmla="*/ 88 w 108"/>
                  <a:gd name="T99" fmla="*/ 263 h 566"/>
                  <a:gd name="T100" fmla="*/ 68 w 108"/>
                  <a:gd name="T101" fmla="*/ 188 h 566"/>
                  <a:gd name="T102" fmla="*/ 58 w 108"/>
                  <a:gd name="T103" fmla="*/ 83 h 566"/>
                  <a:gd name="T104" fmla="*/ 61 w 108"/>
                  <a:gd name="T105" fmla="*/ 65 h 566"/>
                  <a:gd name="T106" fmla="*/ 74 w 108"/>
                  <a:gd name="T107" fmla="*/ 124 h 566"/>
                  <a:gd name="T108" fmla="*/ 71 w 108"/>
                  <a:gd name="T109" fmla="*/ 118 h 566"/>
                  <a:gd name="T110" fmla="*/ 65 w 108"/>
                  <a:gd name="T111" fmla="*/ 40 h 566"/>
                  <a:gd name="T112" fmla="*/ 82 w 108"/>
                  <a:gd name="T113" fmla="*/ 118 h 566"/>
                  <a:gd name="T114" fmla="*/ 71 w 108"/>
                  <a:gd name="T115" fmla="*/ 79 h 566"/>
                  <a:gd name="T116" fmla="*/ 62 w 108"/>
                  <a:gd name="T117" fmla="*/ 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grpSp>
            <p:nvGrpSpPr>
              <p:cNvPr id="62" name="Skupina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83" name="Volný tvar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>
                    <a:gd name="T0" fmla="*/ 21 w 28"/>
                    <a:gd name="T1" fmla="*/ 0 h 371"/>
                    <a:gd name="T2" fmla="*/ 19 w 28"/>
                    <a:gd name="T3" fmla="*/ 7 h 371"/>
                    <a:gd name="T4" fmla="*/ 11 w 28"/>
                    <a:gd name="T5" fmla="*/ 72 h 371"/>
                    <a:gd name="T6" fmla="*/ 5 w 28"/>
                    <a:gd name="T7" fmla="*/ 135 h 371"/>
                    <a:gd name="T8" fmla="*/ 0 w 28"/>
                    <a:gd name="T9" fmla="*/ 212 h 371"/>
                    <a:gd name="T10" fmla="*/ 0 w 28"/>
                    <a:gd name="T11" fmla="*/ 296 h 371"/>
                    <a:gd name="T12" fmla="*/ 3 w 28"/>
                    <a:gd name="T13" fmla="*/ 370 h 371"/>
                    <a:gd name="T14" fmla="*/ 5 w 28"/>
                    <a:gd name="T15" fmla="*/ 370 h 371"/>
                    <a:gd name="T16" fmla="*/ 3 w 28"/>
                    <a:gd name="T17" fmla="*/ 296 h 371"/>
                    <a:gd name="T18" fmla="*/ 3 w 28"/>
                    <a:gd name="T19" fmla="*/ 234 h 371"/>
                    <a:gd name="T20" fmla="*/ 8 w 28"/>
                    <a:gd name="T21" fmla="*/ 167 h 371"/>
                    <a:gd name="T22" fmla="*/ 15 w 28"/>
                    <a:gd name="T23" fmla="*/ 101 h 371"/>
                    <a:gd name="T24" fmla="*/ 27 w 28"/>
                    <a:gd name="T25" fmla="*/ 16 h 371"/>
                    <a:gd name="T26" fmla="*/ 21 w 28"/>
                    <a:gd name="T27" fmla="*/ 0 h 3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84" name="Volný tvar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>
                    <a:gd name="T0" fmla="*/ 86 w 88"/>
                    <a:gd name="T1" fmla="*/ 70 h 450"/>
                    <a:gd name="T2" fmla="*/ 79 w 88"/>
                    <a:gd name="T3" fmla="*/ 40 h 450"/>
                    <a:gd name="T4" fmla="*/ 76 w 88"/>
                    <a:gd name="T5" fmla="*/ 29 h 450"/>
                    <a:gd name="T6" fmla="*/ 70 w 88"/>
                    <a:gd name="T7" fmla="*/ 18 h 450"/>
                    <a:gd name="T8" fmla="*/ 64 w 88"/>
                    <a:gd name="T9" fmla="*/ 10 h 450"/>
                    <a:gd name="T10" fmla="*/ 56 w 88"/>
                    <a:gd name="T11" fmla="*/ 1 h 450"/>
                    <a:gd name="T12" fmla="*/ 49 w 88"/>
                    <a:gd name="T13" fmla="*/ 0 h 450"/>
                    <a:gd name="T14" fmla="*/ 42 w 88"/>
                    <a:gd name="T15" fmla="*/ 4 h 450"/>
                    <a:gd name="T16" fmla="*/ 35 w 88"/>
                    <a:gd name="T17" fmla="*/ 8 h 450"/>
                    <a:gd name="T18" fmla="*/ 27 w 88"/>
                    <a:gd name="T19" fmla="*/ 16 h 450"/>
                    <a:gd name="T20" fmla="*/ 22 w 88"/>
                    <a:gd name="T21" fmla="*/ 33 h 450"/>
                    <a:gd name="T22" fmla="*/ 17 w 88"/>
                    <a:gd name="T23" fmla="*/ 57 h 450"/>
                    <a:gd name="T24" fmla="*/ 12 w 88"/>
                    <a:gd name="T25" fmla="*/ 76 h 450"/>
                    <a:gd name="T26" fmla="*/ 7 w 88"/>
                    <a:gd name="T27" fmla="*/ 95 h 450"/>
                    <a:gd name="T28" fmla="*/ 2 w 88"/>
                    <a:gd name="T29" fmla="*/ 121 h 450"/>
                    <a:gd name="T30" fmla="*/ 0 w 88"/>
                    <a:gd name="T31" fmla="*/ 175 h 450"/>
                    <a:gd name="T32" fmla="*/ 0 w 88"/>
                    <a:gd name="T33" fmla="*/ 216 h 450"/>
                    <a:gd name="T34" fmla="*/ 5 w 88"/>
                    <a:gd name="T35" fmla="*/ 275 h 450"/>
                    <a:gd name="T36" fmla="*/ 12 w 88"/>
                    <a:gd name="T37" fmla="*/ 327 h 450"/>
                    <a:gd name="T38" fmla="*/ 27 w 88"/>
                    <a:gd name="T39" fmla="*/ 449 h 450"/>
                    <a:gd name="T40" fmla="*/ 21 w 88"/>
                    <a:gd name="T41" fmla="*/ 318 h 450"/>
                    <a:gd name="T42" fmla="*/ 18 w 88"/>
                    <a:gd name="T43" fmla="*/ 273 h 450"/>
                    <a:gd name="T44" fmla="*/ 15 w 88"/>
                    <a:gd name="T45" fmla="*/ 232 h 450"/>
                    <a:gd name="T46" fmla="*/ 15 w 88"/>
                    <a:gd name="T47" fmla="*/ 190 h 450"/>
                    <a:gd name="T48" fmla="*/ 17 w 88"/>
                    <a:gd name="T49" fmla="*/ 143 h 450"/>
                    <a:gd name="T50" fmla="*/ 19 w 88"/>
                    <a:gd name="T51" fmla="*/ 106 h 450"/>
                    <a:gd name="T52" fmla="*/ 23 w 88"/>
                    <a:gd name="T53" fmla="*/ 62 h 450"/>
                    <a:gd name="T54" fmla="*/ 29 w 88"/>
                    <a:gd name="T55" fmla="*/ 40 h 450"/>
                    <a:gd name="T56" fmla="*/ 37 w 88"/>
                    <a:gd name="T57" fmla="*/ 32 h 450"/>
                    <a:gd name="T58" fmla="*/ 59 w 88"/>
                    <a:gd name="T59" fmla="*/ 27 h 450"/>
                    <a:gd name="T60" fmla="*/ 72 w 88"/>
                    <a:gd name="T61" fmla="*/ 42 h 450"/>
                    <a:gd name="T62" fmla="*/ 87 w 88"/>
                    <a:gd name="T63" fmla="*/ 75 h 450"/>
                    <a:gd name="T64" fmla="*/ 86 w 88"/>
                    <a:gd name="T65" fmla="*/ 70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grpSp>
              <p:nvGrpSpPr>
                <p:cNvPr id="85" name="Skupina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88" name="Volný tvar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>
                      <a:gd name="T0" fmla="*/ 114 w 122"/>
                      <a:gd name="T1" fmla="*/ 14 h 641"/>
                      <a:gd name="T2" fmla="*/ 112 w 122"/>
                      <a:gd name="T3" fmla="*/ 0 h 641"/>
                      <a:gd name="T4" fmla="*/ 104 w 122"/>
                      <a:gd name="T5" fmla="*/ 5 h 641"/>
                      <a:gd name="T6" fmla="*/ 99 w 122"/>
                      <a:gd name="T7" fmla="*/ 22 h 641"/>
                      <a:gd name="T8" fmla="*/ 3 w 122"/>
                      <a:gd name="T9" fmla="*/ 140 h 641"/>
                      <a:gd name="T10" fmla="*/ 89 w 122"/>
                      <a:gd name="T11" fmla="*/ 57 h 641"/>
                      <a:gd name="T12" fmla="*/ 90 w 122"/>
                      <a:gd name="T13" fmla="*/ 73 h 641"/>
                      <a:gd name="T14" fmla="*/ 47 w 122"/>
                      <a:gd name="T15" fmla="*/ 173 h 641"/>
                      <a:gd name="T16" fmla="*/ 100 w 122"/>
                      <a:gd name="T17" fmla="*/ 93 h 641"/>
                      <a:gd name="T18" fmla="*/ 93 w 122"/>
                      <a:gd name="T19" fmla="*/ 126 h 641"/>
                      <a:gd name="T20" fmla="*/ 76 w 122"/>
                      <a:gd name="T21" fmla="*/ 181 h 641"/>
                      <a:gd name="T22" fmla="*/ 26 w 122"/>
                      <a:gd name="T23" fmla="*/ 326 h 641"/>
                      <a:gd name="T24" fmla="*/ 28 w 122"/>
                      <a:gd name="T25" fmla="*/ 315 h 641"/>
                      <a:gd name="T26" fmla="*/ 61 w 122"/>
                      <a:gd name="T27" fmla="*/ 224 h 641"/>
                      <a:gd name="T28" fmla="*/ 87 w 122"/>
                      <a:gd name="T29" fmla="*/ 154 h 641"/>
                      <a:gd name="T30" fmla="*/ 99 w 122"/>
                      <a:gd name="T31" fmla="*/ 120 h 641"/>
                      <a:gd name="T32" fmla="*/ 101 w 122"/>
                      <a:gd name="T33" fmla="*/ 132 h 641"/>
                      <a:gd name="T34" fmla="*/ 87 w 122"/>
                      <a:gd name="T35" fmla="*/ 176 h 641"/>
                      <a:gd name="T36" fmla="*/ 67 w 122"/>
                      <a:gd name="T37" fmla="*/ 237 h 641"/>
                      <a:gd name="T38" fmla="*/ 93 w 122"/>
                      <a:gd name="T39" fmla="*/ 154 h 641"/>
                      <a:gd name="T40" fmla="*/ 101 w 122"/>
                      <a:gd name="T41" fmla="*/ 132 h 641"/>
                      <a:gd name="T42" fmla="*/ 102 w 122"/>
                      <a:gd name="T43" fmla="*/ 156 h 641"/>
                      <a:gd name="T44" fmla="*/ 93 w 122"/>
                      <a:gd name="T45" fmla="*/ 198 h 641"/>
                      <a:gd name="T46" fmla="*/ 67 w 122"/>
                      <a:gd name="T47" fmla="*/ 254 h 641"/>
                      <a:gd name="T48" fmla="*/ 44 w 122"/>
                      <a:gd name="T49" fmla="*/ 305 h 641"/>
                      <a:gd name="T50" fmla="*/ 70 w 122"/>
                      <a:gd name="T51" fmla="*/ 253 h 641"/>
                      <a:gd name="T52" fmla="*/ 97 w 122"/>
                      <a:gd name="T53" fmla="*/ 193 h 641"/>
                      <a:gd name="T54" fmla="*/ 96 w 122"/>
                      <a:gd name="T55" fmla="*/ 213 h 641"/>
                      <a:gd name="T56" fmla="*/ 97 w 122"/>
                      <a:gd name="T57" fmla="*/ 248 h 641"/>
                      <a:gd name="T58" fmla="*/ 92 w 122"/>
                      <a:gd name="T59" fmla="*/ 266 h 641"/>
                      <a:gd name="T60" fmla="*/ 71 w 122"/>
                      <a:gd name="T61" fmla="*/ 317 h 641"/>
                      <a:gd name="T62" fmla="*/ 30 w 122"/>
                      <a:gd name="T63" fmla="*/ 399 h 641"/>
                      <a:gd name="T64" fmla="*/ 36 w 122"/>
                      <a:gd name="T65" fmla="*/ 381 h 641"/>
                      <a:gd name="T66" fmla="*/ 87 w 122"/>
                      <a:gd name="T67" fmla="*/ 282 h 641"/>
                      <a:gd name="T68" fmla="*/ 103 w 122"/>
                      <a:gd name="T69" fmla="*/ 239 h 641"/>
                      <a:gd name="T70" fmla="*/ 62 w 122"/>
                      <a:gd name="T71" fmla="*/ 367 h 641"/>
                      <a:gd name="T72" fmla="*/ 102 w 122"/>
                      <a:gd name="T73" fmla="*/ 277 h 641"/>
                      <a:gd name="T74" fmla="*/ 101 w 122"/>
                      <a:gd name="T75" fmla="*/ 313 h 641"/>
                      <a:gd name="T76" fmla="*/ 81 w 122"/>
                      <a:gd name="T77" fmla="*/ 399 h 641"/>
                      <a:gd name="T78" fmla="*/ 46 w 122"/>
                      <a:gd name="T79" fmla="*/ 460 h 641"/>
                      <a:gd name="T80" fmla="*/ 14 w 122"/>
                      <a:gd name="T81" fmla="*/ 515 h 641"/>
                      <a:gd name="T82" fmla="*/ 63 w 122"/>
                      <a:gd name="T83" fmla="*/ 438 h 641"/>
                      <a:gd name="T84" fmla="*/ 83 w 122"/>
                      <a:gd name="T85" fmla="*/ 393 h 641"/>
                      <a:gd name="T86" fmla="*/ 101 w 122"/>
                      <a:gd name="T87" fmla="*/ 328 h 641"/>
                      <a:gd name="T88" fmla="*/ 99 w 122"/>
                      <a:gd name="T89" fmla="*/ 357 h 641"/>
                      <a:gd name="T90" fmla="*/ 98 w 122"/>
                      <a:gd name="T91" fmla="*/ 386 h 641"/>
                      <a:gd name="T92" fmla="*/ 99 w 122"/>
                      <a:gd name="T93" fmla="*/ 415 h 641"/>
                      <a:gd name="T94" fmla="*/ 81 w 122"/>
                      <a:gd name="T95" fmla="*/ 471 h 641"/>
                      <a:gd name="T96" fmla="*/ 47 w 122"/>
                      <a:gd name="T97" fmla="*/ 521 h 641"/>
                      <a:gd name="T98" fmla="*/ 50 w 122"/>
                      <a:gd name="T99" fmla="*/ 517 h 641"/>
                      <a:gd name="T100" fmla="*/ 91 w 122"/>
                      <a:gd name="T101" fmla="*/ 449 h 641"/>
                      <a:gd name="T102" fmla="*/ 89 w 122"/>
                      <a:gd name="T103" fmla="*/ 466 h 641"/>
                      <a:gd name="T104" fmla="*/ 91 w 122"/>
                      <a:gd name="T105" fmla="*/ 476 h 641"/>
                      <a:gd name="T106" fmla="*/ 93 w 122"/>
                      <a:gd name="T107" fmla="*/ 492 h 641"/>
                      <a:gd name="T108" fmla="*/ 73 w 122"/>
                      <a:gd name="T109" fmla="*/ 544 h 641"/>
                      <a:gd name="T110" fmla="*/ 50 w 122"/>
                      <a:gd name="T111" fmla="*/ 555 h 641"/>
                      <a:gd name="T112" fmla="*/ 91 w 122"/>
                      <a:gd name="T113" fmla="*/ 510 h 641"/>
                      <a:gd name="T114" fmla="*/ 89 w 122"/>
                      <a:gd name="T115" fmla="*/ 536 h 641"/>
                      <a:gd name="T116" fmla="*/ 92 w 122"/>
                      <a:gd name="T117" fmla="*/ 550 h 641"/>
                      <a:gd name="T118" fmla="*/ 44 w 122"/>
                      <a:gd name="T119" fmla="*/ 640 h 641"/>
                      <a:gd name="T120" fmla="*/ 89 w 122"/>
                      <a:gd name="T121" fmla="*/ 571 h 641"/>
                      <a:gd name="T122" fmla="*/ 98 w 122"/>
                      <a:gd name="T123" fmla="*/ 546 h 641"/>
                      <a:gd name="T124" fmla="*/ 105 w 122"/>
                      <a:gd name="T125" fmla="*/ 523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  <p:sp>
                <p:nvSpPr>
                  <p:cNvPr id="89" name="Volný tvar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>
                      <a:gd name="T0" fmla="*/ 0 w 114"/>
                      <a:gd name="T1" fmla="*/ 529 h 641"/>
                      <a:gd name="T2" fmla="*/ 4 w 114"/>
                      <a:gd name="T3" fmla="*/ 507 h 641"/>
                      <a:gd name="T4" fmla="*/ 32 w 114"/>
                      <a:gd name="T5" fmla="*/ 640 h 641"/>
                      <a:gd name="T6" fmla="*/ 10 w 114"/>
                      <a:gd name="T7" fmla="*/ 510 h 641"/>
                      <a:gd name="T8" fmla="*/ 12 w 114"/>
                      <a:gd name="T9" fmla="*/ 496 h 641"/>
                      <a:gd name="T10" fmla="*/ 39 w 114"/>
                      <a:gd name="T11" fmla="*/ 591 h 641"/>
                      <a:gd name="T12" fmla="*/ 11 w 114"/>
                      <a:gd name="T13" fmla="*/ 490 h 641"/>
                      <a:gd name="T14" fmla="*/ 15 w 114"/>
                      <a:gd name="T15" fmla="*/ 469 h 641"/>
                      <a:gd name="T16" fmla="*/ 18 w 114"/>
                      <a:gd name="T17" fmla="*/ 446 h 641"/>
                      <a:gd name="T18" fmla="*/ 16 w 114"/>
                      <a:gd name="T19" fmla="*/ 430 h 641"/>
                      <a:gd name="T20" fmla="*/ 20 w 114"/>
                      <a:gd name="T21" fmla="*/ 420 h 641"/>
                      <a:gd name="T22" fmla="*/ 18 w 114"/>
                      <a:gd name="T23" fmla="*/ 418 h 641"/>
                      <a:gd name="T24" fmla="*/ 18 w 114"/>
                      <a:gd name="T25" fmla="*/ 395 h 641"/>
                      <a:gd name="T26" fmla="*/ 20 w 114"/>
                      <a:gd name="T27" fmla="*/ 379 h 641"/>
                      <a:gd name="T28" fmla="*/ 53 w 114"/>
                      <a:gd name="T29" fmla="*/ 491 h 641"/>
                      <a:gd name="T30" fmla="*/ 18 w 114"/>
                      <a:gd name="T31" fmla="*/ 374 h 641"/>
                      <a:gd name="T32" fmla="*/ 22 w 114"/>
                      <a:gd name="T33" fmla="*/ 374 h 641"/>
                      <a:gd name="T34" fmla="*/ 22 w 114"/>
                      <a:gd name="T35" fmla="*/ 340 h 641"/>
                      <a:gd name="T36" fmla="*/ 64 w 114"/>
                      <a:gd name="T37" fmla="*/ 419 h 641"/>
                      <a:gd name="T38" fmla="*/ 31 w 114"/>
                      <a:gd name="T39" fmla="*/ 364 h 641"/>
                      <a:gd name="T40" fmla="*/ 19 w 114"/>
                      <a:gd name="T41" fmla="*/ 318 h 641"/>
                      <a:gd name="T42" fmla="*/ 20 w 114"/>
                      <a:gd name="T43" fmla="*/ 301 h 641"/>
                      <a:gd name="T44" fmla="*/ 27 w 114"/>
                      <a:gd name="T45" fmla="*/ 316 h 641"/>
                      <a:gd name="T46" fmla="*/ 28 w 114"/>
                      <a:gd name="T47" fmla="*/ 295 h 641"/>
                      <a:gd name="T48" fmla="*/ 59 w 114"/>
                      <a:gd name="T49" fmla="*/ 330 h 641"/>
                      <a:gd name="T50" fmla="*/ 47 w 114"/>
                      <a:gd name="T51" fmla="*/ 313 h 641"/>
                      <a:gd name="T52" fmla="*/ 23 w 114"/>
                      <a:gd name="T53" fmla="*/ 269 h 641"/>
                      <a:gd name="T54" fmla="*/ 22 w 114"/>
                      <a:gd name="T55" fmla="*/ 240 h 641"/>
                      <a:gd name="T56" fmla="*/ 24 w 114"/>
                      <a:gd name="T57" fmla="*/ 222 h 641"/>
                      <a:gd name="T58" fmla="*/ 32 w 114"/>
                      <a:gd name="T59" fmla="*/ 235 h 641"/>
                      <a:gd name="T60" fmla="*/ 31 w 114"/>
                      <a:gd name="T61" fmla="*/ 206 h 641"/>
                      <a:gd name="T62" fmla="*/ 28 w 114"/>
                      <a:gd name="T63" fmla="*/ 185 h 641"/>
                      <a:gd name="T64" fmla="*/ 30 w 114"/>
                      <a:gd name="T65" fmla="*/ 174 h 641"/>
                      <a:gd name="T66" fmla="*/ 63 w 114"/>
                      <a:gd name="T67" fmla="*/ 228 h 641"/>
                      <a:gd name="T68" fmla="*/ 101 w 114"/>
                      <a:gd name="T69" fmla="*/ 269 h 641"/>
                      <a:gd name="T70" fmla="*/ 47 w 114"/>
                      <a:gd name="T71" fmla="*/ 202 h 641"/>
                      <a:gd name="T72" fmla="*/ 30 w 114"/>
                      <a:gd name="T73" fmla="*/ 174 h 641"/>
                      <a:gd name="T74" fmla="*/ 32 w 114"/>
                      <a:gd name="T75" fmla="*/ 158 h 641"/>
                      <a:gd name="T76" fmla="*/ 28 w 114"/>
                      <a:gd name="T77" fmla="*/ 122 h 641"/>
                      <a:gd name="T78" fmla="*/ 30 w 114"/>
                      <a:gd name="T79" fmla="*/ 97 h 641"/>
                      <a:gd name="T80" fmla="*/ 47 w 114"/>
                      <a:gd name="T81" fmla="*/ 127 h 641"/>
                      <a:gd name="T82" fmla="*/ 44 w 114"/>
                      <a:gd name="T83" fmla="*/ 119 h 641"/>
                      <a:gd name="T84" fmla="*/ 32 w 114"/>
                      <a:gd name="T85" fmla="*/ 97 h 641"/>
                      <a:gd name="T86" fmla="*/ 30 w 114"/>
                      <a:gd name="T87" fmla="*/ 86 h 641"/>
                      <a:gd name="T88" fmla="*/ 24 w 114"/>
                      <a:gd name="T89" fmla="*/ 70 h 641"/>
                      <a:gd name="T90" fmla="*/ 59 w 114"/>
                      <a:gd name="T91" fmla="*/ 99 h 641"/>
                      <a:gd name="T92" fmla="*/ 24 w 114"/>
                      <a:gd name="T93" fmla="*/ 47 h 641"/>
                      <a:gd name="T94" fmla="*/ 65 w 114"/>
                      <a:gd name="T95" fmla="*/ 47 h 641"/>
                      <a:gd name="T96" fmla="*/ 84 w 114"/>
                      <a:gd name="T97" fmla="*/ 40 h 641"/>
                      <a:gd name="T98" fmla="*/ 30 w 114"/>
                      <a:gd name="T99" fmla="*/ 47 h 641"/>
                      <a:gd name="T100" fmla="*/ 22 w 114"/>
                      <a:gd name="T101" fmla="*/ 19 h 641"/>
                      <a:gd name="T102" fmla="*/ 10 w 114"/>
                      <a:gd name="T103" fmla="*/ 8 h 641"/>
                      <a:gd name="T104" fmla="*/ 0 w 114"/>
                      <a:gd name="T105" fmla="*/ 556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</p:grpSp>
            <p:sp>
              <p:nvSpPr>
                <p:cNvPr id="86" name="Volný tvar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>
                    <a:gd name="T0" fmla="*/ 5 w 31"/>
                    <a:gd name="T1" fmla="*/ 0 h 490"/>
                    <a:gd name="T2" fmla="*/ 11 w 31"/>
                    <a:gd name="T3" fmla="*/ 37 h 490"/>
                    <a:gd name="T4" fmla="*/ 18 w 31"/>
                    <a:gd name="T5" fmla="*/ 96 h 490"/>
                    <a:gd name="T6" fmla="*/ 24 w 31"/>
                    <a:gd name="T7" fmla="*/ 178 h 490"/>
                    <a:gd name="T8" fmla="*/ 30 w 31"/>
                    <a:gd name="T9" fmla="*/ 282 h 490"/>
                    <a:gd name="T10" fmla="*/ 30 w 31"/>
                    <a:gd name="T11" fmla="*/ 393 h 490"/>
                    <a:gd name="T12" fmla="*/ 27 w 31"/>
                    <a:gd name="T13" fmla="*/ 489 h 490"/>
                    <a:gd name="T14" fmla="*/ 24 w 31"/>
                    <a:gd name="T15" fmla="*/ 489 h 490"/>
                    <a:gd name="T16" fmla="*/ 27 w 31"/>
                    <a:gd name="T17" fmla="*/ 393 h 490"/>
                    <a:gd name="T18" fmla="*/ 27 w 31"/>
                    <a:gd name="T19" fmla="*/ 311 h 490"/>
                    <a:gd name="T20" fmla="*/ 21 w 31"/>
                    <a:gd name="T21" fmla="*/ 222 h 490"/>
                    <a:gd name="T22" fmla="*/ 11 w 31"/>
                    <a:gd name="T23" fmla="*/ 133 h 490"/>
                    <a:gd name="T24" fmla="*/ 0 w 31"/>
                    <a:gd name="T25" fmla="*/ 22 h 490"/>
                    <a:gd name="T26" fmla="*/ 5 w 31"/>
                    <a:gd name="T27" fmla="*/ 0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87" name="Volný tvar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>
                    <a:gd name="T0" fmla="*/ 25 w 90"/>
                    <a:gd name="T1" fmla="*/ 438 h 439"/>
                    <a:gd name="T2" fmla="*/ 19 w 90"/>
                    <a:gd name="T3" fmla="*/ 362 h 439"/>
                    <a:gd name="T4" fmla="*/ 16 w 90"/>
                    <a:gd name="T5" fmla="*/ 330 h 439"/>
                    <a:gd name="T6" fmla="*/ 10 w 90"/>
                    <a:gd name="T7" fmla="*/ 291 h 439"/>
                    <a:gd name="T8" fmla="*/ 3 w 90"/>
                    <a:gd name="T9" fmla="*/ 253 h 439"/>
                    <a:gd name="T10" fmla="*/ 1 w 90"/>
                    <a:gd name="T11" fmla="*/ 231 h 439"/>
                    <a:gd name="T12" fmla="*/ 0 w 90"/>
                    <a:gd name="T13" fmla="*/ 209 h 439"/>
                    <a:gd name="T14" fmla="*/ 1 w 90"/>
                    <a:gd name="T15" fmla="*/ 176 h 439"/>
                    <a:gd name="T16" fmla="*/ 2 w 90"/>
                    <a:gd name="T17" fmla="*/ 143 h 439"/>
                    <a:gd name="T18" fmla="*/ 13 w 90"/>
                    <a:gd name="T19" fmla="*/ 59 h 439"/>
                    <a:gd name="T20" fmla="*/ 16 w 90"/>
                    <a:gd name="T21" fmla="*/ 40 h 439"/>
                    <a:gd name="T22" fmla="*/ 25 w 90"/>
                    <a:gd name="T23" fmla="*/ 19 h 439"/>
                    <a:gd name="T24" fmla="*/ 32 w 90"/>
                    <a:gd name="T25" fmla="*/ 5 h 439"/>
                    <a:gd name="T26" fmla="*/ 41 w 90"/>
                    <a:gd name="T27" fmla="*/ 0 h 439"/>
                    <a:gd name="T28" fmla="*/ 48 w 90"/>
                    <a:gd name="T29" fmla="*/ 5 h 439"/>
                    <a:gd name="T30" fmla="*/ 58 w 90"/>
                    <a:gd name="T31" fmla="*/ 19 h 439"/>
                    <a:gd name="T32" fmla="*/ 67 w 90"/>
                    <a:gd name="T33" fmla="*/ 44 h 439"/>
                    <a:gd name="T34" fmla="*/ 69 w 90"/>
                    <a:gd name="T35" fmla="*/ 62 h 439"/>
                    <a:gd name="T36" fmla="*/ 75 w 90"/>
                    <a:gd name="T37" fmla="*/ 89 h 439"/>
                    <a:gd name="T38" fmla="*/ 80 w 90"/>
                    <a:gd name="T39" fmla="*/ 112 h 439"/>
                    <a:gd name="T40" fmla="*/ 87 w 90"/>
                    <a:gd name="T41" fmla="*/ 227 h 439"/>
                    <a:gd name="T42" fmla="*/ 89 w 90"/>
                    <a:gd name="T43" fmla="*/ 249 h 439"/>
                    <a:gd name="T44" fmla="*/ 87 w 90"/>
                    <a:gd name="T45" fmla="*/ 285 h 439"/>
                    <a:gd name="T46" fmla="*/ 82 w 90"/>
                    <a:gd name="T47" fmla="*/ 393 h 439"/>
                    <a:gd name="T48" fmla="*/ 82 w 90"/>
                    <a:gd name="T49" fmla="*/ 288 h 439"/>
                    <a:gd name="T50" fmla="*/ 80 w 90"/>
                    <a:gd name="T51" fmla="*/ 242 h 439"/>
                    <a:gd name="T52" fmla="*/ 78 w 90"/>
                    <a:gd name="T53" fmla="*/ 213 h 439"/>
                    <a:gd name="T54" fmla="*/ 75 w 90"/>
                    <a:gd name="T55" fmla="*/ 176 h 439"/>
                    <a:gd name="T56" fmla="*/ 70 w 90"/>
                    <a:gd name="T57" fmla="*/ 138 h 439"/>
                    <a:gd name="T58" fmla="*/ 65 w 90"/>
                    <a:gd name="T59" fmla="*/ 100 h 439"/>
                    <a:gd name="T60" fmla="*/ 59 w 90"/>
                    <a:gd name="T61" fmla="*/ 66 h 439"/>
                    <a:gd name="T62" fmla="*/ 53 w 90"/>
                    <a:gd name="T63" fmla="*/ 35 h 439"/>
                    <a:gd name="T64" fmla="*/ 48 w 90"/>
                    <a:gd name="T65" fmla="*/ 19 h 439"/>
                    <a:gd name="T66" fmla="*/ 42 w 90"/>
                    <a:gd name="T67" fmla="*/ 11 h 439"/>
                    <a:gd name="T68" fmla="*/ 36 w 90"/>
                    <a:gd name="T69" fmla="*/ 19 h 439"/>
                    <a:gd name="T70" fmla="*/ 30 w 90"/>
                    <a:gd name="T71" fmla="*/ 34 h 439"/>
                    <a:gd name="T72" fmla="*/ 28 w 90"/>
                    <a:gd name="T73" fmla="*/ 62 h 439"/>
                    <a:gd name="T74" fmla="*/ 28 w 90"/>
                    <a:gd name="T75" fmla="*/ 84 h 439"/>
                    <a:gd name="T76" fmla="*/ 26 w 90"/>
                    <a:gd name="T77" fmla="*/ 125 h 439"/>
                    <a:gd name="T78" fmla="*/ 24 w 90"/>
                    <a:gd name="T79" fmla="*/ 149 h 439"/>
                    <a:gd name="T80" fmla="*/ 18 w 90"/>
                    <a:gd name="T81" fmla="*/ 188 h 439"/>
                    <a:gd name="T82" fmla="*/ 16 w 90"/>
                    <a:gd name="T83" fmla="*/ 209 h 439"/>
                    <a:gd name="T84" fmla="*/ 15 w 90"/>
                    <a:gd name="T85" fmla="*/ 228 h 439"/>
                    <a:gd name="T86" fmla="*/ 15 w 90"/>
                    <a:gd name="T87" fmla="*/ 258 h 439"/>
                    <a:gd name="T88" fmla="*/ 26 w 90"/>
                    <a:gd name="T89" fmla="*/ 356 h 439"/>
                    <a:gd name="T90" fmla="*/ 25 w 90"/>
                    <a:gd name="T91" fmla="*/ 438 h 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</p:grpSp>
          <p:sp>
            <p:nvSpPr>
              <p:cNvPr id="63" name="Volný tvar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>
                  <a:gd name="T0" fmla="*/ 37 w 48"/>
                  <a:gd name="T1" fmla="*/ 0 h 125"/>
                  <a:gd name="T2" fmla="*/ 34 w 48"/>
                  <a:gd name="T3" fmla="*/ 2 h 125"/>
                  <a:gd name="T4" fmla="*/ 18 w 48"/>
                  <a:gd name="T5" fmla="*/ 24 h 125"/>
                  <a:gd name="T6" fmla="*/ 9 w 48"/>
                  <a:gd name="T7" fmla="*/ 45 h 125"/>
                  <a:gd name="T8" fmla="*/ 0 w 48"/>
                  <a:gd name="T9" fmla="*/ 71 h 125"/>
                  <a:gd name="T10" fmla="*/ 0 w 48"/>
                  <a:gd name="T11" fmla="*/ 99 h 125"/>
                  <a:gd name="T12" fmla="*/ 4 w 48"/>
                  <a:gd name="T13" fmla="*/ 124 h 125"/>
                  <a:gd name="T14" fmla="*/ 9 w 48"/>
                  <a:gd name="T15" fmla="*/ 124 h 125"/>
                  <a:gd name="T16" fmla="*/ 4 w 48"/>
                  <a:gd name="T17" fmla="*/ 99 h 125"/>
                  <a:gd name="T18" fmla="*/ 4 w 48"/>
                  <a:gd name="T19" fmla="*/ 78 h 125"/>
                  <a:gd name="T20" fmla="*/ 14 w 48"/>
                  <a:gd name="T21" fmla="*/ 56 h 125"/>
                  <a:gd name="T22" fmla="*/ 28 w 48"/>
                  <a:gd name="T23" fmla="*/ 33 h 125"/>
                  <a:gd name="T24" fmla="*/ 47 w 48"/>
                  <a:gd name="T25" fmla="*/ 5 h 125"/>
                  <a:gd name="T26" fmla="*/ 37 w 48"/>
                  <a:gd name="T27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64" name="Volný tvar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>
                  <a:gd name="T0" fmla="*/ 12 w 62"/>
                  <a:gd name="T1" fmla="*/ 0 h 121"/>
                  <a:gd name="T2" fmla="*/ 24 w 62"/>
                  <a:gd name="T3" fmla="*/ 8 h 121"/>
                  <a:gd name="T4" fmla="*/ 36 w 62"/>
                  <a:gd name="T5" fmla="*/ 23 h 121"/>
                  <a:gd name="T6" fmla="*/ 48 w 62"/>
                  <a:gd name="T7" fmla="*/ 43 h 121"/>
                  <a:gd name="T8" fmla="*/ 61 w 62"/>
                  <a:gd name="T9" fmla="*/ 69 h 121"/>
                  <a:gd name="T10" fmla="*/ 61 w 62"/>
                  <a:gd name="T11" fmla="*/ 96 h 121"/>
                  <a:gd name="T12" fmla="*/ 55 w 62"/>
                  <a:gd name="T13" fmla="*/ 120 h 121"/>
                  <a:gd name="T14" fmla="*/ 48 w 62"/>
                  <a:gd name="T15" fmla="*/ 120 h 121"/>
                  <a:gd name="T16" fmla="*/ 55 w 62"/>
                  <a:gd name="T17" fmla="*/ 96 h 121"/>
                  <a:gd name="T18" fmla="*/ 55 w 62"/>
                  <a:gd name="T19" fmla="*/ 76 h 121"/>
                  <a:gd name="T20" fmla="*/ 43 w 62"/>
                  <a:gd name="T21" fmla="*/ 54 h 121"/>
                  <a:gd name="T22" fmla="*/ 24 w 62"/>
                  <a:gd name="T23" fmla="*/ 32 h 121"/>
                  <a:gd name="T24" fmla="*/ 0 w 62"/>
                  <a:gd name="T25" fmla="*/ 5 h 121"/>
                  <a:gd name="T26" fmla="*/ 12 w 62"/>
                  <a:gd name="T2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65" name="Volný tvar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>
                  <a:gd name="T0" fmla="*/ 100 w 104"/>
                  <a:gd name="T1" fmla="*/ 19 h 121"/>
                  <a:gd name="T2" fmla="*/ 79 w 104"/>
                  <a:gd name="T3" fmla="*/ 0 h 121"/>
                  <a:gd name="T4" fmla="*/ 65 w 104"/>
                  <a:gd name="T5" fmla="*/ 0 h 121"/>
                  <a:gd name="T6" fmla="*/ 53 w 104"/>
                  <a:gd name="T7" fmla="*/ 1 h 121"/>
                  <a:gd name="T8" fmla="*/ 44 w 104"/>
                  <a:gd name="T9" fmla="*/ 6 h 121"/>
                  <a:gd name="T10" fmla="*/ 20 w 104"/>
                  <a:gd name="T11" fmla="*/ 21 h 121"/>
                  <a:gd name="T12" fmla="*/ 12 w 104"/>
                  <a:gd name="T13" fmla="*/ 28 h 121"/>
                  <a:gd name="T14" fmla="*/ 7 w 104"/>
                  <a:gd name="T15" fmla="*/ 35 h 121"/>
                  <a:gd name="T16" fmla="*/ 1 w 104"/>
                  <a:gd name="T17" fmla="*/ 56 h 121"/>
                  <a:gd name="T18" fmla="*/ 0 w 104"/>
                  <a:gd name="T19" fmla="*/ 62 h 121"/>
                  <a:gd name="T20" fmla="*/ 1 w 104"/>
                  <a:gd name="T21" fmla="*/ 70 h 121"/>
                  <a:gd name="T22" fmla="*/ 5 w 104"/>
                  <a:gd name="T23" fmla="*/ 79 h 121"/>
                  <a:gd name="T24" fmla="*/ 15 w 104"/>
                  <a:gd name="T25" fmla="*/ 91 h 121"/>
                  <a:gd name="T26" fmla="*/ 23 w 104"/>
                  <a:gd name="T27" fmla="*/ 100 h 121"/>
                  <a:gd name="T28" fmla="*/ 34 w 104"/>
                  <a:gd name="T29" fmla="*/ 109 h 121"/>
                  <a:gd name="T30" fmla="*/ 58 w 104"/>
                  <a:gd name="T31" fmla="*/ 120 h 121"/>
                  <a:gd name="T32" fmla="*/ 45 w 104"/>
                  <a:gd name="T33" fmla="*/ 106 h 121"/>
                  <a:gd name="T34" fmla="*/ 36 w 104"/>
                  <a:gd name="T35" fmla="*/ 93 h 121"/>
                  <a:gd name="T36" fmla="*/ 31 w 104"/>
                  <a:gd name="T37" fmla="*/ 81 h 121"/>
                  <a:gd name="T38" fmla="*/ 32 w 104"/>
                  <a:gd name="T39" fmla="*/ 70 h 121"/>
                  <a:gd name="T40" fmla="*/ 34 w 104"/>
                  <a:gd name="T41" fmla="*/ 62 h 121"/>
                  <a:gd name="T42" fmla="*/ 31 w 104"/>
                  <a:gd name="T43" fmla="*/ 52 h 121"/>
                  <a:gd name="T44" fmla="*/ 28 w 104"/>
                  <a:gd name="T45" fmla="*/ 44 h 121"/>
                  <a:gd name="T46" fmla="*/ 37 w 104"/>
                  <a:gd name="T47" fmla="*/ 28 h 121"/>
                  <a:gd name="T48" fmla="*/ 39 w 104"/>
                  <a:gd name="T49" fmla="*/ 20 h 121"/>
                  <a:gd name="T50" fmla="*/ 48 w 104"/>
                  <a:gd name="T51" fmla="*/ 13 h 121"/>
                  <a:gd name="T52" fmla="*/ 65 w 104"/>
                  <a:gd name="T53" fmla="*/ 5 h 121"/>
                  <a:gd name="T54" fmla="*/ 73 w 104"/>
                  <a:gd name="T55" fmla="*/ 11 h 121"/>
                  <a:gd name="T56" fmla="*/ 103 w 104"/>
                  <a:gd name="T57" fmla="*/ 22 h 121"/>
                  <a:gd name="T58" fmla="*/ 100 w 104"/>
                  <a:gd name="T59" fmla="*/ 1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66" name="Volný tvar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>
                  <a:gd name="T0" fmla="*/ 89 w 196"/>
                  <a:gd name="T1" fmla="*/ 4 h 161"/>
                  <a:gd name="T2" fmla="*/ 13 w 196"/>
                  <a:gd name="T3" fmla="*/ 7 h 161"/>
                  <a:gd name="T4" fmla="*/ 83 w 196"/>
                  <a:gd name="T5" fmla="*/ 7 h 161"/>
                  <a:gd name="T6" fmla="*/ 72 w 196"/>
                  <a:gd name="T7" fmla="*/ 13 h 161"/>
                  <a:gd name="T8" fmla="*/ 72 w 196"/>
                  <a:gd name="T9" fmla="*/ 16 h 161"/>
                  <a:gd name="T10" fmla="*/ 38 w 196"/>
                  <a:gd name="T11" fmla="*/ 24 h 161"/>
                  <a:gd name="T12" fmla="*/ 63 w 196"/>
                  <a:gd name="T13" fmla="*/ 21 h 161"/>
                  <a:gd name="T14" fmla="*/ 63 w 196"/>
                  <a:gd name="T15" fmla="*/ 25 h 161"/>
                  <a:gd name="T16" fmla="*/ 70 w 196"/>
                  <a:gd name="T17" fmla="*/ 27 h 161"/>
                  <a:gd name="T18" fmla="*/ 8 w 196"/>
                  <a:gd name="T19" fmla="*/ 43 h 161"/>
                  <a:gd name="T20" fmla="*/ 66 w 196"/>
                  <a:gd name="T21" fmla="*/ 35 h 161"/>
                  <a:gd name="T22" fmla="*/ 52 w 196"/>
                  <a:gd name="T23" fmla="*/ 46 h 161"/>
                  <a:gd name="T24" fmla="*/ 8 w 196"/>
                  <a:gd name="T25" fmla="*/ 53 h 161"/>
                  <a:gd name="T26" fmla="*/ 55 w 196"/>
                  <a:gd name="T27" fmla="*/ 47 h 161"/>
                  <a:gd name="T28" fmla="*/ 18 w 196"/>
                  <a:gd name="T29" fmla="*/ 60 h 161"/>
                  <a:gd name="T30" fmla="*/ 40 w 196"/>
                  <a:gd name="T31" fmla="*/ 54 h 161"/>
                  <a:gd name="T32" fmla="*/ 55 w 196"/>
                  <a:gd name="T33" fmla="*/ 53 h 161"/>
                  <a:gd name="T34" fmla="*/ 55 w 196"/>
                  <a:gd name="T35" fmla="*/ 57 h 161"/>
                  <a:gd name="T36" fmla="*/ 46 w 196"/>
                  <a:gd name="T37" fmla="*/ 65 h 161"/>
                  <a:gd name="T38" fmla="*/ 5 w 196"/>
                  <a:gd name="T39" fmla="*/ 75 h 161"/>
                  <a:gd name="T40" fmla="*/ 52 w 196"/>
                  <a:gd name="T41" fmla="*/ 67 h 161"/>
                  <a:gd name="T42" fmla="*/ 44 w 196"/>
                  <a:gd name="T43" fmla="*/ 78 h 161"/>
                  <a:gd name="T44" fmla="*/ 33 w 196"/>
                  <a:gd name="T45" fmla="*/ 85 h 161"/>
                  <a:gd name="T46" fmla="*/ 38 w 196"/>
                  <a:gd name="T47" fmla="*/ 85 h 161"/>
                  <a:gd name="T48" fmla="*/ 38 w 196"/>
                  <a:gd name="T49" fmla="*/ 89 h 161"/>
                  <a:gd name="T50" fmla="*/ 8 w 196"/>
                  <a:gd name="T51" fmla="*/ 99 h 161"/>
                  <a:gd name="T52" fmla="*/ 33 w 196"/>
                  <a:gd name="T53" fmla="*/ 98 h 161"/>
                  <a:gd name="T54" fmla="*/ 33 w 196"/>
                  <a:gd name="T55" fmla="*/ 99 h 161"/>
                  <a:gd name="T56" fmla="*/ 35 w 196"/>
                  <a:gd name="T57" fmla="*/ 103 h 161"/>
                  <a:gd name="T58" fmla="*/ 29 w 196"/>
                  <a:gd name="T59" fmla="*/ 112 h 161"/>
                  <a:gd name="T60" fmla="*/ 35 w 196"/>
                  <a:gd name="T61" fmla="*/ 116 h 161"/>
                  <a:gd name="T62" fmla="*/ 38 w 196"/>
                  <a:gd name="T63" fmla="*/ 135 h 161"/>
                  <a:gd name="T64" fmla="*/ 44 w 196"/>
                  <a:gd name="T65" fmla="*/ 112 h 161"/>
                  <a:gd name="T66" fmla="*/ 91 w 196"/>
                  <a:gd name="T67" fmla="*/ 160 h 161"/>
                  <a:gd name="T68" fmla="*/ 63 w 196"/>
                  <a:gd name="T69" fmla="*/ 103 h 161"/>
                  <a:gd name="T70" fmla="*/ 63 w 196"/>
                  <a:gd name="T71" fmla="*/ 103 h 161"/>
                  <a:gd name="T72" fmla="*/ 66 w 196"/>
                  <a:gd name="T73" fmla="*/ 98 h 161"/>
                  <a:gd name="T74" fmla="*/ 105 w 196"/>
                  <a:gd name="T75" fmla="*/ 126 h 161"/>
                  <a:gd name="T76" fmla="*/ 80 w 196"/>
                  <a:gd name="T77" fmla="*/ 111 h 161"/>
                  <a:gd name="T78" fmla="*/ 72 w 196"/>
                  <a:gd name="T79" fmla="*/ 85 h 161"/>
                  <a:gd name="T80" fmla="*/ 74 w 196"/>
                  <a:gd name="T81" fmla="*/ 78 h 161"/>
                  <a:gd name="T82" fmla="*/ 89 w 196"/>
                  <a:gd name="T83" fmla="*/ 95 h 161"/>
                  <a:gd name="T84" fmla="*/ 80 w 196"/>
                  <a:gd name="T85" fmla="*/ 70 h 161"/>
                  <a:gd name="T86" fmla="*/ 94 w 196"/>
                  <a:gd name="T87" fmla="*/ 65 h 161"/>
                  <a:gd name="T88" fmla="*/ 105 w 196"/>
                  <a:gd name="T89" fmla="*/ 83 h 161"/>
                  <a:gd name="T90" fmla="*/ 91 w 196"/>
                  <a:gd name="T91" fmla="*/ 53 h 161"/>
                  <a:gd name="T92" fmla="*/ 94 w 196"/>
                  <a:gd name="T93" fmla="*/ 50 h 161"/>
                  <a:gd name="T94" fmla="*/ 97 w 196"/>
                  <a:gd name="T95" fmla="*/ 36 h 161"/>
                  <a:gd name="T96" fmla="*/ 111 w 196"/>
                  <a:gd name="T97" fmla="*/ 37 h 161"/>
                  <a:gd name="T98" fmla="*/ 161 w 196"/>
                  <a:gd name="T99" fmla="*/ 74 h 161"/>
                  <a:gd name="T100" fmla="*/ 124 w 196"/>
                  <a:gd name="T101" fmla="*/ 53 h 161"/>
                  <a:gd name="T102" fmla="*/ 105 w 196"/>
                  <a:gd name="T103" fmla="*/ 24 h 161"/>
                  <a:gd name="T104" fmla="*/ 111 w 196"/>
                  <a:gd name="T105" fmla="*/ 18 h 161"/>
                  <a:gd name="T106" fmla="*/ 135 w 196"/>
                  <a:gd name="T107" fmla="*/ 35 h 161"/>
                  <a:gd name="T108" fmla="*/ 130 w 196"/>
                  <a:gd name="T109" fmla="*/ 33 h 161"/>
                  <a:gd name="T110" fmla="*/ 119 w 196"/>
                  <a:gd name="T111" fmla="*/ 10 h 161"/>
                  <a:gd name="T112" fmla="*/ 150 w 196"/>
                  <a:gd name="T113" fmla="*/ 33 h 161"/>
                  <a:gd name="T114" fmla="*/ 130 w 196"/>
                  <a:gd name="T115" fmla="*/ 22 h 161"/>
                  <a:gd name="T116" fmla="*/ 114 w 196"/>
                  <a:gd name="T117" fmla="*/ 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67" name="Volný tvar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>
                  <a:gd name="T0" fmla="*/ 34 w 148"/>
                  <a:gd name="T1" fmla="*/ 159 h 160"/>
                  <a:gd name="T2" fmla="*/ 5 w 148"/>
                  <a:gd name="T3" fmla="*/ 91 h 160"/>
                  <a:gd name="T4" fmla="*/ 2 w 148"/>
                  <a:gd name="T5" fmla="*/ 88 h 160"/>
                  <a:gd name="T6" fmla="*/ 0 w 148"/>
                  <a:gd name="T7" fmla="*/ 82 h 160"/>
                  <a:gd name="T8" fmla="*/ 0 w 148"/>
                  <a:gd name="T9" fmla="*/ 76 h 160"/>
                  <a:gd name="T10" fmla="*/ 0 w 148"/>
                  <a:gd name="T11" fmla="*/ 71 h 160"/>
                  <a:gd name="T12" fmla="*/ 0 w 148"/>
                  <a:gd name="T13" fmla="*/ 64 h 160"/>
                  <a:gd name="T14" fmla="*/ 4 w 148"/>
                  <a:gd name="T15" fmla="*/ 54 h 160"/>
                  <a:gd name="T16" fmla="*/ 20 w 148"/>
                  <a:gd name="T17" fmla="*/ 17 h 160"/>
                  <a:gd name="T18" fmla="*/ 24 w 148"/>
                  <a:gd name="T19" fmla="*/ 14 h 160"/>
                  <a:gd name="T20" fmla="*/ 31 w 148"/>
                  <a:gd name="T21" fmla="*/ 8 h 160"/>
                  <a:gd name="T22" fmla="*/ 39 w 148"/>
                  <a:gd name="T23" fmla="*/ 3 h 160"/>
                  <a:gd name="T24" fmla="*/ 51 w 148"/>
                  <a:gd name="T25" fmla="*/ 0 h 160"/>
                  <a:gd name="T26" fmla="*/ 61 w 148"/>
                  <a:gd name="T27" fmla="*/ 0 h 160"/>
                  <a:gd name="T28" fmla="*/ 69 w 148"/>
                  <a:gd name="T29" fmla="*/ 2 h 160"/>
                  <a:gd name="T30" fmla="*/ 79 w 148"/>
                  <a:gd name="T31" fmla="*/ 5 h 160"/>
                  <a:gd name="T32" fmla="*/ 92 w 148"/>
                  <a:gd name="T33" fmla="*/ 11 h 160"/>
                  <a:gd name="T34" fmla="*/ 106 w 148"/>
                  <a:gd name="T35" fmla="*/ 19 h 160"/>
                  <a:gd name="T36" fmla="*/ 114 w 148"/>
                  <a:gd name="T37" fmla="*/ 24 h 160"/>
                  <a:gd name="T38" fmla="*/ 120 w 148"/>
                  <a:gd name="T39" fmla="*/ 31 h 160"/>
                  <a:gd name="T40" fmla="*/ 123 w 148"/>
                  <a:gd name="T41" fmla="*/ 35 h 160"/>
                  <a:gd name="T42" fmla="*/ 136 w 148"/>
                  <a:gd name="T43" fmla="*/ 55 h 160"/>
                  <a:gd name="T44" fmla="*/ 136 w 148"/>
                  <a:gd name="T45" fmla="*/ 57 h 160"/>
                  <a:gd name="T46" fmla="*/ 139 w 148"/>
                  <a:gd name="T47" fmla="*/ 65 h 160"/>
                  <a:gd name="T48" fmla="*/ 141 w 148"/>
                  <a:gd name="T49" fmla="*/ 71 h 160"/>
                  <a:gd name="T50" fmla="*/ 147 w 148"/>
                  <a:gd name="T51" fmla="*/ 101 h 160"/>
                  <a:gd name="T52" fmla="*/ 138 w 148"/>
                  <a:gd name="T53" fmla="*/ 83 h 160"/>
                  <a:gd name="T54" fmla="*/ 131 w 148"/>
                  <a:gd name="T55" fmla="*/ 70 h 160"/>
                  <a:gd name="T56" fmla="*/ 123 w 148"/>
                  <a:gd name="T57" fmla="*/ 57 h 160"/>
                  <a:gd name="T58" fmla="*/ 113 w 148"/>
                  <a:gd name="T59" fmla="*/ 43 h 160"/>
                  <a:gd name="T60" fmla="*/ 78 w 148"/>
                  <a:gd name="T61" fmla="*/ 12 h 160"/>
                  <a:gd name="T62" fmla="*/ 69 w 148"/>
                  <a:gd name="T63" fmla="*/ 8 h 160"/>
                  <a:gd name="T64" fmla="*/ 61 w 148"/>
                  <a:gd name="T65" fmla="*/ 6 h 160"/>
                  <a:gd name="T66" fmla="*/ 54 w 148"/>
                  <a:gd name="T67" fmla="*/ 6 h 160"/>
                  <a:gd name="T68" fmla="*/ 48 w 148"/>
                  <a:gd name="T69" fmla="*/ 10 h 160"/>
                  <a:gd name="T70" fmla="*/ 38 w 148"/>
                  <a:gd name="T71" fmla="*/ 21 h 160"/>
                  <a:gd name="T72" fmla="*/ 28 w 148"/>
                  <a:gd name="T73" fmla="*/ 57 h 160"/>
                  <a:gd name="T74" fmla="*/ 18 w 148"/>
                  <a:gd name="T75" fmla="*/ 82 h 160"/>
                  <a:gd name="T76" fmla="*/ 17 w 148"/>
                  <a:gd name="T77" fmla="*/ 88 h 160"/>
                  <a:gd name="T78" fmla="*/ 18 w 148"/>
                  <a:gd name="T79" fmla="*/ 94 h 160"/>
                  <a:gd name="T80" fmla="*/ 19 w 148"/>
                  <a:gd name="T81" fmla="*/ 100 h 160"/>
                  <a:gd name="T82" fmla="*/ 27 w 148"/>
                  <a:gd name="T83" fmla="*/ 112 h 160"/>
                  <a:gd name="T84" fmla="*/ 22 w 148"/>
                  <a:gd name="T85" fmla="*/ 101 h 160"/>
                  <a:gd name="T86" fmla="*/ 32 w 148"/>
                  <a:gd name="T87" fmla="*/ 125 h 160"/>
                  <a:gd name="T88" fmla="*/ 38 w 148"/>
                  <a:gd name="T89" fmla="*/ 137 h 160"/>
                  <a:gd name="T90" fmla="*/ 39 w 148"/>
                  <a:gd name="T91" fmla="*/ 147 h 160"/>
                  <a:gd name="T92" fmla="*/ 35 w 148"/>
                  <a:gd name="T93" fmla="*/ 156 h 160"/>
                  <a:gd name="T94" fmla="*/ 34 w 148"/>
                  <a:gd name="T95" fmla="*/ 15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68" name="Volný tvar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>
                  <a:gd name="T0" fmla="*/ 160 w 164"/>
                  <a:gd name="T1" fmla="*/ 23 h 152"/>
                  <a:gd name="T2" fmla="*/ 149 w 164"/>
                  <a:gd name="T3" fmla="*/ 13 h 152"/>
                  <a:gd name="T4" fmla="*/ 143 w 164"/>
                  <a:gd name="T5" fmla="*/ 9 h 152"/>
                  <a:gd name="T6" fmla="*/ 131 w 164"/>
                  <a:gd name="T7" fmla="*/ 6 h 152"/>
                  <a:gd name="T8" fmla="*/ 120 w 164"/>
                  <a:gd name="T9" fmla="*/ 3 h 152"/>
                  <a:gd name="T10" fmla="*/ 105 w 164"/>
                  <a:gd name="T11" fmla="*/ 0 h 152"/>
                  <a:gd name="T12" fmla="*/ 92 w 164"/>
                  <a:gd name="T13" fmla="*/ 0 h 152"/>
                  <a:gd name="T14" fmla="*/ 80 w 164"/>
                  <a:gd name="T15" fmla="*/ 1 h 152"/>
                  <a:gd name="T16" fmla="*/ 66 w 164"/>
                  <a:gd name="T17" fmla="*/ 2 h 152"/>
                  <a:gd name="T18" fmla="*/ 51 w 164"/>
                  <a:gd name="T19" fmla="*/ 5 h 152"/>
                  <a:gd name="T20" fmla="*/ 42 w 164"/>
                  <a:gd name="T21" fmla="*/ 10 h 152"/>
                  <a:gd name="T22" fmla="*/ 32 w 164"/>
                  <a:gd name="T23" fmla="*/ 19 h 152"/>
                  <a:gd name="T24" fmla="*/ 22 w 164"/>
                  <a:gd name="T25" fmla="*/ 25 h 152"/>
                  <a:gd name="T26" fmla="*/ 15 w 164"/>
                  <a:gd name="T27" fmla="*/ 32 h 152"/>
                  <a:gd name="T28" fmla="*/ 5 w 164"/>
                  <a:gd name="T29" fmla="*/ 41 h 152"/>
                  <a:gd name="T30" fmla="*/ 0 w 164"/>
                  <a:gd name="T31" fmla="*/ 58 h 152"/>
                  <a:gd name="T32" fmla="*/ 2 w 164"/>
                  <a:gd name="T33" fmla="*/ 72 h 152"/>
                  <a:gd name="T34" fmla="*/ 9 w 164"/>
                  <a:gd name="T35" fmla="*/ 92 h 152"/>
                  <a:gd name="T36" fmla="*/ 22 w 164"/>
                  <a:gd name="T37" fmla="*/ 109 h 152"/>
                  <a:gd name="T38" fmla="*/ 51 w 164"/>
                  <a:gd name="T39" fmla="*/ 151 h 152"/>
                  <a:gd name="T40" fmla="*/ 40 w 164"/>
                  <a:gd name="T41" fmla="*/ 107 h 152"/>
                  <a:gd name="T42" fmla="*/ 34 w 164"/>
                  <a:gd name="T43" fmla="*/ 91 h 152"/>
                  <a:gd name="T44" fmla="*/ 30 w 164"/>
                  <a:gd name="T45" fmla="*/ 78 h 152"/>
                  <a:gd name="T46" fmla="*/ 28 w 164"/>
                  <a:gd name="T47" fmla="*/ 63 h 152"/>
                  <a:gd name="T48" fmla="*/ 32 w 164"/>
                  <a:gd name="T49" fmla="*/ 48 h 152"/>
                  <a:gd name="T50" fmla="*/ 36 w 164"/>
                  <a:gd name="T51" fmla="*/ 35 h 152"/>
                  <a:gd name="T52" fmla="*/ 44 w 164"/>
                  <a:gd name="T53" fmla="*/ 20 h 152"/>
                  <a:gd name="T54" fmla="*/ 56 w 164"/>
                  <a:gd name="T55" fmla="*/ 13 h 152"/>
                  <a:gd name="T56" fmla="*/ 71 w 164"/>
                  <a:gd name="T57" fmla="*/ 10 h 152"/>
                  <a:gd name="T58" fmla="*/ 111 w 164"/>
                  <a:gd name="T59" fmla="*/ 9 h 152"/>
                  <a:gd name="T60" fmla="*/ 136 w 164"/>
                  <a:gd name="T61" fmla="*/ 14 h 152"/>
                  <a:gd name="T62" fmla="*/ 163 w 164"/>
                  <a:gd name="T63" fmla="*/ 25 h 152"/>
                  <a:gd name="T64" fmla="*/ 160 w 164"/>
                  <a:gd name="T65" fmla="*/ 2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69" name="Volný tvar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>
                  <a:gd name="T0" fmla="*/ 49 w 170"/>
                  <a:gd name="T1" fmla="*/ 147 h 148"/>
                  <a:gd name="T2" fmla="*/ 37 w 170"/>
                  <a:gd name="T3" fmla="*/ 121 h 148"/>
                  <a:gd name="T4" fmla="*/ 32 w 170"/>
                  <a:gd name="T5" fmla="*/ 111 h 148"/>
                  <a:gd name="T6" fmla="*/ 20 w 170"/>
                  <a:gd name="T7" fmla="*/ 97 h 148"/>
                  <a:gd name="T8" fmla="*/ 8 w 170"/>
                  <a:gd name="T9" fmla="*/ 85 h 148"/>
                  <a:gd name="T10" fmla="*/ 1 w 170"/>
                  <a:gd name="T11" fmla="*/ 77 h 148"/>
                  <a:gd name="T12" fmla="*/ 0 w 170"/>
                  <a:gd name="T13" fmla="*/ 69 h 148"/>
                  <a:gd name="T14" fmla="*/ 2 w 170"/>
                  <a:gd name="T15" fmla="*/ 58 h 148"/>
                  <a:gd name="T16" fmla="*/ 5 w 170"/>
                  <a:gd name="T17" fmla="*/ 48 h 148"/>
                  <a:gd name="T18" fmla="*/ 24 w 170"/>
                  <a:gd name="T19" fmla="*/ 20 h 148"/>
                  <a:gd name="T20" fmla="*/ 32 w 170"/>
                  <a:gd name="T21" fmla="*/ 13 h 148"/>
                  <a:gd name="T22" fmla="*/ 48 w 170"/>
                  <a:gd name="T23" fmla="*/ 6 h 148"/>
                  <a:gd name="T24" fmla="*/ 61 w 170"/>
                  <a:gd name="T25" fmla="*/ 1 h 148"/>
                  <a:gd name="T26" fmla="*/ 78 w 170"/>
                  <a:gd name="T27" fmla="*/ 0 h 148"/>
                  <a:gd name="T28" fmla="*/ 92 w 170"/>
                  <a:gd name="T29" fmla="*/ 2 h 148"/>
                  <a:gd name="T30" fmla="*/ 109 w 170"/>
                  <a:gd name="T31" fmla="*/ 6 h 148"/>
                  <a:gd name="T32" fmla="*/ 126 w 170"/>
                  <a:gd name="T33" fmla="*/ 15 h 148"/>
                  <a:gd name="T34" fmla="*/ 132 w 170"/>
                  <a:gd name="T35" fmla="*/ 21 h 148"/>
                  <a:gd name="T36" fmla="*/ 143 w 170"/>
                  <a:gd name="T37" fmla="*/ 29 h 148"/>
                  <a:gd name="T38" fmla="*/ 152 w 170"/>
                  <a:gd name="T39" fmla="*/ 37 h 148"/>
                  <a:gd name="T40" fmla="*/ 167 w 170"/>
                  <a:gd name="T41" fmla="*/ 76 h 148"/>
                  <a:gd name="T42" fmla="*/ 169 w 170"/>
                  <a:gd name="T43" fmla="*/ 83 h 148"/>
                  <a:gd name="T44" fmla="*/ 166 w 170"/>
                  <a:gd name="T45" fmla="*/ 96 h 148"/>
                  <a:gd name="T46" fmla="*/ 156 w 170"/>
                  <a:gd name="T47" fmla="*/ 132 h 148"/>
                  <a:gd name="T48" fmla="*/ 157 w 170"/>
                  <a:gd name="T49" fmla="*/ 96 h 148"/>
                  <a:gd name="T50" fmla="*/ 152 w 170"/>
                  <a:gd name="T51" fmla="*/ 81 h 148"/>
                  <a:gd name="T52" fmla="*/ 148 w 170"/>
                  <a:gd name="T53" fmla="*/ 72 h 148"/>
                  <a:gd name="T54" fmla="*/ 142 w 170"/>
                  <a:gd name="T55" fmla="*/ 58 h 148"/>
                  <a:gd name="T56" fmla="*/ 134 w 170"/>
                  <a:gd name="T57" fmla="*/ 46 h 148"/>
                  <a:gd name="T58" fmla="*/ 124 w 170"/>
                  <a:gd name="T59" fmla="*/ 34 h 148"/>
                  <a:gd name="T60" fmla="*/ 112 w 170"/>
                  <a:gd name="T61" fmla="*/ 22 h 148"/>
                  <a:gd name="T62" fmla="*/ 102 w 170"/>
                  <a:gd name="T63" fmla="*/ 12 h 148"/>
                  <a:gd name="T64" fmla="*/ 92 w 170"/>
                  <a:gd name="T65" fmla="*/ 6 h 148"/>
                  <a:gd name="T66" fmla="*/ 80 w 170"/>
                  <a:gd name="T67" fmla="*/ 4 h 148"/>
                  <a:gd name="T68" fmla="*/ 68 w 170"/>
                  <a:gd name="T69" fmla="*/ 6 h 148"/>
                  <a:gd name="T70" fmla="*/ 59 w 170"/>
                  <a:gd name="T71" fmla="*/ 11 h 148"/>
                  <a:gd name="T72" fmla="*/ 54 w 170"/>
                  <a:gd name="T73" fmla="*/ 21 h 148"/>
                  <a:gd name="T74" fmla="*/ 54 w 170"/>
                  <a:gd name="T75" fmla="*/ 28 h 148"/>
                  <a:gd name="T76" fmla="*/ 50 w 170"/>
                  <a:gd name="T77" fmla="*/ 42 h 148"/>
                  <a:gd name="T78" fmla="*/ 45 w 170"/>
                  <a:gd name="T79" fmla="*/ 50 h 148"/>
                  <a:gd name="T80" fmla="*/ 34 w 170"/>
                  <a:gd name="T81" fmla="*/ 63 h 148"/>
                  <a:gd name="T82" fmla="*/ 32 w 170"/>
                  <a:gd name="T83" fmla="*/ 69 h 148"/>
                  <a:gd name="T84" fmla="*/ 30 w 170"/>
                  <a:gd name="T85" fmla="*/ 77 h 148"/>
                  <a:gd name="T86" fmla="*/ 30 w 170"/>
                  <a:gd name="T87" fmla="*/ 86 h 148"/>
                  <a:gd name="T88" fmla="*/ 50 w 170"/>
                  <a:gd name="T89" fmla="*/ 119 h 148"/>
                  <a:gd name="T90" fmla="*/ 49 w 170"/>
                  <a:gd name="T91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0" name="Volný tvar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>
                  <a:gd name="T0" fmla="*/ 210 w 225"/>
                  <a:gd name="T1" fmla="*/ 5 h 215"/>
                  <a:gd name="T2" fmla="*/ 209 w 225"/>
                  <a:gd name="T3" fmla="*/ 0 h 215"/>
                  <a:gd name="T4" fmla="*/ 193 w 225"/>
                  <a:gd name="T5" fmla="*/ 2 h 215"/>
                  <a:gd name="T6" fmla="*/ 184 w 225"/>
                  <a:gd name="T7" fmla="*/ 7 h 215"/>
                  <a:gd name="T8" fmla="*/ 5 w 225"/>
                  <a:gd name="T9" fmla="*/ 46 h 215"/>
                  <a:gd name="T10" fmla="*/ 164 w 225"/>
                  <a:gd name="T11" fmla="*/ 18 h 215"/>
                  <a:gd name="T12" fmla="*/ 166 w 225"/>
                  <a:gd name="T13" fmla="*/ 24 h 215"/>
                  <a:gd name="T14" fmla="*/ 89 w 225"/>
                  <a:gd name="T15" fmla="*/ 57 h 215"/>
                  <a:gd name="T16" fmla="*/ 185 w 225"/>
                  <a:gd name="T17" fmla="*/ 31 h 215"/>
                  <a:gd name="T18" fmla="*/ 172 w 225"/>
                  <a:gd name="T19" fmla="*/ 42 h 215"/>
                  <a:gd name="T20" fmla="*/ 142 w 225"/>
                  <a:gd name="T21" fmla="*/ 60 h 215"/>
                  <a:gd name="T22" fmla="*/ 49 w 225"/>
                  <a:gd name="T23" fmla="*/ 109 h 215"/>
                  <a:gd name="T24" fmla="*/ 52 w 225"/>
                  <a:gd name="T25" fmla="*/ 105 h 215"/>
                  <a:gd name="T26" fmla="*/ 113 w 225"/>
                  <a:gd name="T27" fmla="*/ 75 h 215"/>
                  <a:gd name="T28" fmla="*/ 161 w 225"/>
                  <a:gd name="T29" fmla="*/ 51 h 215"/>
                  <a:gd name="T30" fmla="*/ 184 w 225"/>
                  <a:gd name="T31" fmla="*/ 40 h 215"/>
                  <a:gd name="T32" fmla="*/ 188 w 225"/>
                  <a:gd name="T33" fmla="*/ 44 h 215"/>
                  <a:gd name="T34" fmla="*/ 161 w 225"/>
                  <a:gd name="T35" fmla="*/ 59 h 215"/>
                  <a:gd name="T36" fmla="*/ 124 w 225"/>
                  <a:gd name="T37" fmla="*/ 79 h 215"/>
                  <a:gd name="T38" fmla="*/ 172 w 225"/>
                  <a:gd name="T39" fmla="*/ 51 h 215"/>
                  <a:gd name="T40" fmla="*/ 188 w 225"/>
                  <a:gd name="T41" fmla="*/ 44 h 215"/>
                  <a:gd name="T42" fmla="*/ 190 w 225"/>
                  <a:gd name="T43" fmla="*/ 52 h 215"/>
                  <a:gd name="T44" fmla="*/ 172 w 225"/>
                  <a:gd name="T45" fmla="*/ 66 h 215"/>
                  <a:gd name="T46" fmla="*/ 124 w 225"/>
                  <a:gd name="T47" fmla="*/ 85 h 215"/>
                  <a:gd name="T48" fmla="*/ 82 w 225"/>
                  <a:gd name="T49" fmla="*/ 102 h 215"/>
                  <a:gd name="T50" fmla="*/ 131 w 225"/>
                  <a:gd name="T51" fmla="*/ 84 h 215"/>
                  <a:gd name="T52" fmla="*/ 180 w 225"/>
                  <a:gd name="T53" fmla="*/ 64 h 215"/>
                  <a:gd name="T54" fmla="*/ 178 w 225"/>
                  <a:gd name="T55" fmla="*/ 71 h 215"/>
                  <a:gd name="T56" fmla="*/ 180 w 225"/>
                  <a:gd name="T57" fmla="*/ 83 h 215"/>
                  <a:gd name="T58" fmla="*/ 172 w 225"/>
                  <a:gd name="T59" fmla="*/ 89 h 215"/>
                  <a:gd name="T60" fmla="*/ 132 w 225"/>
                  <a:gd name="T61" fmla="*/ 105 h 215"/>
                  <a:gd name="T62" fmla="*/ 56 w 225"/>
                  <a:gd name="T63" fmla="*/ 133 h 215"/>
                  <a:gd name="T64" fmla="*/ 67 w 225"/>
                  <a:gd name="T65" fmla="*/ 127 h 215"/>
                  <a:gd name="T66" fmla="*/ 161 w 225"/>
                  <a:gd name="T67" fmla="*/ 94 h 215"/>
                  <a:gd name="T68" fmla="*/ 191 w 225"/>
                  <a:gd name="T69" fmla="*/ 80 h 215"/>
                  <a:gd name="T70" fmla="*/ 115 w 225"/>
                  <a:gd name="T71" fmla="*/ 122 h 215"/>
                  <a:gd name="T72" fmla="*/ 190 w 225"/>
                  <a:gd name="T73" fmla="*/ 92 h 215"/>
                  <a:gd name="T74" fmla="*/ 188 w 225"/>
                  <a:gd name="T75" fmla="*/ 105 h 215"/>
                  <a:gd name="T76" fmla="*/ 150 w 225"/>
                  <a:gd name="T77" fmla="*/ 133 h 215"/>
                  <a:gd name="T78" fmla="*/ 86 w 225"/>
                  <a:gd name="T79" fmla="*/ 154 h 215"/>
                  <a:gd name="T80" fmla="*/ 26 w 225"/>
                  <a:gd name="T81" fmla="*/ 172 h 215"/>
                  <a:gd name="T82" fmla="*/ 117 w 225"/>
                  <a:gd name="T83" fmla="*/ 146 h 215"/>
                  <a:gd name="T84" fmla="*/ 153 w 225"/>
                  <a:gd name="T85" fmla="*/ 131 h 215"/>
                  <a:gd name="T86" fmla="*/ 188 w 225"/>
                  <a:gd name="T87" fmla="*/ 109 h 215"/>
                  <a:gd name="T88" fmla="*/ 184 w 225"/>
                  <a:gd name="T89" fmla="*/ 119 h 215"/>
                  <a:gd name="T90" fmla="*/ 182 w 225"/>
                  <a:gd name="T91" fmla="*/ 129 h 215"/>
                  <a:gd name="T92" fmla="*/ 184 w 225"/>
                  <a:gd name="T93" fmla="*/ 138 h 215"/>
                  <a:gd name="T94" fmla="*/ 150 w 225"/>
                  <a:gd name="T95" fmla="*/ 157 h 215"/>
                  <a:gd name="T96" fmla="*/ 88 w 225"/>
                  <a:gd name="T97" fmla="*/ 174 h 215"/>
                  <a:gd name="T98" fmla="*/ 92 w 225"/>
                  <a:gd name="T99" fmla="*/ 173 h 215"/>
                  <a:gd name="T100" fmla="*/ 169 w 225"/>
                  <a:gd name="T101" fmla="*/ 150 h 215"/>
                  <a:gd name="T102" fmla="*/ 165 w 225"/>
                  <a:gd name="T103" fmla="*/ 156 h 215"/>
                  <a:gd name="T104" fmla="*/ 169 w 225"/>
                  <a:gd name="T105" fmla="*/ 159 h 215"/>
                  <a:gd name="T106" fmla="*/ 172 w 225"/>
                  <a:gd name="T107" fmla="*/ 165 h 215"/>
                  <a:gd name="T108" fmla="*/ 135 w 225"/>
                  <a:gd name="T109" fmla="*/ 181 h 215"/>
                  <a:gd name="T110" fmla="*/ 93 w 225"/>
                  <a:gd name="T111" fmla="*/ 185 h 215"/>
                  <a:gd name="T112" fmla="*/ 169 w 225"/>
                  <a:gd name="T113" fmla="*/ 170 h 215"/>
                  <a:gd name="T114" fmla="*/ 165 w 225"/>
                  <a:gd name="T115" fmla="*/ 178 h 215"/>
                  <a:gd name="T116" fmla="*/ 170 w 225"/>
                  <a:gd name="T117" fmla="*/ 184 h 215"/>
                  <a:gd name="T118" fmla="*/ 82 w 225"/>
                  <a:gd name="T119" fmla="*/ 214 h 215"/>
                  <a:gd name="T120" fmla="*/ 166 w 225"/>
                  <a:gd name="T121" fmla="*/ 191 h 215"/>
                  <a:gd name="T122" fmla="*/ 183 w 225"/>
                  <a:gd name="T123" fmla="*/ 182 h 215"/>
                  <a:gd name="T124" fmla="*/ 194 w 225"/>
                  <a:gd name="T125" fmla="*/ 17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1" name="Volný tvar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>
                  <a:gd name="T0" fmla="*/ 1 w 217"/>
                  <a:gd name="T1" fmla="*/ 178 h 217"/>
                  <a:gd name="T2" fmla="*/ 8 w 217"/>
                  <a:gd name="T3" fmla="*/ 171 h 217"/>
                  <a:gd name="T4" fmla="*/ 62 w 217"/>
                  <a:gd name="T5" fmla="*/ 216 h 217"/>
                  <a:gd name="T6" fmla="*/ 19 w 217"/>
                  <a:gd name="T7" fmla="*/ 172 h 217"/>
                  <a:gd name="T8" fmla="*/ 24 w 217"/>
                  <a:gd name="T9" fmla="*/ 167 h 217"/>
                  <a:gd name="T10" fmla="*/ 76 w 217"/>
                  <a:gd name="T11" fmla="*/ 199 h 217"/>
                  <a:gd name="T12" fmla="*/ 21 w 217"/>
                  <a:gd name="T13" fmla="*/ 165 h 217"/>
                  <a:gd name="T14" fmla="*/ 29 w 217"/>
                  <a:gd name="T15" fmla="*/ 158 h 217"/>
                  <a:gd name="T16" fmla="*/ 35 w 217"/>
                  <a:gd name="T17" fmla="*/ 150 h 217"/>
                  <a:gd name="T18" fmla="*/ 32 w 217"/>
                  <a:gd name="T19" fmla="*/ 144 h 217"/>
                  <a:gd name="T20" fmla="*/ 39 w 217"/>
                  <a:gd name="T21" fmla="*/ 142 h 217"/>
                  <a:gd name="T22" fmla="*/ 35 w 217"/>
                  <a:gd name="T23" fmla="*/ 141 h 217"/>
                  <a:gd name="T24" fmla="*/ 35 w 217"/>
                  <a:gd name="T25" fmla="*/ 133 h 217"/>
                  <a:gd name="T26" fmla="*/ 39 w 217"/>
                  <a:gd name="T27" fmla="*/ 128 h 217"/>
                  <a:gd name="T28" fmla="*/ 102 w 217"/>
                  <a:gd name="T29" fmla="*/ 166 h 217"/>
                  <a:gd name="T30" fmla="*/ 35 w 217"/>
                  <a:gd name="T31" fmla="*/ 126 h 217"/>
                  <a:gd name="T32" fmla="*/ 42 w 217"/>
                  <a:gd name="T33" fmla="*/ 126 h 217"/>
                  <a:gd name="T34" fmla="*/ 42 w 217"/>
                  <a:gd name="T35" fmla="*/ 114 h 217"/>
                  <a:gd name="T36" fmla="*/ 123 w 217"/>
                  <a:gd name="T37" fmla="*/ 141 h 217"/>
                  <a:gd name="T38" fmla="*/ 59 w 217"/>
                  <a:gd name="T39" fmla="*/ 123 h 217"/>
                  <a:gd name="T40" fmla="*/ 37 w 217"/>
                  <a:gd name="T41" fmla="*/ 107 h 217"/>
                  <a:gd name="T42" fmla="*/ 39 w 217"/>
                  <a:gd name="T43" fmla="*/ 101 h 217"/>
                  <a:gd name="T44" fmla="*/ 53 w 217"/>
                  <a:gd name="T45" fmla="*/ 106 h 217"/>
                  <a:gd name="T46" fmla="*/ 54 w 217"/>
                  <a:gd name="T47" fmla="*/ 100 h 217"/>
                  <a:gd name="T48" fmla="*/ 113 w 217"/>
                  <a:gd name="T49" fmla="*/ 112 h 217"/>
                  <a:gd name="T50" fmla="*/ 91 w 217"/>
                  <a:gd name="T51" fmla="*/ 105 h 217"/>
                  <a:gd name="T52" fmla="*/ 45 w 217"/>
                  <a:gd name="T53" fmla="*/ 90 h 217"/>
                  <a:gd name="T54" fmla="*/ 42 w 217"/>
                  <a:gd name="T55" fmla="*/ 81 h 217"/>
                  <a:gd name="T56" fmla="*/ 46 w 217"/>
                  <a:gd name="T57" fmla="*/ 75 h 217"/>
                  <a:gd name="T58" fmla="*/ 62 w 217"/>
                  <a:gd name="T59" fmla="*/ 79 h 217"/>
                  <a:gd name="T60" fmla="*/ 59 w 217"/>
                  <a:gd name="T61" fmla="*/ 69 h 217"/>
                  <a:gd name="T62" fmla="*/ 54 w 217"/>
                  <a:gd name="T63" fmla="*/ 62 h 217"/>
                  <a:gd name="T64" fmla="*/ 58 w 217"/>
                  <a:gd name="T65" fmla="*/ 58 h 217"/>
                  <a:gd name="T66" fmla="*/ 120 w 217"/>
                  <a:gd name="T67" fmla="*/ 76 h 217"/>
                  <a:gd name="T68" fmla="*/ 193 w 217"/>
                  <a:gd name="T69" fmla="*/ 90 h 217"/>
                  <a:gd name="T70" fmla="*/ 91 w 217"/>
                  <a:gd name="T71" fmla="*/ 68 h 217"/>
                  <a:gd name="T72" fmla="*/ 58 w 217"/>
                  <a:gd name="T73" fmla="*/ 58 h 217"/>
                  <a:gd name="T74" fmla="*/ 62 w 217"/>
                  <a:gd name="T75" fmla="*/ 53 h 217"/>
                  <a:gd name="T76" fmla="*/ 56 w 217"/>
                  <a:gd name="T77" fmla="*/ 41 h 217"/>
                  <a:gd name="T78" fmla="*/ 58 w 217"/>
                  <a:gd name="T79" fmla="*/ 32 h 217"/>
                  <a:gd name="T80" fmla="*/ 91 w 217"/>
                  <a:gd name="T81" fmla="*/ 43 h 217"/>
                  <a:gd name="T82" fmla="*/ 84 w 217"/>
                  <a:gd name="T83" fmla="*/ 40 h 217"/>
                  <a:gd name="T84" fmla="*/ 62 w 217"/>
                  <a:gd name="T85" fmla="*/ 32 h 217"/>
                  <a:gd name="T86" fmla="*/ 58 w 217"/>
                  <a:gd name="T87" fmla="*/ 29 h 217"/>
                  <a:gd name="T88" fmla="*/ 46 w 217"/>
                  <a:gd name="T89" fmla="*/ 23 h 217"/>
                  <a:gd name="T90" fmla="*/ 113 w 217"/>
                  <a:gd name="T91" fmla="*/ 33 h 217"/>
                  <a:gd name="T92" fmla="*/ 46 w 217"/>
                  <a:gd name="T93" fmla="*/ 16 h 217"/>
                  <a:gd name="T94" fmla="*/ 125 w 217"/>
                  <a:gd name="T95" fmla="*/ 16 h 217"/>
                  <a:gd name="T96" fmla="*/ 159 w 217"/>
                  <a:gd name="T97" fmla="*/ 13 h 217"/>
                  <a:gd name="T98" fmla="*/ 58 w 217"/>
                  <a:gd name="T99" fmla="*/ 16 h 217"/>
                  <a:gd name="T100" fmla="*/ 42 w 217"/>
                  <a:gd name="T101" fmla="*/ 6 h 217"/>
                  <a:gd name="T102" fmla="*/ 20 w 217"/>
                  <a:gd name="T103" fmla="*/ 2 h 217"/>
                  <a:gd name="T104" fmla="*/ 0 w 217"/>
                  <a:gd name="T105" fmla="*/ 188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2" name="Volný tvar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>
                  <a:gd name="T0" fmla="*/ 11 w 58"/>
                  <a:gd name="T1" fmla="*/ 0 h 164"/>
                  <a:gd name="T2" fmla="*/ 22 w 58"/>
                  <a:gd name="T3" fmla="*/ 12 h 164"/>
                  <a:gd name="T4" fmla="*/ 34 w 58"/>
                  <a:gd name="T5" fmla="*/ 32 h 164"/>
                  <a:gd name="T6" fmla="*/ 46 w 58"/>
                  <a:gd name="T7" fmla="*/ 59 h 164"/>
                  <a:gd name="T8" fmla="*/ 57 w 58"/>
                  <a:gd name="T9" fmla="*/ 94 h 164"/>
                  <a:gd name="T10" fmla="*/ 57 w 58"/>
                  <a:gd name="T11" fmla="*/ 130 h 164"/>
                  <a:gd name="T12" fmla="*/ 51 w 58"/>
                  <a:gd name="T13" fmla="*/ 163 h 164"/>
                  <a:gd name="T14" fmla="*/ 46 w 58"/>
                  <a:gd name="T15" fmla="*/ 163 h 164"/>
                  <a:gd name="T16" fmla="*/ 51 w 58"/>
                  <a:gd name="T17" fmla="*/ 130 h 164"/>
                  <a:gd name="T18" fmla="*/ 51 w 58"/>
                  <a:gd name="T19" fmla="*/ 103 h 164"/>
                  <a:gd name="T20" fmla="*/ 39 w 58"/>
                  <a:gd name="T21" fmla="*/ 73 h 164"/>
                  <a:gd name="T22" fmla="*/ 22 w 58"/>
                  <a:gd name="T23" fmla="*/ 44 h 164"/>
                  <a:gd name="T24" fmla="*/ 0 w 58"/>
                  <a:gd name="T25" fmla="*/ 7 h 164"/>
                  <a:gd name="T26" fmla="*/ 11 w 58"/>
                  <a:gd name="T2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3" name="Volný tvar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>
                  <a:gd name="T0" fmla="*/ 152 w 156"/>
                  <a:gd name="T1" fmla="*/ 47 h 308"/>
                  <a:gd name="T2" fmla="*/ 141 w 156"/>
                  <a:gd name="T3" fmla="*/ 27 h 308"/>
                  <a:gd name="T4" fmla="*/ 136 w 156"/>
                  <a:gd name="T5" fmla="*/ 19 h 308"/>
                  <a:gd name="T6" fmla="*/ 125 w 156"/>
                  <a:gd name="T7" fmla="*/ 13 h 308"/>
                  <a:gd name="T8" fmla="*/ 114 w 156"/>
                  <a:gd name="T9" fmla="*/ 7 h 308"/>
                  <a:gd name="T10" fmla="*/ 100 w 156"/>
                  <a:gd name="T11" fmla="*/ 1 h 308"/>
                  <a:gd name="T12" fmla="*/ 87 w 156"/>
                  <a:gd name="T13" fmla="*/ 0 h 308"/>
                  <a:gd name="T14" fmla="*/ 76 w 156"/>
                  <a:gd name="T15" fmla="*/ 2 h 308"/>
                  <a:gd name="T16" fmla="*/ 63 w 156"/>
                  <a:gd name="T17" fmla="*/ 5 h 308"/>
                  <a:gd name="T18" fmla="*/ 48 w 156"/>
                  <a:gd name="T19" fmla="*/ 11 h 308"/>
                  <a:gd name="T20" fmla="*/ 40 w 156"/>
                  <a:gd name="T21" fmla="*/ 23 h 308"/>
                  <a:gd name="T22" fmla="*/ 30 w 156"/>
                  <a:gd name="T23" fmla="*/ 39 h 308"/>
                  <a:gd name="T24" fmla="*/ 21 w 156"/>
                  <a:gd name="T25" fmla="*/ 51 h 308"/>
                  <a:gd name="T26" fmla="*/ 14 w 156"/>
                  <a:gd name="T27" fmla="*/ 65 h 308"/>
                  <a:gd name="T28" fmla="*/ 5 w 156"/>
                  <a:gd name="T29" fmla="*/ 82 h 308"/>
                  <a:gd name="T30" fmla="*/ 0 w 156"/>
                  <a:gd name="T31" fmla="*/ 119 h 308"/>
                  <a:gd name="T32" fmla="*/ 2 w 156"/>
                  <a:gd name="T33" fmla="*/ 147 h 308"/>
                  <a:gd name="T34" fmla="*/ 9 w 156"/>
                  <a:gd name="T35" fmla="*/ 188 h 308"/>
                  <a:gd name="T36" fmla="*/ 21 w 156"/>
                  <a:gd name="T37" fmla="*/ 223 h 308"/>
                  <a:gd name="T38" fmla="*/ 48 w 156"/>
                  <a:gd name="T39" fmla="*/ 307 h 308"/>
                  <a:gd name="T40" fmla="*/ 38 w 156"/>
                  <a:gd name="T41" fmla="*/ 217 h 308"/>
                  <a:gd name="T42" fmla="*/ 32 w 156"/>
                  <a:gd name="T43" fmla="*/ 186 h 308"/>
                  <a:gd name="T44" fmla="*/ 29 w 156"/>
                  <a:gd name="T45" fmla="*/ 159 h 308"/>
                  <a:gd name="T46" fmla="*/ 27 w 156"/>
                  <a:gd name="T47" fmla="*/ 130 h 308"/>
                  <a:gd name="T48" fmla="*/ 30 w 156"/>
                  <a:gd name="T49" fmla="*/ 97 h 308"/>
                  <a:gd name="T50" fmla="*/ 35 w 156"/>
                  <a:gd name="T51" fmla="*/ 73 h 308"/>
                  <a:gd name="T52" fmla="*/ 41 w 156"/>
                  <a:gd name="T53" fmla="*/ 42 h 308"/>
                  <a:gd name="T54" fmla="*/ 53 w 156"/>
                  <a:gd name="T55" fmla="*/ 27 h 308"/>
                  <a:gd name="T56" fmla="*/ 67 w 156"/>
                  <a:gd name="T57" fmla="*/ 21 h 308"/>
                  <a:gd name="T58" fmla="*/ 106 w 156"/>
                  <a:gd name="T59" fmla="*/ 19 h 308"/>
                  <a:gd name="T60" fmla="*/ 129 w 156"/>
                  <a:gd name="T61" fmla="*/ 29 h 308"/>
                  <a:gd name="T62" fmla="*/ 155 w 156"/>
                  <a:gd name="T63" fmla="*/ 51 h 308"/>
                  <a:gd name="T64" fmla="*/ 152 w 156"/>
                  <a:gd name="T65" fmla="*/ 4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4" name="Volný tvar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>
                  <a:gd name="T0" fmla="*/ 46 w 160"/>
                  <a:gd name="T1" fmla="*/ 301 h 302"/>
                  <a:gd name="T2" fmla="*/ 35 w 160"/>
                  <a:gd name="T3" fmla="*/ 249 h 302"/>
                  <a:gd name="T4" fmla="*/ 30 w 160"/>
                  <a:gd name="T5" fmla="*/ 227 h 302"/>
                  <a:gd name="T6" fmla="*/ 19 w 160"/>
                  <a:gd name="T7" fmla="*/ 199 h 302"/>
                  <a:gd name="T8" fmla="*/ 8 w 160"/>
                  <a:gd name="T9" fmla="*/ 174 h 302"/>
                  <a:gd name="T10" fmla="*/ 1 w 160"/>
                  <a:gd name="T11" fmla="*/ 158 h 302"/>
                  <a:gd name="T12" fmla="*/ 0 w 160"/>
                  <a:gd name="T13" fmla="*/ 143 h 302"/>
                  <a:gd name="T14" fmla="*/ 2 w 160"/>
                  <a:gd name="T15" fmla="*/ 120 h 302"/>
                  <a:gd name="T16" fmla="*/ 5 w 160"/>
                  <a:gd name="T17" fmla="*/ 98 h 302"/>
                  <a:gd name="T18" fmla="*/ 21 w 160"/>
                  <a:gd name="T19" fmla="*/ 41 h 302"/>
                  <a:gd name="T20" fmla="*/ 30 w 160"/>
                  <a:gd name="T21" fmla="*/ 27 h 302"/>
                  <a:gd name="T22" fmla="*/ 45 w 160"/>
                  <a:gd name="T23" fmla="*/ 12 h 302"/>
                  <a:gd name="T24" fmla="*/ 57 w 160"/>
                  <a:gd name="T25" fmla="*/ 3 h 302"/>
                  <a:gd name="T26" fmla="*/ 74 w 160"/>
                  <a:gd name="T27" fmla="*/ 0 h 302"/>
                  <a:gd name="T28" fmla="*/ 86 w 160"/>
                  <a:gd name="T29" fmla="*/ 6 h 302"/>
                  <a:gd name="T30" fmla="*/ 103 w 160"/>
                  <a:gd name="T31" fmla="*/ 12 h 302"/>
                  <a:gd name="T32" fmla="*/ 119 w 160"/>
                  <a:gd name="T33" fmla="*/ 30 h 302"/>
                  <a:gd name="T34" fmla="*/ 125 w 160"/>
                  <a:gd name="T35" fmla="*/ 43 h 302"/>
                  <a:gd name="T36" fmla="*/ 135 w 160"/>
                  <a:gd name="T37" fmla="*/ 61 h 302"/>
                  <a:gd name="T38" fmla="*/ 143 w 160"/>
                  <a:gd name="T39" fmla="*/ 76 h 302"/>
                  <a:gd name="T40" fmla="*/ 157 w 160"/>
                  <a:gd name="T41" fmla="*/ 155 h 302"/>
                  <a:gd name="T42" fmla="*/ 159 w 160"/>
                  <a:gd name="T43" fmla="*/ 170 h 302"/>
                  <a:gd name="T44" fmla="*/ 156 w 160"/>
                  <a:gd name="T45" fmla="*/ 197 h 302"/>
                  <a:gd name="T46" fmla="*/ 147 w 160"/>
                  <a:gd name="T47" fmla="*/ 270 h 302"/>
                  <a:gd name="T48" fmla="*/ 148 w 160"/>
                  <a:gd name="T49" fmla="*/ 198 h 302"/>
                  <a:gd name="T50" fmla="*/ 143 w 160"/>
                  <a:gd name="T51" fmla="*/ 166 h 302"/>
                  <a:gd name="T52" fmla="*/ 139 w 160"/>
                  <a:gd name="T53" fmla="*/ 147 h 302"/>
                  <a:gd name="T54" fmla="*/ 133 w 160"/>
                  <a:gd name="T55" fmla="*/ 120 h 302"/>
                  <a:gd name="T56" fmla="*/ 126 w 160"/>
                  <a:gd name="T57" fmla="*/ 94 h 302"/>
                  <a:gd name="T58" fmla="*/ 117 w 160"/>
                  <a:gd name="T59" fmla="*/ 69 h 302"/>
                  <a:gd name="T60" fmla="*/ 106 w 160"/>
                  <a:gd name="T61" fmla="*/ 46 h 302"/>
                  <a:gd name="T62" fmla="*/ 96 w 160"/>
                  <a:gd name="T63" fmla="*/ 24 h 302"/>
                  <a:gd name="T64" fmla="*/ 86 w 160"/>
                  <a:gd name="T65" fmla="*/ 12 h 302"/>
                  <a:gd name="T66" fmla="*/ 75 w 160"/>
                  <a:gd name="T67" fmla="*/ 8 h 302"/>
                  <a:gd name="T68" fmla="*/ 64 w 160"/>
                  <a:gd name="T69" fmla="*/ 12 h 302"/>
                  <a:gd name="T70" fmla="*/ 56 w 160"/>
                  <a:gd name="T71" fmla="*/ 24 h 302"/>
                  <a:gd name="T72" fmla="*/ 51 w 160"/>
                  <a:gd name="T73" fmla="*/ 43 h 302"/>
                  <a:gd name="T74" fmla="*/ 51 w 160"/>
                  <a:gd name="T75" fmla="*/ 57 h 302"/>
                  <a:gd name="T76" fmla="*/ 47 w 160"/>
                  <a:gd name="T77" fmla="*/ 85 h 302"/>
                  <a:gd name="T78" fmla="*/ 43 w 160"/>
                  <a:gd name="T79" fmla="*/ 102 h 302"/>
                  <a:gd name="T80" fmla="*/ 32 w 160"/>
                  <a:gd name="T81" fmla="*/ 129 h 302"/>
                  <a:gd name="T82" fmla="*/ 30 w 160"/>
                  <a:gd name="T83" fmla="*/ 143 h 302"/>
                  <a:gd name="T84" fmla="*/ 28 w 160"/>
                  <a:gd name="T85" fmla="*/ 157 h 302"/>
                  <a:gd name="T86" fmla="*/ 28 w 160"/>
                  <a:gd name="T87" fmla="*/ 177 h 302"/>
                  <a:gd name="T88" fmla="*/ 47 w 160"/>
                  <a:gd name="T89" fmla="*/ 244 h 302"/>
                  <a:gd name="T90" fmla="*/ 46 w 160"/>
                  <a:gd name="T91" fmla="*/ 301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grpSp>
            <p:nvGrpSpPr>
              <p:cNvPr id="75" name="Skupina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81" name="Volný tvar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>
                    <a:gd name="T0" fmla="*/ 198 w 212"/>
                    <a:gd name="T1" fmla="*/ 10 h 438"/>
                    <a:gd name="T2" fmla="*/ 197 w 212"/>
                    <a:gd name="T3" fmla="*/ 0 h 438"/>
                    <a:gd name="T4" fmla="*/ 182 w 212"/>
                    <a:gd name="T5" fmla="*/ 3 h 438"/>
                    <a:gd name="T6" fmla="*/ 173 w 212"/>
                    <a:gd name="T7" fmla="*/ 15 h 438"/>
                    <a:gd name="T8" fmla="*/ 5 w 212"/>
                    <a:gd name="T9" fmla="*/ 95 h 438"/>
                    <a:gd name="T10" fmla="*/ 155 w 212"/>
                    <a:gd name="T11" fmla="*/ 38 h 438"/>
                    <a:gd name="T12" fmla="*/ 157 w 212"/>
                    <a:gd name="T13" fmla="*/ 49 h 438"/>
                    <a:gd name="T14" fmla="*/ 84 w 212"/>
                    <a:gd name="T15" fmla="*/ 118 h 438"/>
                    <a:gd name="T16" fmla="*/ 174 w 212"/>
                    <a:gd name="T17" fmla="*/ 63 h 438"/>
                    <a:gd name="T18" fmla="*/ 162 w 212"/>
                    <a:gd name="T19" fmla="*/ 86 h 438"/>
                    <a:gd name="T20" fmla="*/ 134 w 212"/>
                    <a:gd name="T21" fmla="*/ 123 h 438"/>
                    <a:gd name="T22" fmla="*/ 46 w 212"/>
                    <a:gd name="T23" fmla="*/ 223 h 438"/>
                    <a:gd name="T24" fmla="*/ 49 w 212"/>
                    <a:gd name="T25" fmla="*/ 215 h 438"/>
                    <a:gd name="T26" fmla="*/ 106 w 212"/>
                    <a:gd name="T27" fmla="*/ 153 h 438"/>
                    <a:gd name="T28" fmla="*/ 152 w 212"/>
                    <a:gd name="T29" fmla="*/ 105 h 438"/>
                    <a:gd name="T30" fmla="*/ 173 w 212"/>
                    <a:gd name="T31" fmla="*/ 82 h 438"/>
                    <a:gd name="T32" fmla="*/ 177 w 212"/>
                    <a:gd name="T33" fmla="*/ 90 h 438"/>
                    <a:gd name="T34" fmla="*/ 152 w 212"/>
                    <a:gd name="T35" fmla="*/ 120 h 438"/>
                    <a:gd name="T36" fmla="*/ 117 w 212"/>
                    <a:gd name="T37" fmla="*/ 162 h 438"/>
                    <a:gd name="T38" fmla="*/ 162 w 212"/>
                    <a:gd name="T39" fmla="*/ 105 h 438"/>
                    <a:gd name="T40" fmla="*/ 177 w 212"/>
                    <a:gd name="T41" fmla="*/ 90 h 438"/>
                    <a:gd name="T42" fmla="*/ 178 w 212"/>
                    <a:gd name="T43" fmla="*/ 106 h 438"/>
                    <a:gd name="T44" fmla="*/ 162 w 212"/>
                    <a:gd name="T45" fmla="*/ 135 h 438"/>
                    <a:gd name="T46" fmla="*/ 117 w 212"/>
                    <a:gd name="T47" fmla="*/ 174 h 438"/>
                    <a:gd name="T48" fmla="*/ 77 w 212"/>
                    <a:gd name="T49" fmla="*/ 208 h 438"/>
                    <a:gd name="T50" fmla="*/ 123 w 212"/>
                    <a:gd name="T51" fmla="*/ 172 h 438"/>
                    <a:gd name="T52" fmla="*/ 169 w 212"/>
                    <a:gd name="T53" fmla="*/ 131 h 438"/>
                    <a:gd name="T54" fmla="*/ 168 w 212"/>
                    <a:gd name="T55" fmla="*/ 145 h 438"/>
                    <a:gd name="T56" fmla="*/ 169 w 212"/>
                    <a:gd name="T57" fmla="*/ 169 h 438"/>
                    <a:gd name="T58" fmla="*/ 162 w 212"/>
                    <a:gd name="T59" fmla="*/ 181 h 438"/>
                    <a:gd name="T60" fmla="*/ 124 w 212"/>
                    <a:gd name="T61" fmla="*/ 216 h 438"/>
                    <a:gd name="T62" fmla="*/ 52 w 212"/>
                    <a:gd name="T63" fmla="*/ 272 h 438"/>
                    <a:gd name="T64" fmla="*/ 63 w 212"/>
                    <a:gd name="T65" fmla="*/ 260 h 438"/>
                    <a:gd name="T66" fmla="*/ 152 w 212"/>
                    <a:gd name="T67" fmla="*/ 192 h 438"/>
                    <a:gd name="T68" fmla="*/ 180 w 212"/>
                    <a:gd name="T69" fmla="*/ 163 h 438"/>
                    <a:gd name="T70" fmla="*/ 109 w 212"/>
                    <a:gd name="T71" fmla="*/ 251 h 438"/>
                    <a:gd name="T72" fmla="*/ 179 w 212"/>
                    <a:gd name="T73" fmla="*/ 189 h 438"/>
                    <a:gd name="T74" fmla="*/ 177 w 212"/>
                    <a:gd name="T75" fmla="*/ 214 h 438"/>
                    <a:gd name="T76" fmla="*/ 142 w 212"/>
                    <a:gd name="T77" fmla="*/ 272 h 438"/>
                    <a:gd name="T78" fmla="*/ 81 w 212"/>
                    <a:gd name="T79" fmla="*/ 314 h 438"/>
                    <a:gd name="T80" fmla="*/ 24 w 212"/>
                    <a:gd name="T81" fmla="*/ 352 h 438"/>
                    <a:gd name="T82" fmla="*/ 109 w 212"/>
                    <a:gd name="T83" fmla="*/ 299 h 438"/>
                    <a:gd name="T84" fmla="*/ 145 w 212"/>
                    <a:gd name="T85" fmla="*/ 268 h 438"/>
                    <a:gd name="T86" fmla="*/ 177 w 212"/>
                    <a:gd name="T87" fmla="*/ 223 h 438"/>
                    <a:gd name="T88" fmla="*/ 173 w 212"/>
                    <a:gd name="T89" fmla="*/ 244 h 438"/>
                    <a:gd name="T90" fmla="*/ 171 w 212"/>
                    <a:gd name="T91" fmla="*/ 264 h 438"/>
                    <a:gd name="T92" fmla="*/ 173 w 212"/>
                    <a:gd name="T93" fmla="*/ 283 h 438"/>
                    <a:gd name="T94" fmla="*/ 142 w 212"/>
                    <a:gd name="T95" fmla="*/ 322 h 438"/>
                    <a:gd name="T96" fmla="*/ 83 w 212"/>
                    <a:gd name="T97" fmla="*/ 356 h 438"/>
                    <a:gd name="T98" fmla="*/ 87 w 212"/>
                    <a:gd name="T99" fmla="*/ 353 h 438"/>
                    <a:gd name="T100" fmla="*/ 159 w 212"/>
                    <a:gd name="T101" fmla="*/ 306 h 438"/>
                    <a:gd name="T102" fmla="*/ 156 w 212"/>
                    <a:gd name="T103" fmla="*/ 318 h 438"/>
                    <a:gd name="T104" fmla="*/ 159 w 212"/>
                    <a:gd name="T105" fmla="*/ 325 h 438"/>
                    <a:gd name="T106" fmla="*/ 162 w 212"/>
                    <a:gd name="T107" fmla="*/ 336 h 438"/>
                    <a:gd name="T108" fmla="*/ 127 w 212"/>
                    <a:gd name="T109" fmla="*/ 371 h 438"/>
                    <a:gd name="T110" fmla="*/ 87 w 212"/>
                    <a:gd name="T111" fmla="*/ 379 h 438"/>
                    <a:gd name="T112" fmla="*/ 159 w 212"/>
                    <a:gd name="T113" fmla="*/ 348 h 438"/>
                    <a:gd name="T114" fmla="*/ 156 w 212"/>
                    <a:gd name="T115" fmla="*/ 365 h 438"/>
                    <a:gd name="T116" fmla="*/ 160 w 212"/>
                    <a:gd name="T117" fmla="*/ 375 h 438"/>
                    <a:gd name="T118" fmla="*/ 77 w 212"/>
                    <a:gd name="T119" fmla="*/ 437 h 438"/>
                    <a:gd name="T120" fmla="*/ 156 w 212"/>
                    <a:gd name="T121" fmla="*/ 390 h 438"/>
                    <a:gd name="T122" fmla="*/ 172 w 212"/>
                    <a:gd name="T123" fmla="*/ 373 h 438"/>
                    <a:gd name="T124" fmla="*/ 183 w 212"/>
                    <a:gd name="T125" fmla="*/ 357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82" name="Volný tvar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>
                    <a:gd name="T0" fmla="*/ 1 w 205"/>
                    <a:gd name="T1" fmla="*/ 362 h 440"/>
                    <a:gd name="T2" fmla="*/ 8 w 205"/>
                    <a:gd name="T3" fmla="*/ 347 h 440"/>
                    <a:gd name="T4" fmla="*/ 58 w 205"/>
                    <a:gd name="T5" fmla="*/ 439 h 440"/>
                    <a:gd name="T6" fmla="*/ 18 w 205"/>
                    <a:gd name="T7" fmla="*/ 350 h 440"/>
                    <a:gd name="T8" fmla="*/ 22 w 205"/>
                    <a:gd name="T9" fmla="*/ 340 h 440"/>
                    <a:gd name="T10" fmla="*/ 72 w 205"/>
                    <a:gd name="T11" fmla="*/ 405 h 440"/>
                    <a:gd name="T12" fmla="*/ 21 w 205"/>
                    <a:gd name="T13" fmla="*/ 336 h 440"/>
                    <a:gd name="T14" fmla="*/ 27 w 205"/>
                    <a:gd name="T15" fmla="*/ 321 h 440"/>
                    <a:gd name="T16" fmla="*/ 33 w 205"/>
                    <a:gd name="T17" fmla="*/ 305 h 440"/>
                    <a:gd name="T18" fmla="*/ 29 w 205"/>
                    <a:gd name="T19" fmla="*/ 294 h 440"/>
                    <a:gd name="T20" fmla="*/ 37 w 205"/>
                    <a:gd name="T21" fmla="*/ 288 h 440"/>
                    <a:gd name="T22" fmla="*/ 33 w 205"/>
                    <a:gd name="T23" fmla="*/ 287 h 440"/>
                    <a:gd name="T24" fmla="*/ 33 w 205"/>
                    <a:gd name="T25" fmla="*/ 272 h 440"/>
                    <a:gd name="T26" fmla="*/ 37 w 205"/>
                    <a:gd name="T27" fmla="*/ 260 h 440"/>
                    <a:gd name="T28" fmla="*/ 96 w 205"/>
                    <a:gd name="T29" fmla="*/ 337 h 440"/>
                    <a:gd name="T30" fmla="*/ 33 w 205"/>
                    <a:gd name="T31" fmla="*/ 256 h 440"/>
                    <a:gd name="T32" fmla="*/ 40 w 205"/>
                    <a:gd name="T33" fmla="*/ 256 h 440"/>
                    <a:gd name="T34" fmla="*/ 40 w 205"/>
                    <a:gd name="T35" fmla="*/ 233 h 440"/>
                    <a:gd name="T36" fmla="*/ 116 w 205"/>
                    <a:gd name="T37" fmla="*/ 287 h 440"/>
                    <a:gd name="T38" fmla="*/ 56 w 205"/>
                    <a:gd name="T39" fmla="*/ 250 h 440"/>
                    <a:gd name="T40" fmla="*/ 34 w 205"/>
                    <a:gd name="T41" fmla="*/ 218 h 440"/>
                    <a:gd name="T42" fmla="*/ 37 w 205"/>
                    <a:gd name="T43" fmla="*/ 207 h 440"/>
                    <a:gd name="T44" fmla="*/ 50 w 205"/>
                    <a:gd name="T45" fmla="*/ 217 h 440"/>
                    <a:gd name="T46" fmla="*/ 51 w 205"/>
                    <a:gd name="T47" fmla="*/ 203 h 440"/>
                    <a:gd name="T48" fmla="*/ 107 w 205"/>
                    <a:gd name="T49" fmla="*/ 226 h 440"/>
                    <a:gd name="T50" fmla="*/ 86 w 205"/>
                    <a:gd name="T51" fmla="*/ 215 h 440"/>
                    <a:gd name="T52" fmla="*/ 42 w 205"/>
                    <a:gd name="T53" fmla="*/ 185 h 440"/>
                    <a:gd name="T54" fmla="*/ 40 w 205"/>
                    <a:gd name="T55" fmla="*/ 164 h 440"/>
                    <a:gd name="T56" fmla="*/ 44 w 205"/>
                    <a:gd name="T57" fmla="*/ 152 h 440"/>
                    <a:gd name="T58" fmla="*/ 59 w 205"/>
                    <a:gd name="T59" fmla="*/ 161 h 440"/>
                    <a:gd name="T60" fmla="*/ 56 w 205"/>
                    <a:gd name="T61" fmla="*/ 141 h 440"/>
                    <a:gd name="T62" fmla="*/ 51 w 205"/>
                    <a:gd name="T63" fmla="*/ 127 h 440"/>
                    <a:gd name="T64" fmla="*/ 54 w 205"/>
                    <a:gd name="T65" fmla="*/ 119 h 440"/>
                    <a:gd name="T66" fmla="*/ 113 w 205"/>
                    <a:gd name="T67" fmla="*/ 156 h 440"/>
                    <a:gd name="T68" fmla="*/ 182 w 205"/>
                    <a:gd name="T69" fmla="*/ 185 h 440"/>
                    <a:gd name="T70" fmla="*/ 86 w 205"/>
                    <a:gd name="T71" fmla="*/ 139 h 440"/>
                    <a:gd name="T72" fmla="*/ 54 w 205"/>
                    <a:gd name="T73" fmla="*/ 119 h 440"/>
                    <a:gd name="T74" fmla="*/ 58 w 205"/>
                    <a:gd name="T75" fmla="*/ 108 h 440"/>
                    <a:gd name="T76" fmla="*/ 53 w 205"/>
                    <a:gd name="T77" fmla="*/ 84 h 440"/>
                    <a:gd name="T78" fmla="*/ 54 w 205"/>
                    <a:gd name="T79" fmla="*/ 67 h 440"/>
                    <a:gd name="T80" fmla="*/ 86 w 205"/>
                    <a:gd name="T81" fmla="*/ 87 h 440"/>
                    <a:gd name="T82" fmla="*/ 79 w 205"/>
                    <a:gd name="T83" fmla="*/ 81 h 440"/>
                    <a:gd name="T84" fmla="*/ 58 w 205"/>
                    <a:gd name="T85" fmla="*/ 67 h 440"/>
                    <a:gd name="T86" fmla="*/ 54 w 205"/>
                    <a:gd name="T87" fmla="*/ 59 h 440"/>
                    <a:gd name="T88" fmla="*/ 44 w 205"/>
                    <a:gd name="T89" fmla="*/ 48 h 440"/>
                    <a:gd name="T90" fmla="*/ 107 w 205"/>
                    <a:gd name="T91" fmla="*/ 68 h 440"/>
                    <a:gd name="T92" fmla="*/ 44 w 205"/>
                    <a:gd name="T93" fmla="*/ 32 h 440"/>
                    <a:gd name="T94" fmla="*/ 118 w 205"/>
                    <a:gd name="T95" fmla="*/ 32 h 440"/>
                    <a:gd name="T96" fmla="*/ 150 w 205"/>
                    <a:gd name="T97" fmla="*/ 28 h 440"/>
                    <a:gd name="T98" fmla="*/ 54 w 205"/>
                    <a:gd name="T99" fmla="*/ 32 h 440"/>
                    <a:gd name="T100" fmla="*/ 40 w 205"/>
                    <a:gd name="T101" fmla="*/ 13 h 440"/>
                    <a:gd name="T102" fmla="*/ 19 w 205"/>
                    <a:gd name="T103" fmla="*/ 5 h 440"/>
                    <a:gd name="T104" fmla="*/ 0 w 205"/>
                    <a:gd name="T105" fmla="*/ 381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</p:grpSp>
          <p:sp>
            <p:nvSpPr>
              <p:cNvPr id="76" name="Volný tvar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>
                  <a:gd name="T0" fmla="*/ 10 w 52"/>
                  <a:gd name="T1" fmla="*/ 0 h 336"/>
                  <a:gd name="T2" fmla="*/ 20 w 52"/>
                  <a:gd name="T3" fmla="*/ 25 h 336"/>
                  <a:gd name="T4" fmla="*/ 30 w 52"/>
                  <a:gd name="T5" fmla="*/ 65 h 336"/>
                  <a:gd name="T6" fmla="*/ 40 w 52"/>
                  <a:gd name="T7" fmla="*/ 122 h 336"/>
                  <a:gd name="T8" fmla="*/ 51 w 52"/>
                  <a:gd name="T9" fmla="*/ 193 h 336"/>
                  <a:gd name="T10" fmla="*/ 51 w 52"/>
                  <a:gd name="T11" fmla="*/ 269 h 336"/>
                  <a:gd name="T12" fmla="*/ 45 w 52"/>
                  <a:gd name="T13" fmla="*/ 335 h 336"/>
                  <a:gd name="T14" fmla="*/ 40 w 52"/>
                  <a:gd name="T15" fmla="*/ 335 h 336"/>
                  <a:gd name="T16" fmla="*/ 45 w 52"/>
                  <a:gd name="T17" fmla="*/ 269 h 336"/>
                  <a:gd name="T18" fmla="*/ 45 w 52"/>
                  <a:gd name="T19" fmla="*/ 213 h 336"/>
                  <a:gd name="T20" fmla="*/ 35 w 52"/>
                  <a:gd name="T21" fmla="*/ 152 h 336"/>
                  <a:gd name="T22" fmla="*/ 20 w 52"/>
                  <a:gd name="T23" fmla="*/ 91 h 336"/>
                  <a:gd name="T24" fmla="*/ 0 w 52"/>
                  <a:gd name="T25" fmla="*/ 15 h 336"/>
                  <a:gd name="T26" fmla="*/ 10 w 52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7" name="Volný tvar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>
                  <a:gd name="T0" fmla="*/ 137 w 138"/>
                  <a:gd name="T1" fmla="*/ 161 h 162"/>
                  <a:gd name="T2" fmla="*/ 116 w 138"/>
                  <a:gd name="T3" fmla="*/ 125 h 162"/>
                  <a:gd name="T4" fmla="*/ 99 w 138"/>
                  <a:gd name="T5" fmla="*/ 85 h 162"/>
                  <a:gd name="T6" fmla="*/ 90 w 138"/>
                  <a:gd name="T7" fmla="*/ 68 h 162"/>
                  <a:gd name="T8" fmla="*/ 77 w 138"/>
                  <a:gd name="T9" fmla="*/ 48 h 162"/>
                  <a:gd name="T10" fmla="*/ 61 w 138"/>
                  <a:gd name="T11" fmla="*/ 27 h 162"/>
                  <a:gd name="T12" fmla="*/ 49 w 138"/>
                  <a:gd name="T13" fmla="*/ 13 h 162"/>
                  <a:gd name="T14" fmla="*/ 39 w 138"/>
                  <a:gd name="T15" fmla="*/ 7 h 162"/>
                  <a:gd name="T16" fmla="*/ 27 w 138"/>
                  <a:gd name="T17" fmla="*/ 2 h 162"/>
                  <a:gd name="T18" fmla="*/ 12 w 138"/>
                  <a:gd name="T19" fmla="*/ 0 h 162"/>
                  <a:gd name="T20" fmla="*/ 6 w 138"/>
                  <a:gd name="T21" fmla="*/ 4 h 162"/>
                  <a:gd name="T22" fmla="*/ 0 w 138"/>
                  <a:gd name="T23" fmla="*/ 1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8" name="Volný tvar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>
                  <a:gd name="T0" fmla="*/ 287 w 427"/>
                  <a:gd name="T1" fmla="*/ 6 h 577"/>
                  <a:gd name="T2" fmla="*/ 275 w 427"/>
                  <a:gd name="T3" fmla="*/ 24 h 577"/>
                  <a:gd name="T4" fmla="*/ 181 w 427"/>
                  <a:gd name="T5" fmla="*/ 21 h 577"/>
                  <a:gd name="T6" fmla="*/ 218 w 427"/>
                  <a:gd name="T7" fmla="*/ 28 h 577"/>
                  <a:gd name="T8" fmla="*/ 259 w 427"/>
                  <a:gd name="T9" fmla="*/ 39 h 577"/>
                  <a:gd name="T10" fmla="*/ 169 w 427"/>
                  <a:gd name="T11" fmla="*/ 54 h 577"/>
                  <a:gd name="T12" fmla="*/ 238 w 427"/>
                  <a:gd name="T13" fmla="*/ 58 h 577"/>
                  <a:gd name="T14" fmla="*/ 245 w 427"/>
                  <a:gd name="T15" fmla="*/ 76 h 577"/>
                  <a:gd name="T16" fmla="*/ 43 w 427"/>
                  <a:gd name="T17" fmla="*/ 157 h 577"/>
                  <a:gd name="T18" fmla="*/ 230 w 427"/>
                  <a:gd name="T19" fmla="*/ 97 h 577"/>
                  <a:gd name="T20" fmla="*/ 190 w 427"/>
                  <a:gd name="T21" fmla="*/ 130 h 577"/>
                  <a:gd name="T22" fmla="*/ 215 w 427"/>
                  <a:gd name="T23" fmla="*/ 134 h 577"/>
                  <a:gd name="T24" fmla="*/ 181 w 427"/>
                  <a:gd name="T25" fmla="*/ 179 h 577"/>
                  <a:gd name="T26" fmla="*/ 106 w 427"/>
                  <a:gd name="T27" fmla="*/ 229 h 577"/>
                  <a:gd name="T28" fmla="*/ 190 w 427"/>
                  <a:gd name="T29" fmla="*/ 192 h 577"/>
                  <a:gd name="T30" fmla="*/ 121 w 427"/>
                  <a:gd name="T31" fmla="*/ 265 h 577"/>
                  <a:gd name="T32" fmla="*/ 184 w 427"/>
                  <a:gd name="T33" fmla="*/ 218 h 577"/>
                  <a:gd name="T34" fmla="*/ 199 w 427"/>
                  <a:gd name="T35" fmla="*/ 218 h 577"/>
                  <a:gd name="T36" fmla="*/ 174 w 427"/>
                  <a:gd name="T37" fmla="*/ 260 h 577"/>
                  <a:gd name="T38" fmla="*/ 195 w 427"/>
                  <a:gd name="T39" fmla="*/ 260 h 577"/>
                  <a:gd name="T40" fmla="*/ 155 w 427"/>
                  <a:gd name="T41" fmla="*/ 310 h 577"/>
                  <a:gd name="T42" fmla="*/ 177 w 427"/>
                  <a:gd name="T43" fmla="*/ 298 h 577"/>
                  <a:gd name="T44" fmla="*/ 158 w 427"/>
                  <a:gd name="T45" fmla="*/ 344 h 577"/>
                  <a:gd name="T46" fmla="*/ 174 w 427"/>
                  <a:gd name="T47" fmla="*/ 329 h 577"/>
                  <a:gd name="T48" fmla="*/ 193 w 427"/>
                  <a:gd name="T49" fmla="*/ 325 h 577"/>
                  <a:gd name="T50" fmla="*/ 181 w 427"/>
                  <a:gd name="T51" fmla="*/ 359 h 577"/>
                  <a:gd name="T52" fmla="*/ 141 w 427"/>
                  <a:gd name="T53" fmla="*/ 423 h 577"/>
                  <a:gd name="T54" fmla="*/ 193 w 427"/>
                  <a:gd name="T55" fmla="*/ 374 h 577"/>
                  <a:gd name="T56" fmla="*/ 204 w 427"/>
                  <a:gd name="T57" fmla="*/ 365 h 577"/>
                  <a:gd name="T58" fmla="*/ 202 w 427"/>
                  <a:gd name="T59" fmla="*/ 418 h 577"/>
                  <a:gd name="T60" fmla="*/ 218 w 427"/>
                  <a:gd name="T61" fmla="*/ 444 h 577"/>
                  <a:gd name="T62" fmla="*/ 225 w 427"/>
                  <a:gd name="T63" fmla="*/ 414 h 577"/>
                  <a:gd name="T64" fmla="*/ 376 w 427"/>
                  <a:gd name="T65" fmla="*/ 494 h 577"/>
                  <a:gd name="T66" fmla="*/ 238 w 427"/>
                  <a:gd name="T67" fmla="*/ 378 h 577"/>
                  <a:gd name="T68" fmla="*/ 268 w 427"/>
                  <a:gd name="T69" fmla="*/ 402 h 577"/>
                  <a:gd name="T70" fmla="*/ 228 w 427"/>
                  <a:gd name="T71" fmla="*/ 339 h 577"/>
                  <a:gd name="T72" fmla="*/ 394 w 427"/>
                  <a:gd name="T73" fmla="*/ 390 h 577"/>
                  <a:gd name="T74" fmla="*/ 228 w 427"/>
                  <a:gd name="T75" fmla="*/ 319 h 577"/>
                  <a:gd name="T76" fmla="*/ 251 w 427"/>
                  <a:gd name="T77" fmla="*/ 302 h 577"/>
                  <a:gd name="T78" fmla="*/ 232 w 427"/>
                  <a:gd name="T79" fmla="*/ 277 h 577"/>
                  <a:gd name="T80" fmla="*/ 259 w 427"/>
                  <a:gd name="T81" fmla="*/ 277 h 577"/>
                  <a:gd name="T82" fmla="*/ 333 w 427"/>
                  <a:gd name="T83" fmla="*/ 326 h 577"/>
                  <a:gd name="T84" fmla="*/ 262 w 427"/>
                  <a:gd name="T85" fmla="*/ 232 h 577"/>
                  <a:gd name="T86" fmla="*/ 248 w 427"/>
                  <a:gd name="T87" fmla="*/ 198 h 577"/>
                  <a:gd name="T88" fmla="*/ 268 w 427"/>
                  <a:gd name="T89" fmla="*/ 192 h 577"/>
                  <a:gd name="T90" fmla="*/ 264 w 427"/>
                  <a:gd name="T91" fmla="*/ 159 h 577"/>
                  <a:gd name="T92" fmla="*/ 273 w 427"/>
                  <a:gd name="T93" fmla="*/ 155 h 577"/>
                  <a:gd name="T94" fmla="*/ 324 w 427"/>
                  <a:gd name="T95" fmla="*/ 185 h 577"/>
                  <a:gd name="T96" fmla="*/ 284 w 427"/>
                  <a:gd name="T97" fmla="*/ 137 h 577"/>
                  <a:gd name="T98" fmla="*/ 287 w 427"/>
                  <a:gd name="T99" fmla="*/ 96 h 577"/>
                  <a:gd name="T100" fmla="*/ 284 w 427"/>
                  <a:gd name="T101" fmla="*/ 73 h 577"/>
                  <a:gd name="T102" fmla="*/ 327 w 427"/>
                  <a:gd name="T103" fmla="*/ 72 h 577"/>
                  <a:gd name="T104" fmla="*/ 317 w 427"/>
                  <a:gd name="T105" fmla="*/ 39 h 577"/>
                  <a:gd name="T106" fmla="*/ 336 w 427"/>
                  <a:gd name="T107" fmla="*/ 30 h 577"/>
                  <a:gd name="T108" fmla="*/ 330 w 427"/>
                  <a:gd name="T10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9" name="Volný tvar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>
                  <a:gd name="T0" fmla="*/ 157 w 158"/>
                  <a:gd name="T1" fmla="*/ 94 h 263"/>
                  <a:gd name="T2" fmla="*/ 140 w 158"/>
                  <a:gd name="T3" fmla="*/ 9 h 263"/>
                  <a:gd name="T4" fmla="*/ 119 w 158"/>
                  <a:gd name="T5" fmla="*/ 1 h 263"/>
                  <a:gd name="T6" fmla="*/ 102 w 158"/>
                  <a:gd name="T7" fmla="*/ 0 h 263"/>
                  <a:gd name="T8" fmla="*/ 75 w 158"/>
                  <a:gd name="T9" fmla="*/ 3 h 263"/>
                  <a:gd name="T10" fmla="*/ 59 w 158"/>
                  <a:gd name="T11" fmla="*/ 13 h 263"/>
                  <a:gd name="T12" fmla="*/ 40 w 158"/>
                  <a:gd name="T13" fmla="*/ 26 h 263"/>
                  <a:gd name="T14" fmla="*/ 22 w 158"/>
                  <a:gd name="T15" fmla="*/ 49 h 263"/>
                  <a:gd name="T16" fmla="*/ 12 w 158"/>
                  <a:gd name="T17" fmla="*/ 82 h 263"/>
                  <a:gd name="T18" fmla="*/ 7 w 158"/>
                  <a:gd name="T19" fmla="*/ 110 h 263"/>
                  <a:gd name="T20" fmla="*/ 0 w 158"/>
                  <a:gd name="T21" fmla="*/ 149 h 263"/>
                  <a:gd name="T22" fmla="*/ 0 w 158"/>
                  <a:gd name="T23" fmla="*/ 174 h 263"/>
                  <a:gd name="T24" fmla="*/ 12 w 158"/>
                  <a:gd name="T25" fmla="*/ 209 h 263"/>
                  <a:gd name="T26" fmla="*/ 35 w 158"/>
                  <a:gd name="T27" fmla="*/ 238 h 263"/>
                  <a:gd name="T28" fmla="*/ 59 w 158"/>
                  <a:gd name="T29" fmla="*/ 262 h 263"/>
                  <a:gd name="T30" fmla="*/ 46 w 158"/>
                  <a:gd name="T31" fmla="*/ 226 h 263"/>
                  <a:gd name="T32" fmla="*/ 40 w 158"/>
                  <a:gd name="T33" fmla="*/ 193 h 263"/>
                  <a:gd name="T34" fmla="*/ 43 w 158"/>
                  <a:gd name="T35" fmla="*/ 158 h 263"/>
                  <a:gd name="T36" fmla="*/ 46 w 158"/>
                  <a:gd name="T37" fmla="*/ 128 h 263"/>
                  <a:gd name="T38" fmla="*/ 51 w 158"/>
                  <a:gd name="T39" fmla="*/ 97 h 263"/>
                  <a:gd name="T40" fmla="*/ 59 w 158"/>
                  <a:gd name="T41" fmla="*/ 70 h 263"/>
                  <a:gd name="T42" fmla="*/ 61 w 158"/>
                  <a:gd name="T43" fmla="*/ 49 h 263"/>
                  <a:gd name="T44" fmla="*/ 71 w 158"/>
                  <a:gd name="T45" fmla="*/ 27 h 263"/>
                  <a:gd name="T46" fmla="*/ 94 w 158"/>
                  <a:gd name="T47" fmla="*/ 10 h 263"/>
                  <a:gd name="T48" fmla="*/ 114 w 158"/>
                  <a:gd name="T49" fmla="*/ 11 h 263"/>
                  <a:gd name="T50" fmla="*/ 135 w 158"/>
                  <a:gd name="T51" fmla="*/ 59 h 263"/>
                  <a:gd name="T52" fmla="*/ 150 w 158"/>
                  <a:gd name="T53" fmla="*/ 70 h 263"/>
                  <a:gd name="T54" fmla="*/ 157 w 158"/>
                  <a:gd name="T55" fmla="*/ 94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80" name="Volný tvar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>
                  <a:gd name="T0" fmla="*/ 3 w 176"/>
                  <a:gd name="T1" fmla="*/ 51 h 322"/>
                  <a:gd name="T2" fmla="*/ 40 w 176"/>
                  <a:gd name="T3" fmla="*/ 0 h 322"/>
                  <a:gd name="T4" fmla="*/ 63 w 176"/>
                  <a:gd name="T5" fmla="*/ 1 h 322"/>
                  <a:gd name="T6" fmla="*/ 83 w 176"/>
                  <a:gd name="T7" fmla="*/ 4 h 322"/>
                  <a:gd name="T8" fmla="*/ 99 w 176"/>
                  <a:gd name="T9" fmla="*/ 18 h 322"/>
                  <a:gd name="T10" fmla="*/ 139 w 176"/>
                  <a:gd name="T11" fmla="*/ 59 h 322"/>
                  <a:gd name="T12" fmla="*/ 152 w 176"/>
                  <a:gd name="T13" fmla="*/ 77 h 322"/>
                  <a:gd name="T14" fmla="*/ 161 w 176"/>
                  <a:gd name="T15" fmla="*/ 96 h 322"/>
                  <a:gd name="T16" fmla="*/ 171 w 176"/>
                  <a:gd name="T17" fmla="*/ 150 h 322"/>
                  <a:gd name="T18" fmla="*/ 175 w 176"/>
                  <a:gd name="T19" fmla="*/ 167 h 322"/>
                  <a:gd name="T20" fmla="*/ 171 w 176"/>
                  <a:gd name="T21" fmla="*/ 188 h 322"/>
                  <a:gd name="T22" fmla="*/ 164 w 176"/>
                  <a:gd name="T23" fmla="*/ 210 h 322"/>
                  <a:gd name="T24" fmla="*/ 148 w 176"/>
                  <a:gd name="T25" fmla="*/ 244 h 322"/>
                  <a:gd name="T26" fmla="*/ 136 w 176"/>
                  <a:gd name="T27" fmla="*/ 267 h 322"/>
                  <a:gd name="T28" fmla="*/ 115 w 176"/>
                  <a:gd name="T29" fmla="*/ 291 h 322"/>
                  <a:gd name="T30" fmla="*/ 76 w 176"/>
                  <a:gd name="T31" fmla="*/ 321 h 322"/>
                  <a:gd name="T32" fmla="*/ 96 w 176"/>
                  <a:gd name="T33" fmla="*/ 283 h 322"/>
                  <a:gd name="T34" fmla="*/ 113 w 176"/>
                  <a:gd name="T35" fmla="*/ 249 h 322"/>
                  <a:gd name="T36" fmla="*/ 123 w 176"/>
                  <a:gd name="T37" fmla="*/ 217 h 322"/>
                  <a:gd name="T38" fmla="*/ 118 w 176"/>
                  <a:gd name="T39" fmla="*/ 188 h 322"/>
                  <a:gd name="T40" fmla="*/ 115 w 176"/>
                  <a:gd name="T41" fmla="*/ 167 h 322"/>
                  <a:gd name="T42" fmla="*/ 123 w 176"/>
                  <a:gd name="T43" fmla="*/ 141 h 322"/>
                  <a:gd name="T44" fmla="*/ 126 w 176"/>
                  <a:gd name="T45" fmla="*/ 119 h 322"/>
                  <a:gd name="T46" fmla="*/ 109 w 176"/>
                  <a:gd name="T47" fmla="*/ 77 h 322"/>
                  <a:gd name="T48" fmla="*/ 106 w 176"/>
                  <a:gd name="T49" fmla="*/ 54 h 322"/>
                  <a:gd name="T50" fmla="*/ 92 w 176"/>
                  <a:gd name="T51" fmla="*/ 37 h 322"/>
                  <a:gd name="T52" fmla="*/ 63 w 176"/>
                  <a:gd name="T53" fmla="*/ 13 h 322"/>
                  <a:gd name="T54" fmla="*/ 49 w 176"/>
                  <a:gd name="T55" fmla="*/ 32 h 322"/>
                  <a:gd name="T56" fmla="*/ 0 w 176"/>
                  <a:gd name="T57" fmla="*/ 61 h 322"/>
                  <a:gd name="T58" fmla="*/ 3 w 176"/>
                  <a:gd name="T59" fmla="*/ 5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</p:grpSp>
        <p:grpSp>
          <p:nvGrpSpPr>
            <p:cNvPr id="12" name="Skupina 111"/>
            <p:cNvGrpSpPr>
              <a:grpSpLocks/>
            </p:cNvGrpSpPr>
            <p:nvPr/>
          </p:nvGrpSpPr>
          <p:grpSpPr bwMode="auto">
            <a:xfrm>
              <a:off x="10057193" y="5283200"/>
              <a:ext cx="2032000" cy="1581150"/>
              <a:chOff x="4495" y="3328"/>
              <a:chExt cx="1280" cy="996"/>
            </a:xfrm>
          </p:grpSpPr>
          <p:grpSp>
            <p:nvGrpSpPr>
              <p:cNvPr id="13" name="Skupina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40" name="Volný tvar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>
                    <a:gd name="T0" fmla="*/ 0 w 148"/>
                    <a:gd name="T1" fmla="*/ 229 h 230"/>
                    <a:gd name="T2" fmla="*/ 21 w 148"/>
                    <a:gd name="T3" fmla="*/ 177 h 230"/>
                    <a:gd name="T4" fmla="*/ 40 w 148"/>
                    <a:gd name="T5" fmla="*/ 121 h 230"/>
                    <a:gd name="T6" fmla="*/ 49 w 148"/>
                    <a:gd name="T7" fmla="*/ 96 h 230"/>
                    <a:gd name="T8" fmla="*/ 62 w 148"/>
                    <a:gd name="T9" fmla="*/ 68 h 230"/>
                    <a:gd name="T10" fmla="*/ 80 w 148"/>
                    <a:gd name="T11" fmla="*/ 37 h 230"/>
                    <a:gd name="T12" fmla="*/ 94 w 148"/>
                    <a:gd name="T13" fmla="*/ 18 h 230"/>
                    <a:gd name="T14" fmla="*/ 104 w 148"/>
                    <a:gd name="T15" fmla="*/ 9 h 230"/>
                    <a:gd name="T16" fmla="*/ 118 w 148"/>
                    <a:gd name="T17" fmla="*/ 2 h 230"/>
                    <a:gd name="T18" fmla="*/ 132 w 148"/>
                    <a:gd name="T19" fmla="*/ 0 h 230"/>
                    <a:gd name="T20" fmla="*/ 139 w 148"/>
                    <a:gd name="T21" fmla="*/ 6 h 230"/>
                    <a:gd name="T22" fmla="*/ 147 w 148"/>
                    <a:gd name="T23" fmla="*/ 21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1" name="Volný tvar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>
                    <a:gd name="T0" fmla="*/ 116 w 117"/>
                    <a:gd name="T1" fmla="*/ 389 h 390"/>
                    <a:gd name="T2" fmla="*/ 93 w 117"/>
                    <a:gd name="T3" fmla="*/ 156 h 390"/>
                    <a:gd name="T4" fmla="*/ 75 w 117"/>
                    <a:gd name="T5" fmla="*/ 40 h 390"/>
                    <a:gd name="T6" fmla="*/ 69 w 117"/>
                    <a:gd name="T7" fmla="*/ 16 h 390"/>
                    <a:gd name="T8" fmla="*/ 60 w 117"/>
                    <a:gd name="T9" fmla="*/ 4 h 390"/>
                    <a:gd name="T10" fmla="*/ 43 w 117"/>
                    <a:gd name="T11" fmla="*/ 0 h 390"/>
                    <a:gd name="T12" fmla="*/ 28 w 117"/>
                    <a:gd name="T13" fmla="*/ 4 h 390"/>
                    <a:gd name="T14" fmla="*/ 13 w 117"/>
                    <a:gd name="T15" fmla="*/ 17 h 390"/>
                    <a:gd name="T16" fmla="*/ 0 w 117"/>
                    <a:gd name="T17" fmla="*/ 3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2" name="Volný tvar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>
                    <a:gd name="T0" fmla="*/ 156 w 158"/>
                    <a:gd name="T1" fmla="*/ 987 h 988"/>
                    <a:gd name="T2" fmla="*/ 157 w 158"/>
                    <a:gd name="T3" fmla="*/ 844 h 988"/>
                    <a:gd name="T4" fmla="*/ 157 w 158"/>
                    <a:gd name="T5" fmla="*/ 778 h 988"/>
                    <a:gd name="T6" fmla="*/ 153 w 158"/>
                    <a:gd name="T7" fmla="*/ 732 h 988"/>
                    <a:gd name="T8" fmla="*/ 151 w 158"/>
                    <a:gd name="T9" fmla="*/ 676 h 988"/>
                    <a:gd name="T10" fmla="*/ 152 w 158"/>
                    <a:gd name="T11" fmla="*/ 618 h 988"/>
                    <a:gd name="T12" fmla="*/ 150 w 158"/>
                    <a:gd name="T13" fmla="*/ 569 h 988"/>
                    <a:gd name="T14" fmla="*/ 146 w 158"/>
                    <a:gd name="T15" fmla="*/ 526 h 988"/>
                    <a:gd name="T16" fmla="*/ 141 w 158"/>
                    <a:gd name="T17" fmla="*/ 448 h 988"/>
                    <a:gd name="T18" fmla="*/ 133 w 158"/>
                    <a:gd name="T19" fmla="*/ 363 h 988"/>
                    <a:gd name="T20" fmla="*/ 123 w 158"/>
                    <a:gd name="T21" fmla="*/ 277 h 988"/>
                    <a:gd name="T22" fmla="*/ 115 w 158"/>
                    <a:gd name="T23" fmla="*/ 185 h 988"/>
                    <a:gd name="T24" fmla="*/ 109 w 158"/>
                    <a:gd name="T25" fmla="*/ 131 h 988"/>
                    <a:gd name="T26" fmla="*/ 103 w 158"/>
                    <a:gd name="T27" fmla="*/ 109 h 988"/>
                    <a:gd name="T28" fmla="*/ 88 w 158"/>
                    <a:gd name="T29" fmla="*/ 72 h 988"/>
                    <a:gd name="T30" fmla="*/ 76 w 158"/>
                    <a:gd name="T31" fmla="*/ 45 h 988"/>
                    <a:gd name="T32" fmla="*/ 60 w 158"/>
                    <a:gd name="T33" fmla="*/ 23 h 988"/>
                    <a:gd name="T34" fmla="*/ 44 w 158"/>
                    <a:gd name="T35" fmla="*/ 5 h 988"/>
                    <a:gd name="T36" fmla="*/ 33 w 158"/>
                    <a:gd name="T37" fmla="*/ 0 h 988"/>
                    <a:gd name="T38" fmla="*/ 18 w 158"/>
                    <a:gd name="T39" fmla="*/ 0 h 988"/>
                    <a:gd name="T40" fmla="*/ 6 w 158"/>
                    <a:gd name="T41" fmla="*/ 5 h 988"/>
                    <a:gd name="T42" fmla="*/ 0 w 158"/>
                    <a:gd name="T43" fmla="*/ 16 h 9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3" name="Volný tvar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>
                    <a:gd name="T0" fmla="*/ 162 w 163"/>
                    <a:gd name="T1" fmla="*/ 316 h 317"/>
                    <a:gd name="T2" fmla="*/ 138 w 163"/>
                    <a:gd name="T3" fmla="*/ 245 h 317"/>
                    <a:gd name="T4" fmla="*/ 117 w 163"/>
                    <a:gd name="T5" fmla="*/ 167 h 317"/>
                    <a:gd name="T6" fmla="*/ 106 w 163"/>
                    <a:gd name="T7" fmla="*/ 133 h 317"/>
                    <a:gd name="T8" fmla="*/ 92 w 163"/>
                    <a:gd name="T9" fmla="*/ 94 h 317"/>
                    <a:gd name="T10" fmla="*/ 72 w 163"/>
                    <a:gd name="T11" fmla="*/ 52 h 317"/>
                    <a:gd name="T12" fmla="*/ 57 w 163"/>
                    <a:gd name="T13" fmla="*/ 26 h 317"/>
                    <a:gd name="T14" fmla="*/ 46 w 163"/>
                    <a:gd name="T15" fmla="*/ 14 h 317"/>
                    <a:gd name="T16" fmla="*/ 32 w 163"/>
                    <a:gd name="T17" fmla="*/ 4 h 317"/>
                    <a:gd name="T18" fmla="*/ 15 w 163"/>
                    <a:gd name="T19" fmla="*/ 0 h 317"/>
                    <a:gd name="T20" fmla="*/ 8 w 163"/>
                    <a:gd name="T21" fmla="*/ 9 h 317"/>
                    <a:gd name="T22" fmla="*/ 0 w 163"/>
                    <a:gd name="T23" fmla="*/ 28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4" name="Volný tvar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>
                    <a:gd name="T0" fmla="*/ 156 w 157"/>
                    <a:gd name="T1" fmla="*/ 346 h 347"/>
                    <a:gd name="T2" fmla="*/ 133 w 157"/>
                    <a:gd name="T3" fmla="*/ 313 h 347"/>
                    <a:gd name="T4" fmla="*/ 123 w 157"/>
                    <a:gd name="T5" fmla="*/ 292 h 347"/>
                    <a:gd name="T6" fmla="*/ 117 w 157"/>
                    <a:gd name="T7" fmla="*/ 275 h 347"/>
                    <a:gd name="T8" fmla="*/ 82 w 157"/>
                    <a:gd name="T9" fmla="*/ 116 h 347"/>
                    <a:gd name="T10" fmla="*/ 64 w 157"/>
                    <a:gd name="T11" fmla="*/ 65 h 347"/>
                    <a:gd name="T12" fmla="*/ 50 w 157"/>
                    <a:gd name="T13" fmla="*/ 32 h 347"/>
                    <a:gd name="T14" fmla="*/ 39 w 157"/>
                    <a:gd name="T15" fmla="*/ 17 h 347"/>
                    <a:gd name="T16" fmla="*/ 27 w 157"/>
                    <a:gd name="T17" fmla="*/ 4 h 347"/>
                    <a:gd name="T18" fmla="*/ 13 w 157"/>
                    <a:gd name="T19" fmla="*/ 0 h 347"/>
                    <a:gd name="T20" fmla="*/ 4 w 157"/>
                    <a:gd name="T21" fmla="*/ 3 h 347"/>
                    <a:gd name="T22" fmla="*/ 0 w 157"/>
                    <a:gd name="T23" fmla="*/ 23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5" name="Volný tvar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>
                    <a:gd name="T0" fmla="*/ 339 w 340"/>
                    <a:gd name="T1" fmla="*/ 525 h 526"/>
                    <a:gd name="T2" fmla="*/ 329 w 340"/>
                    <a:gd name="T3" fmla="*/ 483 h 526"/>
                    <a:gd name="T4" fmla="*/ 222 w 340"/>
                    <a:gd name="T5" fmla="*/ 198 h 526"/>
                    <a:gd name="T6" fmla="*/ 175 w 340"/>
                    <a:gd name="T7" fmla="*/ 110 h 526"/>
                    <a:gd name="T8" fmla="*/ 161 w 340"/>
                    <a:gd name="T9" fmla="*/ 80 h 526"/>
                    <a:gd name="T10" fmla="*/ 143 w 340"/>
                    <a:gd name="T11" fmla="*/ 47 h 526"/>
                    <a:gd name="T12" fmla="*/ 121 w 340"/>
                    <a:gd name="T13" fmla="*/ 23 h 526"/>
                    <a:gd name="T14" fmla="*/ 102 w 340"/>
                    <a:gd name="T15" fmla="*/ 9 h 526"/>
                    <a:gd name="T16" fmla="*/ 77 w 340"/>
                    <a:gd name="T17" fmla="*/ 0 h 526"/>
                    <a:gd name="T18" fmla="*/ 53 w 340"/>
                    <a:gd name="T19" fmla="*/ 0 h 526"/>
                    <a:gd name="T20" fmla="*/ 35 w 340"/>
                    <a:gd name="T21" fmla="*/ 9 h 526"/>
                    <a:gd name="T22" fmla="*/ 0 w 340"/>
                    <a:gd name="T23" fmla="*/ 58 h 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6" name="Volný tvar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>
                    <a:gd name="T0" fmla="*/ 0 w 338"/>
                    <a:gd name="T1" fmla="*/ 869 h 870"/>
                    <a:gd name="T2" fmla="*/ 89 w 338"/>
                    <a:gd name="T3" fmla="*/ 622 h 870"/>
                    <a:gd name="T4" fmla="*/ 137 w 338"/>
                    <a:gd name="T5" fmla="*/ 499 h 870"/>
                    <a:gd name="T6" fmla="*/ 179 w 338"/>
                    <a:gd name="T7" fmla="*/ 381 h 870"/>
                    <a:gd name="T8" fmla="*/ 205 w 338"/>
                    <a:gd name="T9" fmla="*/ 299 h 870"/>
                    <a:gd name="T10" fmla="*/ 217 w 338"/>
                    <a:gd name="T11" fmla="*/ 256 h 870"/>
                    <a:gd name="T12" fmla="*/ 225 w 338"/>
                    <a:gd name="T13" fmla="*/ 209 h 870"/>
                    <a:gd name="T14" fmla="*/ 235 w 338"/>
                    <a:gd name="T15" fmla="*/ 166 h 870"/>
                    <a:gd name="T16" fmla="*/ 251 w 338"/>
                    <a:gd name="T17" fmla="*/ 114 h 870"/>
                    <a:gd name="T18" fmla="*/ 269 w 338"/>
                    <a:gd name="T19" fmla="*/ 68 h 870"/>
                    <a:gd name="T20" fmla="*/ 292 w 338"/>
                    <a:gd name="T21" fmla="*/ 27 h 870"/>
                    <a:gd name="T22" fmla="*/ 309 w 338"/>
                    <a:gd name="T23" fmla="*/ 2 h 870"/>
                    <a:gd name="T24" fmla="*/ 320 w 338"/>
                    <a:gd name="T25" fmla="*/ 0 h 870"/>
                    <a:gd name="T26" fmla="*/ 331 w 338"/>
                    <a:gd name="T27" fmla="*/ 12 h 870"/>
                    <a:gd name="T28" fmla="*/ 337 w 338"/>
                    <a:gd name="T29" fmla="*/ 58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7" name="Volný tvar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>
                    <a:gd name="T0" fmla="*/ 0 w 248"/>
                    <a:gd name="T1" fmla="*/ 298 h 299"/>
                    <a:gd name="T2" fmla="*/ 46 w 248"/>
                    <a:gd name="T3" fmla="*/ 233 h 299"/>
                    <a:gd name="T4" fmla="*/ 75 w 248"/>
                    <a:gd name="T5" fmla="*/ 159 h 299"/>
                    <a:gd name="T6" fmla="*/ 90 w 248"/>
                    <a:gd name="T7" fmla="*/ 126 h 299"/>
                    <a:gd name="T8" fmla="*/ 111 w 248"/>
                    <a:gd name="T9" fmla="*/ 87 h 299"/>
                    <a:gd name="T10" fmla="*/ 140 w 248"/>
                    <a:gd name="T11" fmla="*/ 47 h 299"/>
                    <a:gd name="T12" fmla="*/ 161 w 248"/>
                    <a:gd name="T13" fmla="*/ 23 h 299"/>
                    <a:gd name="T14" fmla="*/ 176 w 248"/>
                    <a:gd name="T15" fmla="*/ 11 h 299"/>
                    <a:gd name="T16" fmla="*/ 199 w 248"/>
                    <a:gd name="T17" fmla="*/ 1 h 299"/>
                    <a:gd name="T18" fmla="*/ 223 w 248"/>
                    <a:gd name="T19" fmla="*/ 0 h 299"/>
                    <a:gd name="T20" fmla="*/ 233 w 248"/>
                    <a:gd name="T21" fmla="*/ 14 h 299"/>
                    <a:gd name="T22" fmla="*/ 247 w 248"/>
                    <a:gd name="T23" fmla="*/ 36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8" name="Volný tvar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>
                    <a:gd name="T0" fmla="*/ 0 w 119"/>
                    <a:gd name="T1" fmla="*/ 0 h 146"/>
                    <a:gd name="T2" fmla="*/ 19 w 119"/>
                    <a:gd name="T3" fmla="*/ 9 h 146"/>
                    <a:gd name="T4" fmla="*/ 44 w 119"/>
                    <a:gd name="T5" fmla="*/ 19 h 146"/>
                    <a:gd name="T6" fmla="*/ 65 w 119"/>
                    <a:gd name="T7" fmla="*/ 40 h 146"/>
                    <a:gd name="T8" fmla="*/ 85 w 119"/>
                    <a:gd name="T9" fmla="*/ 57 h 146"/>
                    <a:gd name="T10" fmla="*/ 101 w 119"/>
                    <a:gd name="T11" fmla="*/ 75 h 146"/>
                    <a:gd name="T12" fmla="*/ 109 w 119"/>
                    <a:gd name="T13" fmla="*/ 91 h 146"/>
                    <a:gd name="T14" fmla="*/ 115 w 119"/>
                    <a:gd name="T15" fmla="*/ 105 h 146"/>
                    <a:gd name="T16" fmla="*/ 118 w 119"/>
                    <a:gd name="T17" fmla="*/ 125 h 146"/>
                    <a:gd name="T18" fmla="*/ 118 w 119"/>
                    <a:gd name="T19" fmla="*/ 145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9" name="Volný tvar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>
                    <a:gd name="T0" fmla="*/ 0 w 100"/>
                    <a:gd name="T1" fmla="*/ 573 h 574"/>
                    <a:gd name="T2" fmla="*/ 0 w 100"/>
                    <a:gd name="T3" fmla="*/ 519 h 574"/>
                    <a:gd name="T4" fmla="*/ 0 w 100"/>
                    <a:gd name="T5" fmla="*/ 479 h 574"/>
                    <a:gd name="T6" fmla="*/ 2 w 100"/>
                    <a:gd name="T7" fmla="*/ 450 h 574"/>
                    <a:gd name="T8" fmla="*/ 3 w 100"/>
                    <a:gd name="T9" fmla="*/ 416 h 574"/>
                    <a:gd name="T10" fmla="*/ 3 w 100"/>
                    <a:gd name="T11" fmla="*/ 380 h 574"/>
                    <a:gd name="T12" fmla="*/ 4 w 100"/>
                    <a:gd name="T13" fmla="*/ 351 h 574"/>
                    <a:gd name="T14" fmla="*/ 6 w 100"/>
                    <a:gd name="T15" fmla="*/ 323 h 574"/>
                    <a:gd name="T16" fmla="*/ 9 w 100"/>
                    <a:gd name="T17" fmla="*/ 276 h 574"/>
                    <a:gd name="T18" fmla="*/ 14 w 100"/>
                    <a:gd name="T19" fmla="*/ 223 h 574"/>
                    <a:gd name="T20" fmla="*/ 21 w 100"/>
                    <a:gd name="T21" fmla="*/ 170 h 574"/>
                    <a:gd name="T22" fmla="*/ 26 w 100"/>
                    <a:gd name="T23" fmla="*/ 114 h 574"/>
                    <a:gd name="T24" fmla="*/ 30 w 100"/>
                    <a:gd name="T25" fmla="*/ 80 h 574"/>
                    <a:gd name="T26" fmla="*/ 33 w 100"/>
                    <a:gd name="T27" fmla="*/ 67 h 574"/>
                    <a:gd name="T28" fmla="*/ 42 w 100"/>
                    <a:gd name="T29" fmla="*/ 44 h 574"/>
                    <a:gd name="T30" fmla="*/ 51 w 100"/>
                    <a:gd name="T31" fmla="*/ 28 h 574"/>
                    <a:gd name="T32" fmla="*/ 61 w 100"/>
                    <a:gd name="T33" fmla="*/ 14 h 574"/>
                    <a:gd name="T34" fmla="*/ 71 w 100"/>
                    <a:gd name="T35" fmla="*/ 3 h 574"/>
                    <a:gd name="T36" fmla="*/ 77 w 100"/>
                    <a:gd name="T37" fmla="*/ 0 h 574"/>
                    <a:gd name="T38" fmla="*/ 87 w 100"/>
                    <a:gd name="T39" fmla="*/ 0 h 574"/>
                    <a:gd name="T40" fmla="*/ 95 w 100"/>
                    <a:gd name="T41" fmla="*/ 4 h 574"/>
                    <a:gd name="T42" fmla="*/ 99 w 100"/>
                    <a:gd name="T43" fmla="*/ 9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50" name="Volný tvar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>
                    <a:gd name="T0" fmla="*/ 123 w 124"/>
                    <a:gd name="T1" fmla="*/ 160 h 161"/>
                    <a:gd name="T2" fmla="*/ 104 w 124"/>
                    <a:gd name="T3" fmla="*/ 124 h 161"/>
                    <a:gd name="T4" fmla="*/ 89 w 124"/>
                    <a:gd name="T5" fmla="*/ 84 h 161"/>
                    <a:gd name="T6" fmla="*/ 81 w 124"/>
                    <a:gd name="T7" fmla="*/ 67 h 161"/>
                    <a:gd name="T8" fmla="*/ 70 w 124"/>
                    <a:gd name="T9" fmla="*/ 47 h 161"/>
                    <a:gd name="T10" fmla="*/ 55 w 124"/>
                    <a:gd name="T11" fmla="*/ 26 h 161"/>
                    <a:gd name="T12" fmla="*/ 44 w 124"/>
                    <a:gd name="T13" fmla="*/ 13 h 161"/>
                    <a:gd name="T14" fmla="*/ 35 w 124"/>
                    <a:gd name="T15" fmla="*/ 7 h 161"/>
                    <a:gd name="T16" fmla="*/ 24 w 124"/>
                    <a:gd name="T17" fmla="*/ 1 h 161"/>
                    <a:gd name="T18" fmla="*/ 11 w 124"/>
                    <a:gd name="T19" fmla="*/ 0 h 161"/>
                    <a:gd name="T20" fmla="*/ 5 w 124"/>
                    <a:gd name="T21" fmla="*/ 4 h 161"/>
                    <a:gd name="T22" fmla="*/ 0 w 124"/>
                    <a:gd name="T23" fmla="*/ 14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51" name="Volný tvar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>
                    <a:gd name="T0" fmla="*/ 82 w 84"/>
                    <a:gd name="T1" fmla="*/ 399 h 400"/>
                    <a:gd name="T2" fmla="*/ 83 w 84"/>
                    <a:gd name="T3" fmla="*/ 361 h 400"/>
                    <a:gd name="T4" fmla="*/ 83 w 84"/>
                    <a:gd name="T5" fmla="*/ 333 h 400"/>
                    <a:gd name="T6" fmla="*/ 81 w 84"/>
                    <a:gd name="T7" fmla="*/ 314 h 400"/>
                    <a:gd name="T8" fmla="*/ 80 w 84"/>
                    <a:gd name="T9" fmla="*/ 289 h 400"/>
                    <a:gd name="T10" fmla="*/ 80 w 84"/>
                    <a:gd name="T11" fmla="*/ 264 h 400"/>
                    <a:gd name="T12" fmla="*/ 79 w 84"/>
                    <a:gd name="T13" fmla="*/ 244 h 400"/>
                    <a:gd name="T14" fmla="*/ 77 w 84"/>
                    <a:gd name="T15" fmla="*/ 225 h 400"/>
                    <a:gd name="T16" fmla="*/ 74 w 84"/>
                    <a:gd name="T17" fmla="*/ 191 h 400"/>
                    <a:gd name="T18" fmla="*/ 70 w 84"/>
                    <a:gd name="T19" fmla="*/ 155 h 400"/>
                    <a:gd name="T20" fmla="*/ 65 w 84"/>
                    <a:gd name="T21" fmla="*/ 119 h 400"/>
                    <a:gd name="T22" fmla="*/ 61 w 84"/>
                    <a:gd name="T23" fmla="*/ 79 h 400"/>
                    <a:gd name="T24" fmla="*/ 57 w 84"/>
                    <a:gd name="T25" fmla="*/ 55 h 400"/>
                    <a:gd name="T26" fmla="*/ 54 w 84"/>
                    <a:gd name="T27" fmla="*/ 46 h 400"/>
                    <a:gd name="T28" fmla="*/ 47 w 84"/>
                    <a:gd name="T29" fmla="*/ 31 h 400"/>
                    <a:gd name="T30" fmla="*/ 39 w 84"/>
                    <a:gd name="T31" fmla="*/ 19 h 400"/>
                    <a:gd name="T32" fmla="*/ 31 w 84"/>
                    <a:gd name="T33" fmla="*/ 10 h 400"/>
                    <a:gd name="T34" fmla="*/ 23 w 84"/>
                    <a:gd name="T35" fmla="*/ 2 h 400"/>
                    <a:gd name="T36" fmla="*/ 17 w 84"/>
                    <a:gd name="T37" fmla="*/ 0 h 400"/>
                    <a:gd name="T38" fmla="*/ 9 w 84"/>
                    <a:gd name="T39" fmla="*/ 0 h 400"/>
                    <a:gd name="T40" fmla="*/ 2 w 84"/>
                    <a:gd name="T41" fmla="*/ 3 h 400"/>
                    <a:gd name="T42" fmla="*/ 0 w 84"/>
                    <a:gd name="T43" fmla="*/ 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52" name="Volný tvar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>
                    <a:gd name="T0" fmla="*/ 0 w 131"/>
                    <a:gd name="T1" fmla="*/ 150 h 151"/>
                    <a:gd name="T2" fmla="*/ 19 w 131"/>
                    <a:gd name="T3" fmla="*/ 135 h 151"/>
                    <a:gd name="T4" fmla="*/ 26 w 131"/>
                    <a:gd name="T5" fmla="*/ 126 h 151"/>
                    <a:gd name="T6" fmla="*/ 32 w 131"/>
                    <a:gd name="T7" fmla="*/ 119 h 151"/>
                    <a:gd name="T8" fmla="*/ 60 w 131"/>
                    <a:gd name="T9" fmla="*/ 50 h 151"/>
                    <a:gd name="T10" fmla="*/ 76 w 131"/>
                    <a:gd name="T11" fmla="*/ 28 h 151"/>
                    <a:gd name="T12" fmla="*/ 87 w 131"/>
                    <a:gd name="T13" fmla="*/ 14 h 151"/>
                    <a:gd name="T14" fmla="*/ 96 w 131"/>
                    <a:gd name="T15" fmla="*/ 7 h 151"/>
                    <a:gd name="T16" fmla="*/ 107 w 131"/>
                    <a:gd name="T17" fmla="*/ 2 h 151"/>
                    <a:gd name="T18" fmla="*/ 118 w 131"/>
                    <a:gd name="T19" fmla="*/ 0 h 151"/>
                    <a:gd name="T20" fmla="*/ 125 w 131"/>
                    <a:gd name="T21" fmla="*/ 1 h 151"/>
                    <a:gd name="T22" fmla="*/ 130 w 131"/>
                    <a:gd name="T23" fmla="*/ 9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53" name="Volný tvar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>
                    <a:gd name="T0" fmla="*/ 303 w 304"/>
                    <a:gd name="T1" fmla="*/ 524 h 525"/>
                    <a:gd name="T2" fmla="*/ 292 w 304"/>
                    <a:gd name="T3" fmla="*/ 462 h 525"/>
                    <a:gd name="T4" fmla="*/ 278 w 304"/>
                    <a:gd name="T5" fmla="*/ 396 h 525"/>
                    <a:gd name="T6" fmla="*/ 266 w 304"/>
                    <a:gd name="T7" fmla="*/ 344 h 525"/>
                    <a:gd name="T8" fmla="*/ 253 w 304"/>
                    <a:gd name="T9" fmla="*/ 297 h 525"/>
                    <a:gd name="T10" fmla="*/ 236 w 304"/>
                    <a:gd name="T11" fmla="*/ 257 h 525"/>
                    <a:gd name="T12" fmla="*/ 220 w 304"/>
                    <a:gd name="T13" fmla="*/ 213 h 525"/>
                    <a:gd name="T14" fmla="*/ 197 w 304"/>
                    <a:gd name="T15" fmla="*/ 176 h 525"/>
                    <a:gd name="T16" fmla="*/ 148 w 304"/>
                    <a:gd name="T17" fmla="*/ 102 h 525"/>
                    <a:gd name="T18" fmla="*/ 134 w 304"/>
                    <a:gd name="T19" fmla="*/ 80 h 525"/>
                    <a:gd name="T20" fmla="*/ 124 w 304"/>
                    <a:gd name="T21" fmla="*/ 70 h 525"/>
                    <a:gd name="T22" fmla="*/ 100 w 304"/>
                    <a:gd name="T23" fmla="*/ 42 h 525"/>
                    <a:gd name="T24" fmla="*/ 87 w 304"/>
                    <a:gd name="T25" fmla="*/ 28 h 525"/>
                    <a:gd name="T26" fmla="*/ 71 w 304"/>
                    <a:gd name="T27" fmla="*/ 18 h 525"/>
                    <a:gd name="T28" fmla="*/ 47 w 304"/>
                    <a:gd name="T29" fmla="*/ 6 h 525"/>
                    <a:gd name="T30" fmla="*/ 30 w 304"/>
                    <a:gd name="T31" fmla="*/ 0 h 525"/>
                    <a:gd name="T32" fmla="*/ 18 w 304"/>
                    <a:gd name="T33" fmla="*/ 0 h 525"/>
                    <a:gd name="T34" fmla="*/ 7 w 304"/>
                    <a:gd name="T35" fmla="*/ 3 h 525"/>
                    <a:gd name="T36" fmla="*/ 0 w 304"/>
                    <a:gd name="T37" fmla="*/ 1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54" name="Volný tvar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>
                    <a:gd name="T0" fmla="*/ 125 w 126"/>
                    <a:gd name="T1" fmla="*/ 431 h 432"/>
                    <a:gd name="T2" fmla="*/ 57 w 126"/>
                    <a:gd name="T3" fmla="*/ 16 h 432"/>
                    <a:gd name="T4" fmla="*/ 52 w 126"/>
                    <a:gd name="T5" fmla="*/ 10 h 432"/>
                    <a:gd name="T6" fmla="*/ 45 w 126"/>
                    <a:gd name="T7" fmla="*/ 3 h 432"/>
                    <a:gd name="T8" fmla="*/ 38 w 126"/>
                    <a:gd name="T9" fmla="*/ 1 h 432"/>
                    <a:gd name="T10" fmla="*/ 27 w 126"/>
                    <a:gd name="T11" fmla="*/ 0 h 432"/>
                    <a:gd name="T12" fmla="*/ 19 w 126"/>
                    <a:gd name="T13" fmla="*/ 1 h 432"/>
                    <a:gd name="T14" fmla="*/ 12 w 126"/>
                    <a:gd name="T15" fmla="*/ 6 h 432"/>
                    <a:gd name="T16" fmla="*/ 4 w 126"/>
                    <a:gd name="T17" fmla="*/ 14 h 432"/>
                    <a:gd name="T18" fmla="*/ 0 w 126"/>
                    <a:gd name="T19" fmla="*/ 27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</p:grpSp>
          <p:sp>
            <p:nvSpPr>
              <p:cNvPr id="14" name="Volný tvar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>
                  <a:gd name="T0" fmla="*/ 45 w 46"/>
                  <a:gd name="T1" fmla="*/ 0 h 270"/>
                  <a:gd name="T2" fmla="*/ 28 w 46"/>
                  <a:gd name="T3" fmla="*/ 17 h 270"/>
                  <a:gd name="T4" fmla="*/ 19 w 46"/>
                  <a:gd name="T5" fmla="*/ 51 h 270"/>
                  <a:gd name="T6" fmla="*/ 9 w 46"/>
                  <a:gd name="T7" fmla="*/ 96 h 270"/>
                  <a:gd name="T8" fmla="*/ 0 w 46"/>
                  <a:gd name="T9" fmla="*/ 153 h 270"/>
                  <a:gd name="T10" fmla="*/ 0 w 46"/>
                  <a:gd name="T11" fmla="*/ 215 h 270"/>
                  <a:gd name="T12" fmla="*/ 5 w 46"/>
                  <a:gd name="T13" fmla="*/ 269 h 270"/>
                  <a:gd name="T14" fmla="*/ 9 w 46"/>
                  <a:gd name="T15" fmla="*/ 269 h 270"/>
                  <a:gd name="T16" fmla="*/ 5 w 46"/>
                  <a:gd name="T17" fmla="*/ 215 h 270"/>
                  <a:gd name="T18" fmla="*/ 5 w 46"/>
                  <a:gd name="T19" fmla="*/ 169 h 270"/>
                  <a:gd name="T20" fmla="*/ 14 w 46"/>
                  <a:gd name="T21" fmla="*/ 121 h 270"/>
                  <a:gd name="T22" fmla="*/ 28 w 46"/>
                  <a:gd name="T23" fmla="*/ 71 h 270"/>
                  <a:gd name="T24" fmla="*/ 44 w 46"/>
                  <a:gd name="T25" fmla="*/ 7 h 270"/>
                  <a:gd name="T26" fmla="*/ 45 w 46"/>
                  <a:gd name="T27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15" name="Volný tvar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>
                  <a:gd name="T0" fmla="*/ 14 w 72"/>
                  <a:gd name="T1" fmla="*/ 0 h 278"/>
                  <a:gd name="T2" fmla="*/ 28 w 72"/>
                  <a:gd name="T3" fmla="*/ 21 h 278"/>
                  <a:gd name="T4" fmla="*/ 42 w 72"/>
                  <a:gd name="T5" fmla="*/ 55 h 278"/>
                  <a:gd name="T6" fmla="*/ 56 w 72"/>
                  <a:gd name="T7" fmla="*/ 101 h 278"/>
                  <a:gd name="T8" fmla="*/ 71 w 72"/>
                  <a:gd name="T9" fmla="*/ 159 h 278"/>
                  <a:gd name="T10" fmla="*/ 71 w 72"/>
                  <a:gd name="T11" fmla="*/ 222 h 278"/>
                  <a:gd name="T12" fmla="*/ 64 w 72"/>
                  <a:gd name="T13" fmla="*/ 277 h 278"/>
                  <a:gd name="T14" fmla="*/ 56 w 72"/>
                  <a:gd name="T15" fmla="*/ 277 h 278"/>
                  <a:gd name="T16" fmla="*/ 64 w 72"/>
                  <a:gd name="T17" fmla="*/ 222 h 278"/>
                  <a:gd name="T18" fmla="*/ 64 w 72"/>
                  <a:gd name="T19" fmla="*/ 176 h 278"/>
                  <a:gd name="T20" fmla="*/ 49 w 72"/>
                  <a:gd name="T21" fmla="*/ 125 h 278"/>
                  <a:gd name="T22" fmla="*/ 28 w 72"/>
                  <a:gd name="T23" fmla="*/ 75 h 278"/>
                  <a:gd name="T24" fmla="*/ 0 w 72"/>
                  <a:gd name="T25" fmla="*/ 13 h 278"/>
                  <a:gd name="T26" fmla="*/ 14 w 72"/>
                  <a:gd name="T27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16" name="Volný tvar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>
                  <a:gd name="T0" fmla="*/ 114 w 196"/>
                  <a:gd name="T1" fmla="*/ 8 h 332"/>
                  <a:gd name="T2" fmla="*/ 97 w 196"/>
                  <a:gd name="T3" fmla="*/ 21 h 332"/>
                  <a:gd name="T4" fmla="*/ 61 w 196"/>
                  <a:gd name="T5" fmla="*/ 35 h 332"/>
                  <a:gd name="T6" fmla="*/ 75 w 196"/>
                  <a:gd name="T7" fmla="*/ 32 h 332"/>
                  <a:gd name="T8" fmla="*/ 80 w 196"/>
                  <a:gd name="T9" fmla="*/ 41 h 332"/>
                  <a:gd name="T10" fmla="*/ 75 w 196"/>
                  <a:gd name="T11" fmla="*/ 48 h 332"/>
                  <a:gd name="T12" fmla="*/ 55 w 196"/>
                  <a:gd name="T13" fmla="*/ 64 h 332"/>
                  <a:gd name="T14" fmla="*/ 55 w 196"/>
                  <a:gd name="T15" fmla="*/ 68 h 332"/>
                  <a:gd name="T16" fmla="*/ 69 w 196"/>
                  <a:gd name="T17" fmla="*/ 68 h 332"/>
                  <a:gd name="T18" fmla="*/ 64 w 196"/>
                  <a:gd name="T19" fmla="*/ 73 h 332"/>
                  <a:gd name="T20" fmla="*/ 55 w 196"/>
                  <a:gd name="T21" fmla="*/ 89 h 332"/>
                  <a:gd name="T22" fmla="*/ 64 w 196"/>
                  <a:gd name="T23" fmla="*/ 86 h 332"/>
                  <a:gd name="T24" fmla="*/ 67 w 196"/>
                  <a:gd name="T25" fmla="*/ 97 h 332"/>
                  <a:gd name="T26" fmla="*/ 19 w 196"/>
                  <a:gd name="T27" fmla="*/ 124 h 332"/>
                  <a:gd name="T28" fmla="*/ 50 w 196"/>
                  <a:gd name="T29" fmla="*/ 116 h 332"/>
                  <a:gd name="T30" fmla="*/ 38 w 196"/>
                  <a:gd name="T31" fmla="*/ 132 h 332"/>
                  <a:gd name="T32" fmla="*/ 25 w 196"/>
                  <a:gd name="T33" fmla="*/ 135 h 332"/>
                  <a:gd name="T34" fmla="*/ 58 w 196"/>
                  <a:gd name="T35" fmla="*/ 116 h 332"/>
                  <a:gd name="T36" fmla="*/ 67 w 196"/>
                  <a:gd name="T37" fmla="*/ 124 h 332"/>
                  <a:gd name="T38" fmla="*/ 41 w 196"/>
                  <a:gd name="T39" fmla="*/ 149 h 332"/>
                  <a:gd name="T40" fmla="*/ 22 w 196"/>
                  <a:gd name="T41" fmla="*/ 165 h 332"/>
                  <a:gd name="T42" fmla="*/ 45 w 196"/>
                  <a:gd name="T43" fmla="*/ 155 h 332"/>
                  <a:gd name="T44" fmla="*/ 52 w 196"/>
                  <a:gd name="T45" fmla="*/ 162 h 332"/>
                  <a:gd name="T46" fmla="*/ 41 w 196"/>
                  <a:gd name="T47" fmla="*/ 181 h 332"/>
                  <a:gd name="T48" fmla="*/ 25 w 196"/>
                  <a:gd name="T49" fmla="*/ 193 h 332"/>
                  <a:gd name="T50" fmla="*/ 30 w 196"/>
                  <a:gd name="T51" fmla="*/ 198 h 332"/>
                  <a:gd name="T52" fmla="*/ 33 w 196"/>
                  <a:gd name="T53" fmla="*/ 206 h 332"/>
                  <a:gd name="T54" fmla="*/ 30 w 196"/>
                  <a:gd name="T55" fmla="*/ 208 h 332"/>
                  <a:gd name="T56" fmla="*/ 27 w 196"/>
                  <a:gd name="T57" fmla="*/ 217 h 332"/>
                  <a:gd name="T58" fmla="*/ 30 w 196"/>
                  <a:gd name="T59" fmla="*/ 225 h 332"/>
                  <a:gd name="T60" fmla="*/ 5 w 196"/>
                  <a:gd name="T61" fmla="*/ 257 h 332"/>
                  <a:gd name="T62" fmla="*/ 36 w 196"/>
                  <a:gd name="T63" fmla="*/ 238 h 332"/>
                  <a:gd name="T64" fmla="*/ 64 w 196"/>
                  <a:gd name="T65" fmla="*/ 331 h 332"/>
                  <a:gd name="T66" fmla="*/ 41 w 196"/>
                  <a:gd name="T67" fmla="*/ 249 h 332"/>
                  <a:gd name="T68" fmla="*/ 55 w 196"/>
                  <a:gd name="T69" fmla="*/ 227 h 332"/>
                  <a:gd name="T70" fmla="*/ 58 w 196"/>
                  <a:gd name="T71" fmla="*/ 217 h 332"/>
                  <a:gd name="T72" fmla="*/ 67 w 196"/>
                  <a:gd name="T73" fmla="*/ 236 h 332"/>
                  <a:gd name="T74" fmla="*/ 64 w 196"/>
                  <a:gd name="T75" fmla="*/ 200 h 332"/>
                  <a:gd name="T76" fmla="*/ 83 w 196"/>
                  <a:gd name="T77" fmla="*/ 246 h 332"/>
                  <a:gd name="T78" fmla="*/ 92 w 196"/>
                  <a:gd name="T79" fmla="*/ 249 h 332"/>
                  <a:gd name="T80" fmla="*/ 69 w 196"/>
                  <a:gd name="T81" fmla="*/ 217 h 332"/>
                  <a:gd name="T82" fmla="*/ 75 w 196"/>
                  <a:gd name="T83" fmla="*/ 179 h 332"/>
                  <a:gd name="T84" fmla="*/ 134 w 196"/>
                  <a:gd name="T85" fmla="*/ 287 h 332"/>
                  <a:gd name="T86" fmla="*/ 80 w 196"/>
                  <a:gd name="T87" fmla="*/ 187 h 332"/>
                  <a:gd name="T88" fmla="*/ 86 w 196"/>
                  <a:gd name="T89" fmla="*/ 143 h 332"/>
                  <a:gd name="T90" fmla="*/ 114 w 196"/>
                  <a:gd name="T91" fmla="*/ 206 h 332"/>
                  <a:gd name="T92" fmla="*/ 94 w 196"/>
                  <a:gd name="T93" fmla="*/ 146 h 332"/>
                  <a:gd name="T94" fmla="*/ 119 w 196"/>
                  <a:gd name="T95" fmla="*/ 238 h 332"/>
                  <a:gd name="T96" fmla="*/ 97 w 196"/>
                  <a:gd name="T97" fmla="*/ 116 h 332"/>
                  <a:gd name="T98" fmla="*/ 102 w 196"/>
                  <a:gd name="T99" fmla="*/ 86 h 332"/>
                  <a:gd name="T100" fmla="*/ 136 w 196"/>
                  <a:gd name="T101" fmla="*/ 137 h 332"/>
                  <a:gd name="T102" fmla="*/ 136 w 196"/>
                  <a:gd name="T103" fmla="*/ 137 h 332"/>
                  <a:gd name="T104" fmla="*/ 111 w 196"/>
                  <a:gd name="T105" fmla="*/ 92 h 332"/>
                  <a:gd name="T106" fmla="*/ 114 w 196"/>
                  <a:gd name="T107" fmla="*/ 68 h 332"/>
                  <a:gd name="T108" fmla="*/ 122 w 196"/>
                  <a:gd name="T109" fmla="*/ 79 h 332"/>
                  <a:gd name="T110" fmla="*/ 195 w 196"/>
                  <a:gd name="T111" fmla="*/ 127 h 332"/>
                  <a:gd name="T112" fmla="*/ 119 w 196"/>
                  <a:gd name="T113" fmla="*/ 70 h 332"/>
                  <a:gd name="T114" fmla="*/ 134 w 196"/>
                  <a:gd name="T115" fmla="*/ 64 h 332"/>
                  <a:gd name="T116" fmla="*/ 178 w 196"/>
                  <a:gd name="T117" fmla="*/ 119 h 332"/>
                  <a:gd name="T118" fmla="*/ 128 w 196"/>
                  <a:gd name="T119" fmla="*/ 32 h 332"/>
                  <a:gd name="T120" fmla="*/ 125 w 196"/>
                  <a:gd name="T121" fmla="*/ 16 h 332"/>
                  <a:gd name="T122" fmla="*/ 139 w 196"/>
                  <a:gd name="T123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17" name="Volný tvar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>
                  <a:gd name="T0" fmla="*/ 121 w 122"/>
                  <a:gd name="T1" fmla="*/ 103 h 289"/>
                  <a:gd name="T2" fmla="*/ 108 w 122"/>
                  <a:gd name="T3" fmla="*/ 10 h 289"/>
                  <a:gd name="T4" fmla="*/ 92 w 122"/>
                  <a:gd name="T5" fmla="*/ 1 h 289"/>
                  <a:gd name="T6" fmla="*/ 79 w 122"/>
                  <a:gd name="T7" fmla="*/ 0 h 289"/>
                  <a:gd name="T8" fmla="*/ 58 w 122"/>
                  <a:gd name="T9" fmla="*/ 4 h 289"/>
                  <a:gd name="T10" fmla="*/ 45 w 122"/>
                  <a:gd name="T11" fmla="*/ 14 h 289"/>
                  <a:gd name="T12" fmla="*/ 31 w 122"/>
                  <a:gd name="T13" fmla="*/ 28 h 289"/>
                  <a:gd name="T14" fmla="*/ 17 w 122"/>
                  <a:gd name="T15" fmla="*/ 54 h 289"/>
                  <a:gd name="T16" fmla="*/ 9 w 122"/>
                  <a:gd name="T17" fmla="*/ 90 h 289"/>
                  <a:gd name="T18" fmla="*/ 5 w 122"/>
                  <a:gd name="T19" fmla="*/ 121 h 289"/>
                  <a:gd name="T20" fmla="*/ 0 w 122"/>
                  <a:gd name="T21" fmla="*/ 164 h 289"/>
                  <a:gd name="T22" fmla="*/ 0 w 122"/>
                  <a:gd name="T23" fmla="*/ 192 h 289"/>
                  <a:gd name="T24" fmla="*/ 9 w 122"/>
                  <a:gd name="T25" fmla="*/ 230 h 289"/>
                  <a:gd name="T26" fmla="*/ 27 w 122"/>
                  <a:gd name="T27" fmla="*/ 262 h 289"/>
                  <a:gd name="T28" fmla="*/ 45 w 122"/>
                  <a:gd name="T29" fmla="*/ 288 h 289"/>
                  <a:gd name="T30" fmla="*/ 35 w 122"/>
                  <a:gd name="T31" fmla="*/ 249 h 289"/>
                  <a:gd name="T32" fmla="*/ 31 w 122"/>
                  <a:gd name="T33" fmla="*/ 212 h 289"/>
                  <a:gd name="T34" fmla="*/ 33 w 122"/>
                  <a:gd name="T35" fmla="*/ 174 h 289"/>
                  <a:gd name="T36" fmla="*/ 35 w 122"/>
                  <a:gd name="T37" fmla="*/ 141 h 289"/>
                  <a:gd name="T38" fmla="*/ 39 w 122"/>
                  <a:gd name="T39" fmla="*/ 107 h 289"/>
                  <a:gd name="T40" fmla="*/ 45 w 122"/>
                  <a:gd name="T41" fmla="*/ 76 h 289"/>
                  <a:gd name="T42" fmla="*/ 47 w 122"/>
                  <a:gd name="T43" fmla="*/ 53 h 289"/>
                  <a:gd name="T44" fmla="*/ 55 w 122"/>
                  <a:gd name="T45" fmla="*/ 30 h 289"/>
                  <a:gd name="T46" fmla="*/ 73 w 122"/>
                  <a:gd name="T47" fmla="*/ 11 h 289"/>
                  <a:gd name="T48" fmla="*/ 88 w 122"/>
                  <a:gd name="T49" fmla="*/ 13 h 289"/>
                  <a:gd name="T50" fmla="*/ 103 w 122"/>
                  <a:gd name="T51" fmla="*/ 65 h 289"/>
                  <a:gd name="T52" fmla="*/ 116 w 122"/>
                  <a:gd name="T53" fmla="*/ 76 h 289"/>
                  <a:gd name="T54" fmla="*/ 121 w 122"/>
                  <a:gd name="T55" fmla="*/ 103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18" name="Volný tvar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>
                  <a:gd name="T0" fmla="*/ 178 w 266"/>
                  <a:gd name="T1" fmla="*/ 6 h 590"/>
                  <a:gd name="T2" fmla="*/ 171 w 266"/>
                  <a:gd name="T3" fmla="*/ 25 h 590"/>
                  <a:gd name="T4" fmla="*/ 112 w 266"/>
                  <a:gd name="T5" fmla="*/ 21 h 590"/>
                  <a:gd name="T6" fmla="*/ 135 w 266"/>
                  <a:gd name="T7" fmla="*/ 29 h 590"/>
                  <a:gd name="T8" fmla="*/ 161 w 266"/>
                  <a:gd name="T9" fmla="*/ 40 h 590"/>
                  <a:gd name="T10" fmla="*/ 105 w 266"/>
                  <a:gd name="T11" fmla="*/ 55 h 590"/>
                  <a:gd name="T12" fmla="*/ 148 w 266"/>
                  <a:gd name="T13" fmla="*/ 60 h 590"/>
                  <a:gd name="T14" fmla="*/ 152 w 266"/>
                  <a:gd name="T15" fmla="*/ 77 h 590"/>
                  <a:gd name="T16" fmla="*/ 26 w 266"/>
                  <a:gd name="T17" fmla="*/ 160 h 590"/>
                  <a:gd name="T18" fmla="*/ 143 w 266"/>
                  <a:gd name="T19" fmla="*/ 100 h 590"/>
                  <a:gd name="T20" fmla="*/ 118 w 266"/>
                  <a:gd name="T21" fmla="*/ 134 h 590"/>
                  <a:gd name="T22" fmla="*/ 134 w 266"/>
                  <a:gd name="T23" fmla="*/ 137 h 590"/>
                  <a:gd name="T24" fmla="*/ 112 w 266"/>
                  <a:gd name="T25" fmla="*/ 184 h 590"/>
                  <a:gd name="T26" fmla="*/ 66 w 266"/>
                  <a:gd name="T27" fmla="*/ 234 h 590"/>
                  <a:gd name="T28" fmla="*/ 118 w 266"/>
                  <a:gd name="T29" fmla="*/ 197 h 590"/>
                  <a:gd name="T30" fmla="*/ 75 w 266"/>
                  <a:gd name="T31" fmla="*/ 271 h 590"/>
                  <a:gd name="T32" fmla="*/ 115 w 266"/>
                  <a:gd name="T33" fmla="*/ 223 h 590"/>
                  <a:gd name="T34" fmla="*/ 124 w 266"/>
                  <a:gd name="T35" fmla="*/ 223 h 590"/>
                  <a:gd name="T36" fmla="*/ 108 w 266"/>
                  <a:gd name="T37" fmla="*/ 266 h 590"/>
                  <a:gd name="T38" fmla="*/ 121 w 266"/>
                  <a:gd name="T39" fmla="*/ 266 h 590"/>
                  <a:gd name="T40" fmla="*/ 97 w 266"/>
                  <a:gd name="T41" fmla="*/ 317 h 590"/>
                  <a:gd name="T42" fmla="*/ 111 w 266"/>
                  <a:gd name="T43" fmla="*/ 304 h 590"/>
                  <a:gd name="T44" fmla="*/ 98 w 266"/>
                  <a:gd name="T45" fmla="*/ 352 h 590"/>
                  <a:gd name="T46" fmla="*/ 108 w 266"/>
                  <a:gd name="T47" fmla="*/ 336 h 590"/>
                  <a:gd name="T48" fmla="*/ 120 w 266"/>
                  <a:gd name="T49" fmla="*/ 331 h 590"/>
                  <a:gd name="T50" fmla="*/ 112 w 266"/>
                  <a:gd name="T51" fmla="*/ 367 h 590"/>
                  <a:gd name="T52" fmla="*/ 88 w 266"/>
                  <a:gd name="T53" fmla="*/ 432 h 590"/>
                  <a:gd name="T54" fmla="*/ 120 w 266"/>
                  <a:gd name="T55" fmla="*/ 382 h 590"/>
                  <a:gd name="T56" fmla="*/ 127 w 266"/>
                  <a:gd name="T57" fmla="*/ 373 h 590"/>
                  <a:gd name="T58" fmla="*/ 125 w 266"/>
                  <a:gd name="T59" fmla="*/ 427 h 590"/>
                  <a:gd name="T60" fmla="*/ 135 w 266"/>
                  <a:gd name="T61" fmla="*/ 454 h 590"/>
                  <a:gd name="T62" fmla="*/ 139 w 266"/>
                  <a:gd name="T63" fmla="*/ 424 h 590"/>
                  <a:gd name="T64" fmla="*/ 234 w 266"/>
                  <a:gd name="T65" fmla="*/ 504 h 590"/>
                  <a:gd name="T66" fmla="*/ 148 w 266"/>
                  <a:gd name="T67" fmla="*/ 387 h 590"/>
                  <a:gd name="T68" fmla="*/ 167 w 266"/>
                  <a:gd name="T69" fmla="*/ 412 h 590"/>
                  <a:gd name="T70" fmla="*/ 141 w 266"/>
                  <a:gd name="T71" fmla="*/ 346 h 590"/>
                  <a:gd name="T72" fmla="*/ 245 w 266"/>
                  <a:gd name="T73" fmla="*/ 398 h 590"/>
                  <a:gd name="T74" fmla="*/ 141 w 266"/>
                  <a:gd name="T75" fmla="*/ 327 h 590"/>
                  <a:gd name="T76" fmla="*/ 156 w 266"/>
                  <a:gd name="T77" fmla="*/ 310 h 590"/>
                  <a:gd name="T78" fmla="*/ 144 w 266"/>
                  <a:gd name="T79" fmla="*/ 283 h 590"/>
                  <a:gd name="T80" fmla="*/ 161 w 266"/>
                  <a:gd name="T81" fmla="*/ 283 h 590"/>
                  <a:gd name="T82" fmla="*/ 208 w 266"/>
                  <a:gd name="T83" fmla="*/ 333 h 590"/>
                  <a:gd name="T84" fmla="*/ 162 w 266"/>
                  <a:gd name="T85" fmla="*/ 238 h 590"/>
                  <a:gd name="T86" fmla="*/ 153 w 266"/>
                  <a:gd name="T87" fmla="*/ 202 h 590"/>
                  <a:gd name="T88" fmla="*/ 167 w 266"/>
                  <a:gd name="T89" fmla="*/ 196 h 590"/>
                  <a:gd name="T90" fmla="*/ 164 w 266"/>
                  <a:gd name="T91" fmla="*/ 163 h 590"/>
                  <a:gd name="T92" fmla="*/ 170 w 266"/>
                  <a:gd name="T93" fmla="*/ 158 h 590"/>
                  <a:gd name="T94" fmla="*/ 201 w 266"/>
                  <a:gd name="T95" fmla="*/ 189 h 590"/>
                  <a:gd name="T96" fmla="*/ 176 w 266"/>
                  <a:gd name="T97" fmla="*/ 140 h 590"/>
                  <a:gd name="T98" fmla="*/ 178 w 266"/>
                  <a:gd name="T99" fmla="*/ 98 h 590"/>
                  <a:gd name="T100" fmla="*/ 176 w 266"/>
                  <a:gd name="T101" fmla="*/ 75 h 590"/>
                  <a:gd name="T102" fmla="*/ 204 w 266"/>
                  <a:gd name="T103" fmla="*/ 74 h 590"/>
                  <a:gd name="T104" fmla="*/ 197 w 266"/>
                  <a:gd name="T105" fmla="*/ 40 h 590"/>
                  <a:gd name="T106" fmla="*/ 209 w 266"/>
                  <a:gd name="T107" fmla="*/ 32 h 590"/>
                  <a:gd name="T108" fmla="*/ 205 w 266"/>
                  <a:gd name="T109" fmla="*/ 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19" name="Volný tvar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>
                  <a:gd name="T0" fmla="*/ 2 w 112"/>
                  <a:gd name="T1" fmla="*/ 52 h 329"/>
                  <a:gd name="T2" fmla="*/ 25 w 112"/>
                  <a:gd name="T3" fmla="*/ 0 h 329"/>
                  <a:gd name="T4" fmla="*/ 40 w 112"/>
                  <a:gd name="T5" fmla="*/ 1 h 329"/>
                  <a:gd name="T6" fmla="*/ 53 w 112"/>
                  <a:gd name="T7" fmla="*/ 4 h 329"/>
                  <a:gd name="T8" fmla="*/ 62 w 112"/>
                  <a:gd name="T9" fmla="*/ 18 h 329"/>
                  <a:gd name="T10" fmla="*/ 87 w 112"/>
                  <a:gd name="T11" fmla="*/ 60 h 329"/>
                  <a:gd name="T12" fmla="*/ 96 w 112"/>
                  <a:gd name="T13" fmla="*/ 79 h 329"/>
                  <a:gd name="T14" fmla="*/ 102 w 112"/>
                  <a:gd name="T15" fmla="*/ 98 h 329"/>
                  <a:gd name="T16" fmla="*/ 108 w 112"/>
                  <a:gd name="T17" fmla="*/ 154 h 329"/>
                  <a:gd name="T18" fmla="*/ 111 w 112"/>
                  <a:gd name="T19" fmla="*/ 170 h 329"/>
                  <a:gd name="T20" fmla="*/ 108 w 112"/>
                  <a:gd name="T21" fmla="*/ 192 h 329"/>
                  <a:gd name="T22" fmla="*/ 104 w 112"/>
                  <a:gd name="T23" fmla="*/ 215 h 329"/>
                  <a:gd name="T24" fmla="*/ 94 w 112"/>
                  <a:gd name="T25" fmla="*/ 250 h 329"/>
                  <a:gd name="T26" fmla="*/ 86 w 112"/>
                  <a:gd name="T27" fmla="*/ 272 h 329"/>
                  <a:gd name="T28" fmla="*/ 73 w 112"/>
                  <a:gd name="T29" fmla="*/ 297 h 329"/>
                  <a:gd name="T30" fmla="*/ 48 w 112"/>
                  <a:gd name="T31" fmla="*/ 328 h 329"/>
                  <a:gd name="T32" fmla="*/ 61 w 112"/>
                  <a:gd name="T33" fmla="*/ 290 h 329"/>
                  <a:gd name="T34" fmla="*/ 72 w 112"/>
                  <a:gd name="T35" fmla="*/ 254 h 329"/>
                  <a:gd name="T36" fmla="*/ 77 w 112"/>
                  <a:gd name="T37" fmla="*/ 222 h 329"/>
                  <a:gd name="T38" fmla="*/ 75 w 112"/>
                  <a:gd name="T39" fmla="*/ 192 h 329"/>
                  <a:gd name="T40" fmla="*/ 73 w 112"/>
                  <a:gd name="T41" fmla="*/ 170 h 329"/>
                  <a:gd name="T42" fmla="*/ 77 w 112"/>
                  <a:gd name="T43" fmla="*/ 144 h 329"/>
                  <a:gd name="T44" fmla="*/ 80 w 112"/>
                  <a:gd name="T45" fmla="*/ 122 h 329"/>
                  <a:gd name="T46" fmla="*/ 69 w 112"/>
                  <a:gd name="T47" fmla="*/ 79 h 329"/>
                  <a:gd name="T48" fmla="*/ 67 w 112"/>
                  <a:gd name="T49" fmla="*/ 56 h 329"/>
                  <a:gd name="T50" fmla="*/ 58 w 112"/>
                  <a:gd name="T51" fmla="*/ 37 h 329"/>
                  <a:gd name="T52" fmla="*/ 40 w 112"/>
                  <a:gd name="T53" fmla="*/ 14 h 329"/>
                  <a:gd name="T54" fmla="*/ 31 w 112"/>
                  <a:gd name="T55" fmla="*/ 32 h 329"/>
                  <a:gd name="T56" fmla="*/ 0 w 112"/>
                  <a:gd name="T57" fmla="*/ 62 h 329"/>
                  <a:gd name="T58" fmla="*/ 2 w 112"/>
                  <a:gd name="T59" fmla="*/ 52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0" name="Volný tvar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>
                  <a:gd name="T0" fmla="*/ 35 w 46"/>
                  <a:gd name="T1" fmla="*/ 0 h 336"/>
                  <a:gd name="T2" fmla="*/ 32 w 46"/>
                  <a:gd name="T3" fmla="*/ 6 h 336"/>
                  <a:gd name="T4" fmla="*/ 18 w 46"/>
                  <a:gd name="T5" fmla="*/ 66 h 336"/>
                  <a:gd name="T6" fmla="*/ 9 w 46"/>
                  <a:gd name="T7" fmla="*/ 122 h 336"/>
                  <a:gd name="T8" fmla="*/ 0 w 46"/>
                  <a:gd name="T9" fmla="*/ 192 h 336"/>
                  <a:gd name="T10" fmla="*/ 0 w 46"/>
                  <a:gd name="T11" fmla="*/ 268 h 336"/>
                  <a:gd name="T12" fmla="*/ 4 w 46"/>
                  <a:gd name="T13" fmla="*/ 335 h 336"/>
                  <a:gd name="T14" fmla="*/ 9 w 46"/>
                  <a:gd name="T15" fmla="*/ 335 h 336"/>
                  <a:gd name="T16" fmla="*/ 4 w 46"/>
                  <a:gd name="T17" fmla="*/ 268 h 336"/>
                  <a:gd name="T18" fmla="*/ 4 w 46"/>
                  <a:gd name="T19" fmla="*/ 212 h 336"/>
                  <a:gd name="T20" fmla="*/ 13 w 46"/>
                  <a:gd name="T21" fmla="*/ 151 h 336"/>
                  <a:gd name="T22" fmla="*/ 26 w 46"/>
                  <a:gd name="T23" fmla="*/ 91 h 336"/>
                  <a:gd name="T24" fmla="*/ 45 w 46"/>
                  <a:gd name="T25" fmla="*/ 14 h 336"/>
                  <a:gd name="T26" fmla="*/ 35 w 46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1" name="Volný tvar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>
                  <a:gd name="T0" fmla="*/ 8 w 41"/>
                  <a:gd name="T1" fmla="*/ 0 h 203"/>
                  <a:gd name="T2" fmla="*/ 16 w 41"/>
                  <a:gd name="T3" fmla="*/ 14 h 203"/>
                  <a:gd name="T4" fmla="*/ 23 w 41"/>
                  <a:gd name="T5" fmla="*/ 39 h 203"/>
                  <a:gd name="T6" fmla="*/ 31 w 41"/>
                  <a:gd name="T7" fmla="*/ 73 h 203"/>
                  <a:gd name="T8" fmla="*/ 40 w 41"/>
                  <a:gd name="T9" fmla="*/ 116 h 203"/>
                  <a:gd name="T10" fmla="*/ 40 w 41"/>
                  <a:gd name="T11" fmla="*/ 161 h 203"/>
                  <a:gd name="T12" fmla="*/ 35 w 41"/>
                  <a:gd name="T13" fmla="*/ 202 h 203"/>
                  <a:gd name="T14" fmla="*/ 31 w 41"/>
                  <a:gd name="T15" fmla="*/ 202 h 203"/>
                  <a:gd name="T16" fmla="*/ 35 w 41"/>
                  <a:gd name="T17" fmla="*/ 161 h 203"/>
                  <a:gd name="T18" fmla="*/ 35 w 41"/>
                  <a:gd name="T19" fmla="*/ 128 h 203"/>
                  <a:gd name="T20" fmla="*/ 27 w 41"/>
                  <a:gd name="T21" fmla="*/ 91 h 203"/>
                  <a:gd name="T22" fmla="*/ 16 w 41"/>
                  <a:gd name="T23" fmla="*/ 55 h 203"/>
                  <a:gd name="T24" fmla="*/ 0 w 41"/>
                  <a:gd name="T25" fmla="*/ 9 h 203"/>
                  <a:gd name="T26" fmla="*/ 8 w 41"/>
                  <a:gd name="T27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2" name="Volný tvar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>
                  <a:gd name="T0" fmla="*/ 68 w 71"/>
                  <a:gd name="T1" fmla="*/ 31 h 202"/>
                  <a:gd name="T2" fmla="*/ 53 w 71"/>
                  <a:gd name="T3" fmla="*/ 0 h 202"/>
                  <a:gd name="T4" fmla="*/ 44 w 71"/>
                  <a:gd name="T5" fmla="*/ 0 h 202"/>
                  <a:gd name="T6" fmla="*/ 36 w 71"/>
                  <a:gd name="T7" fmla="*/ 2 h 202"/>
                  <a:gd name="T8" fmla="*/ 30 w 71"/>
                  <a:gd name="T9" fmla="*/ 10 h 202"/>
                  <a:gd name="T10" fmla="*/ 14 w 71"/>
                  <a:gd name="T11" fmla="*/ 37 h 202"/>
                  <a:gd name="T12" fmla="*/ 8 w 71"/>
                  <a:gd name="T13" fmla="*/ 48 h 202"/>
                  <a:gd name="T14" fmla="*/ 5 w 71"/>
                  <a:gd name="T15" fmla="*/ 60 h 202"/>
                  <a:gd name="T16" fmla="*/ 0 w 71"/>
                  <a:gd name="T17" fmla="*/ 94 h 202"/>
                  <a:gd name="T18" fmla="*/ 0 w 71"/>
                  <a:gd name="T19" fmla="*/ 104 h 202"/>
                  <a:gd name="T20" fmla="*/ 0 w 71"/>
                  <a:gd name="T21" fmla="*/ 117 h 202"/>
                  <a:gd name="T22" fmla="*/ 4 w 71"/>
                  <a:gd name="T23" fmla="*/ 131 h 202"/>
                  <a:gd name="T24" fmla="*/ 9 w 71"/>
                  <a:gd name="T25" fmla="*/ 153 h 202"/>
                  <a:gd name="T26" fmla="*/ 15 w 71"/>
                  <a:gd name="T27" fmla="*/ 167 h 202"/>
                  <a:gd name="T28" fmla="*/ 23 w 71"/>
                  <a:gd name="T29" fmla="*/ 182 h 202"/>
                  <a:gd name="T30" fmla="*/ 39 w 71"/>
                  <a:gd name="T31" fmla="*/ 201 h 202"/>
                  <a:gd name="T32" fmla="*/ 31 w 71"/>
                  <a:gd name="T33" fmla="*/ 177 h 202"/>
                  <a:gd name="T34" fmla="*/ 24 w 71"/>
                  <a:gd name="T35" fmla="*/ 156 h 202"/>
                  <a:gd name="T36" fmla="*/ 21 w 71"/>
                  <a:gd name="T37" fmla="*/ 136 h 202"/>
                  <a:gd name="T38" fmla="*/ 22 w 71"/>
                  <a:gd name="T39" fmla="*/ 117 h 202"/>
                  <a:gd name="T40" fmla="*/ 23 w 71"/>
                  <a:gd name="T41" fmla="*/ 104 h 202"/>
                  <a:gd name="T42" fmla="*/ 21 w 71"/>
                  <a:gd name="T43" fmla="*/ 88 h 202"/>
                  <a:gd name="T44" fmla="*/ 19 w 71"/>
                  <a:gd name="T45" fmla="*/ 74 h 202"/>
                  <a:gd name="T46" fmla="*/ 25 w 71"/>
                  <a:gd name="T47" fmla="*/ 48 h 202"/>
                  <a:gd name="T48" fmla="*/ 27 w 71"/>
                  <a:gd name="T49" fmla="*/ 34 h 202"/>
                  <a:gd name="T50" fmla="*/ 32 w 71"/>
                  <a:gd name="T51" fmla="*/ 23 h 202"/>
                  <a:gd name="T52" fmla="*/ 44 w 71"/>
                  <a:gd name="T53" fmla="*/ 8 h 202"/>
                  <a:gd name="T54" fmla="*/ 50 w 71"/>
                  <a:gd name="T55" fmla="*/ 19 h 202"/>
                  <a:gd name="T56" fmla="*/ 70 w 71"/>
                  <a:gd name="T57" fmla="*/ 37 h 202"/>
                  <a:gd name="T58" fmla="*/ 68 w 71"/>
                  <a:gd name="T59" fmla="*/ 31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3" name="Volný tvar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>
                  <a:gd name="T0" fmla="*/ 56 w 172"/>
                  <a:gd name="T1" fmla="*/ 4 h 364"/>
                  <a:gd name="T2" fmla="*/ 60 w 172"/>
                  <a:gd name="T3" fmla="*/ 15 h 364"/>
                  <a:gd name="T4" fmla="*/ 98 w 172"/>
                  <a:gd name="T5" fmla="*/ 13 h 364"/>
                  <a:gd name="T6" fmla="*/ 83 w 172"/>
                  <a:gd name="T7" fmla="*/ 18 h 364"/>
                  <a:gd name="T8" fmla="*/ 67 w 172"/>
                  <a:gd name="T9" fmla="*/ 24 h 364"/>
                  <a:gd name="T10" fmla="*/ 103 w 172"/>
                  <a:gd name="T11" fmla="*/ 33 h 364"/>
                  <a:gd name="T12" fmla="*/ 75 w 172"/>
                  <a:gd name="T13" fmla="*/ 37 h 364"/>
                  <a:gd name="T14" fmla="*/ 72 w 172"/>
                  <a:gd name="T15" fmla="*/ 47 h 364"/>
                  <a:gd name="T16" fmla="*/ 153 w 172"/>
                  <a:gd name="T17" fmla="*/ 98 h 364"/>
                  <a:gd name="T18" fmla="*/ 79 w 172"/>
                  <a:gd name="T19" fmla="*/ 61 h 364"/>
                  <a:gd name="T20" fmla="*/ 95 w 172"/>
                  <a:gd name="T21" fmla="*/ 83 h 364"/>
                  <a:gd name="T22" fmla="*/ 84 w 172"/>
                  <a:gd name="T23" fmla="*/ 84 h 364"/>
                  <a:gd name="T24" fmla="*/ 98 w 172"/>
                  <a:gd name="T25" fmla="*/ 113 h 364"/>
                  <a:gd name="T26" fmla="*/ 128 w 172"/>
                  <a:gd name="T27" fmla="*/ 144 h 364"/>
                  <a:gd name="T28" fmla="*/ 95 w 172"/>
                  <a:gd name="T29" fmla="*/ 121 h 364"/>
                  <a:gd name="T30" fmla="*/ 123 w 172"/>
                  <a:gd name="T31" fmla="*/ 167 h 364"/>
                  <a:gd name="T32" fmla="*/ 97 w 172"/>
                  <a:gd name="T33" fmla="*/ 137 h 364"/>
                  <a:gd name="T34" fmla="*/ 91 w 172"/>
                  <a:gd name="T35" fmla="*/ 137 h 364"/>
                  <a:gd name="T36" fmla="*/ 100 w 172"/>
                  <a:gd name="T37" fmla="*/ 164 h 364"/>
                  <a:gd name="T38" fmla="*/ 92 w 172"/>
                  <a:gd name="T39" fmla="*/ 164 h 364"/>
                  <a:gd name="T40" fmla="*/ 109 w 172"/>
                  <a:gd name="T41" fmla="*/ 195 h 364"/>
                  <a:gd name="T42" fmla="*/ 99 w 172"/>
                  <a:gd name="T43" fmla="*/ 187 h 364"/>
                  <a:gd name="T44" fmla="*/ 107 w 172"/>
                  <a:gd name="T45" fmla="*/ 217 h 364"/>
                  <a:gd name="T46" fmla="*/ 100 w 172"/>
                  <a:gd name="T47" fmla="*/ 207 h 364"/>
                  <a:gd name="T48" fmla="*/ 93 w 172"/>
                  <a:gd name="T49" fmla="*/ 204 h 364"/>
                  <a:gd name="T50" fmla="*/ 98 w 172"/>
                  <a:gd name="T51" fmla="*/ 226 h 364"/>
                  <a:gd name="T52" fmla="*/ 114 w 172"/>
                  <a:gd name="T53" fmla="*/ 265 h 364"/>
                  <a:gd name="T54" fmla="*/ 93 w 172"/>
                  <a:gd name="T55" fmla="*/ 235 h 364"/>
                  <a:gd name="T56" fmla="*/ 88 w 172"/>
                  <a:gd name="T57" fmla="*/ 230 h 364"/>
                  <a:gd name="T58" fmla="*/ 90 w 172"/>
                  <a:gd name="T59" fmla="*/ 263 h 364"/>
                  <a:gd name="T60" fmla="*/ 83 w 172"/>
                  <a:gd name="T61" fmla="*/ 279 h 364"/>
                  <a:gd name="T62" fmla="*/ 80 w 172"/>
                  <a:gd name="T63" fmla="*/ 260 h 364"/>
                  <a:gd name="T64" fmla="*/ 19 w 172"/>
                  <a:gd name="T65" fmla="*/ 311 h 364"/>
                  <a:gd name="T66" fmla="*/ 75 w 172"/>
                  <a:gd name="T67" fmla="*/ 238 h 364"/>
                  <a:gd name="T68" fmla="*/ 64 w 172"/>
                  <a:gd name="T69" fmla="*/ 254 h 364"/>
                  <a:gd name="T70" fmla="*/ 80 w 172"/>
                  <a:gd name="T71" fmla="*/ 214 h 364"/>
                  <a:gd name="T72" fmla="*/ 12 w 172"/>
                  <a:gd name="T73" fmla="*/ 245 h 364"/>
                  <a:gd name="T74" fmla="*/ 80 w 172"/>
                  <a:gd name="T75" fmla="*/ 200 h 364"/>
                  <a:gd name="T76" fmla="*/ 71 w 172"/>
                  <a:gd name="T77" fmla="*/ 190 h 364"/>
                  <a:gd name="T78" fmla="*/ 77 w 172"/>
                  <a:gd name="T79" fmla="*/ 174 h 364"/>
                  <a:gd name="T80" fmla="*/ 67 w 172"/>
                  <a:gd name="T81" fmla="*/ 174 h 364"/>
                  <a:gd name="T82" fmla="*/ 37 w 172"/>
                  <a:gd name="T83" fmla="*/ 205 h 364"/>
                  <a:gd name="T84" fmla="*/ 66 w 172"/>
                  <a:gd name="T85" fmla="*/ 146 h 364"/>
                  <a:gd name="T86" fmla="*/ 71 w 172"/>
                  <a:gd name="T87" fmla="*/ 125 h 364"/>
                  <a:gd name="T88" fmla="*/ 64 w 172"/>
                  <a:gd name="T89" fmla="*/ 121 h 364"/>
                  <a:gd name="T90" fmla="*/ 65 w 172"/>
                  <a:gd name="T91" fmla="*/ 100 h 364"/>
                  <a:gd name="T92" fmla="*/ 61 w 172"/>
                  <a:gd name="T93" fmla="*/ 97 h 364"/>
                  <a:gd name="T94" fmla="*/ 40 w 172"/>
                  <a:gd name="T95" fmla="*/ 116 h 364"/>
                  <a:gd name="T96" fmla="*/ 57 w 172"/>
                  <a:gd name="T97" fmla="*/ 87 h 364"/>
                  <a:gd name="T98" fmla="*/ 56 w 172"/>
                  <a:gd name="T99" fmla="*/ 60 h 364"/>
                  <a:gd name="T100" fmla="*/ 57 w 172"/>
                  <a:gd name="T101" fmla="*/ 46 h 364"/>
                  <a:gd name="T102" fmla="*/ 39 w 172"/>
                  <a:gd name="T103" fmla="*/ 45 h 364"/>
                  <a:gd name="T104" fmla="*/ 44 w 172"/>
                  <a:gd name="T105" fmla="*/ 24 h 364"/>
                  <a:gd name="T106" fmla="*/ 36 w 172"/>
                  <a:gd name="T107" fmla="*/ 19 h 364"/>
                  <a:gd name="T108" fmla="*/ 38 w 172"/>
                  <a:gd name="T109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4" name="Volný tvar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>
                  <a:gd name="T0" fmla="*/ 27 w 35"/>
                  <a:gd name="T1" fmla="*/ 0 h 142"/>
                  <a:gd name="T2" fmla="*/ 20 w 35"/>
                  <a:gd name="T3" fmla="*/ 10 h 142"/>
                  <a:gd name="T4" fmla="*/ 13 w 35"/>
                  <a:gd name="T5" fmla="*/ 28 h 142"/>
                  <a:gd name="T6" fmla="*/ 6 w 35"/>
                  <a:gd name="T7" fmla="*/ 51 h 142"/>
                  <a:gd name="T8" fmla="*/ 0 w 35"/>
                  <a:gd name="T9" fmla="*/ 80 h 142"/>
                  <a:gd name="T10" fmla="*/ 0 w 35"/>
                  <a:gd name="T11" fmla="*/ 112 h 142"/>
                  <a:gd name="T12" fmla="*/ 3 w 35"/>
                  <a:gd name="T13" fmla="*/ 141 h 142"/>
                  <a:gd name="T14" fmla="*/ 6 w 35"/>
                  <a:gd name="T15" fmla="*/ 141 h 142"/>
                  <a:gd name="T16" fmla="*/ 3 w 35"/>
                  <a:gd name="T17" fmla="*/ 112 h 142"/>
                  <a:gd name="T18" fmla="*/ 3 w 35"/>
                  <a:gd name="T19" fmla="*/ 89 h 142"/>
                  <a:gd name="T20" fmla="*/ 9 w 35"/>
                  <a:gd name="T21" fmla="*/ 64 h 142"/>
                  <a:gd name="T22" fmla="*/ 20 w 35"/>
                  <a:gd name="T23" fmla="*/ 38 h 142"/>
                  <a:gd name="T24" fmla="*/ 34 w 35"/>
                  <a:gd name="T25" fmla="*/ 6 h 142"/>
                  <a:gd name="T26" fmla="*/ 27 w 35"/>
                  <a:gd name="T2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5" name="Volný tvar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>
                  <a:gd name="T0" fmla="*/ 1 w 59"/>
                  <a:gd name="T1" fmla="*/ 22 h 141"/>
                  <a:gd name="T2" fmla="*/ 13 w 59"/>
                  <a:gd name="T3" fmla="*/ 0 h 141"/>
                  <a:gd name="T4" fmla="*/ 21 w 59"/>
                  <a:gd name="T5" fmla="*/ 0 h 141"/>
                  <a:gd name="T6" fmla="*/ 27 w 59"/>
                  <a:gd name="T7" fmla="*/ 1 h 141"/>
                  <a:gd name="T8" fmla="*/ 33 w 59"/>
                  <a:gd name="T9" fmla="*/ 7 h 141"/>
                  <a:gd name="T10" fmla="*/ 46 w 59"/>
                  <a:gd name="T11" fmla="*/ 25 h 141"/>
                  <a:gd name="T12" fmla="*/ 50 w 59"/>
                  <a:gd name="T13" fmla="*/ 33 h 141"/>
                  <a:gd name="T14" fmla="*/ 53 w 59"/>
                  <a:gd name="T15" fmla="*/ 42 h 141"/>
                  <a:gd name="T16" fmla="*/ 57 w 59"/>
                  <a:gd name="T17" fmla="*/ 65 h 141"/>
                  <a:gd name="T18" fmla="*/ 58 w 59"/>
                  <a:gd name="T19" fmla="*/ 73 h 141"/>
                  <a:gd name="T20" fmla="*/ 57 w 59"/>
                  <a:gd name="T21" fmla="*/ 82 h 141"/>
                  <a:gd name="T22" fmla="*/ 54 w 59"/>
                  <a:gd name="T23" fmla="*/ 92 h 141"/>
                  <a:gd name="T24" fmla="*/ 49 w 59"/>
                  <a:gd name="T25" fmla="*/ 107 h 141"/>
                  <a:gd name="T26" fmla="*/ 44 w 59"/>
                  <a:gd name="T27" fmla="*/ 116 h 141"/>
                  <a:gd name="T28" fmla="*/ 38 w 59"/>
                  <a:gd name="T29" fmla="*/ 126 h 141"/>
                  <a:gd name="T30" fmla="*/ 25 w 59"/>
                  <a:gd name="T31" fmla="*/ 140 h 141"/>
                  <a:gd name="T32" fmla="*/ 32 w 59"/>
                  <a:gd name="T33" fmla="*/ 123 h 141"/>
                  <a:gd name="T34" fmla="*/ 37 w 59"/>
                  <a:gd name="T35" fmla="*/ 108 h 141"/>
                  <a:gd name="T36" fmla="*/ 40 w 59"/>
                  <a:gd name="T37" fmla="*/ 95 h 141"/>
                  <a:gd name="T38" fmla="*/ 39 w 59"/>
                  <a:gd name="T39" fmla="*/ 82 h 141"/>
                  <a:gd name="T40" fmla="*/ 38 w 59"/>
                  <a:gd name="T41" fmla="*/ 73 h 141"/>
                  <a:gd name="T42" fmla="*/ 40 w 59"/>
                  <a:gd name="T43" fmla="*/ 61 h 141"/>
                  <a:gd name="T44" fmla="*/ 42 w 59"/>
                  <a:gd name="T45" fmla="*/ 51 h 141"/>
                  <a:gd name="T46" fmla="*/ 36 w 59"/>
                  <a:gd name="T47" fmla="*/ 33 h 141"/>
                  <a:gd name="T48" fmla="*/ 35 w 59"/>
                  <a:gd name="T49" fmla="*/ 23 h 141"/>
                  <a:gd name="T50" fmla="*/ 30 w 59"/>
                  <a:gd name="T51" fmla="*/ 15 h 141"/>
                  <a:gd name="T52" fmla="*/ 21 w 59"/>
                  <a:gd name="T53" fmla="*/ 5 h 141"/>
                  <a:gd name="T54" fmla="*/ 16 w 59"/>
                  <a:gd name="T55" fmla="*/ 14 h 141"/>
                  <a:gd name="T56" fmla="*/ 0 w 59"/>
                  <a:gd name="T57" fmla="*/ 26 h 141"/>
                  <a:gd name="T58" fmla="*/ 1 w 59"/>
                  <a:gd name="T59" fmla="*/ 2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6" name="Volný tvar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>
                  <a:gd name="T0" fmla="*/ 96 w 144"/>
                  <a:gd name="T1" fmla="*/ 3 h 255"/>
                  <a:gd name="T2" fmla="*/ 92 w 144"/>
                  <a:gd name="T3" fmla="*/ 10 h 255"/>
                  <a:gd name="T4" fmla="*/ 60 w 144"/>
                  <a:gd name="T5" fmla="*/ 9 h 255"/>
                  <a:gd name="T6" fmla="*/ 73 w 144"/>
                  <a:gd name="T7" fmla="*/ 13 h 255"/>
                  <a:gd name="T8" fmla="*/ 86 w 144"/>
                  <a:gd name="T9" fmla="*/ 17 h 255"/>
                  <a:gd name="T10" fmla="*/ 56 w 144"/>
                  <a:gd name="T11" fmla="*/ 23 h 255"/>
                  <a:gd name="T12" fmla="*/ 79 w 144"/>
                  <a:gd name="T13" fmla="*/ 26 h 255"/>
                  <a:gd name="T14" fmla="*/ 82 w 144"/>
                  <a:gd name="T15" fmla="*/ 32 h 255"/>
                  <a:gd name="T16" fmla="*/ 14 w 144"/>
                  <a:gd name="T17" fmla="*/ 69 h 255"/>
                  <a:gd name="T18" fmla="*/ 77 w 144"/>
                  <a:gd name="T19" fmla="*/ 42 h 255"/>
                  <a:gd name="T20" fmla="*/ 64 w 144"/>
                  <a:gd name="T21" fmla="*/ 58 h 255"/>
                  <a:gd name="T22" fmla="*/ 72 w 144"/>
                  <a:gd name="T23" fmla="*/ 59 h 255"/>
                  <a:gd name="T24" fmla="*/ 60 w 144"/>
                  <a:gd name="T25" fmla="*/ 79 h 255"/>
                  <a:gd name="T26" fmla="*/ 35 w 144"/>
                  <a:gd name="T27" fmla="*/ 100 h 255"/>
                  <a:gd name="T28" fmla="*/ 64 w 144"/>
                  <a:gd name="T29" fmla="*/ 84 h 255"/>
                  <a:gd name="T30" fmla="*/ 40 w 144"/>
                  <a:gd name="T31" fmla="*/ 117 h 255"/>
                  <a:gd name="T32" fmla="*/ 61 w 144"/>
                  <a:gd name="T33" fmla="*/ 95 h 255"/>
                  <a:gd name="T34" fmla="*/ 66 w 144"/>
                  <a:gd name="T35" fmla="*/ 95 h 255"/>
                  <a:gd name="T36" fmla="*/ 59 w 144"/>
                  <a:gd name="T37" fmla="*/ 115 h 255"/>
                  <a:gd name="T38" fmla="*/ 65 w 144"/>
                  <a:gd name="T39" fmla="*/ 115 h 255"/>
                  <a:gd name="T40" fmla="*/ 51 w 144"/>
                  <a:gd name="T41" fmla="*/ 136 h 255"/>
                  <a:gd name="T42" fmla="*/ 59 w 144"/>
                  <a:gd name="T43" fmla="*/ 131 h 255"/>
                  <a:gd name="T44" fmla="*/ 53 w 144"/>
                  <a:gd name="T45" fmla="*/ 151 h 255"/>
                  <a:gd name="T46" fmla="*/ 59 w 144"/>
                  <a:gd name="T47" fmla="*/ 145 h 255"/>
                  <a:gd name="T48" fmla="*/ 64 w 144"/>
                  <a:gd name="T49" fmla="*/ 143 h 255"/>
                  <a:gd name="T50" fmla="*/ 60 w 144"/>
                  <a:gd name="T51" fmla="*/ 158 h 255"/>
                  <a:gd name="T52" fmla="*/ 47 w 144"/>
                  <a:gd name="T53" fmla="*/ 186 h 255"/>
                  <a:gd name="T54" fmla="*/ 64 w 144"/>
                  <a:gd name="T55" fmla="*/ 164 h 255"/>
                  <a:gd name="T56" fmla="*/ 69 w 144"/>
                  <a:gd name="T57" fmla="*/ 160 h 255"/>
                  <a:gd name="T58" fmla="*/ 67 w 144"/>
                  <a:gd name="T59" fmla="*/ 184 h 255"/>
                  <a:gd name="T60" fmla="*/ 73 w 144"/>
                  <a:gd name="T61" fmla="*/ 195 h 255"/>
                  <a:gd name="T62" fmla="*/ 74 w 144"/>
                  <a:gd name="T63" fmla="*/ 183 h 255"/>
                  <a:gd name="T64" fmla="*/ 126 w 144"/>
                  <a:gd name="T65" fmla="*/ 217 h 255"/>
                  <a:gd name="T66" fmla="*/ 79 w 144"/>
                  <a:gd name="T67" fmla="*/ 166 h 255"/>
                  <a:gd name="T68" fmla="*/ 89 w 144"/>
                  <a:gd name="T69" fmla="*/ 178 h 255"/>
                  <a:gd name="T70" fmla="*/ 76 w 144"/>
                  <a:gd name="T71" fmla="*/ 149 h 255"/>
                  <a:gd name="T72" fmla="*/ 132 w 144"/>
                  <a:gd name="T73" fmla="*/ 171 h 255"/>
                  <a:gd name="T74" fmla="*/ 76 w 144"/>
                  <a:gd name="T75" fmla="*/ 141 h 255"/>
                  <a:gd name="T76" fmla="*/ 83 w 144"/>
                  <a:gd name="T77" fmla="*/ 133 h 255"/>
                  <a:gd name="T78" fmla="*/ 78 w 144"/>
                  <a:gd name="T79" fmla="*/ 122 h 255"/>
                  <a:gd name="T80" fmla="*/ 86 w 144"/>
                  <a:gd name="T81" fmla="*/ 122 h 255"/>
                  <a:gd name="T82" fmla="*/ 112 w 144"/>
                  <a:gd name="T83" fmla="*/ 143 h 255"/>
                  <a:gd name="T84" fmla="*/ 87 w 144"/>
                  <a:gd name="T85" fmla="*/ 102 h 255"/>
                  <a:gd name="T86" fmla="*/ 83 w 144"/>
                  <a:gd name="T87" fmla="*/ 87 h 255"/>
                  <a:gd name="T88" fmla="*/ 89 w 144"/>
                  <a:gd name="T89" fmla="*/ 84 h 255"/>
                  <a:gd name="T90" fmla="*/ 88 w 144"/>
                  <a:gd name="T91" fmla="*/ 70 h 255"/>
                  <a:gd name="T92" fmla="*/ 91 w 144"/>
                  <a:gd name="T93" fmla="*/ 68 h 255"/>
                  <a:gd name="T94" fmla="*/ 108 w 144"/>
                  <a:gd name="T95" fmla="*/ 81 h 255"/>
                  <a:gd name="T96" fmla="*/ 95 w 144"/>
                  <a:gd name="T97" fmla="*/ 61 h 255"/>
                  <a:gd name="T98" fmla="*/ 96 w 144"/>
                  <a:gd name="T99" fmla="*/ 42 h 255"/>
                  <a:gd name="T100" fmla="*/ 95 w 144"/>
                  <a:gd name="T101" fmla="*/ 32 h 255"/>
                  <a:gd name="T102" fmla="*/ 109 w 144"/>
                  <a:gd name="T103" fmla="*/ 32 h 255"/>
                  <a:gd name="T104" fmla="*/ 105 w 144"/>
                  <a:gd name="T105" fmla="*/ 17 h 255"/>
                  <a:gd name="T106" fmla="*/ 113 w 144"/>
                  <a:gd name="T107" fmla="*/ 14 h 255"/>
                  <a:gd name="T108" fmla="*/ 110 w 144"/>
                  <a:gd name="T109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7" name="Volný tvar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>
                  <a:gd name="T0" fmla="*/ 7 w 38"/>
                  <a:gd name="T1" fmla="*/ 0 h 146"/>
                  <a:gd name="T2" fmla="*/ 9 w 38"/>
                  <a:gd name="T3" fmla="*/ 2 h 146"/>
                  <a:gd name="T4" fmla="*/ 22 w 38"/>
                  <a:gd name="T5" fmla="*/ 28 h 146"/>
                  <a:gd name="T6" fmla="*/ 29 w 38"/>
                  <a:gd name="T7" fmla="*/ 52 h 146"/>
                  <a:gd name="T8" fmla="*/ 37 w 38"/>
                  <a:gd name="T9" fmla="*/ 83 h 146"/>
                  <a:gd name="T10" fmla="*/ 37 w 38"/>
                  <a:gd name="T11" fmla="*/ 116 h 146"/>
                  <a:gd name="T12" fmla="*/ 32 w 38"/>
                  <a:gd name="T13" fmla="*/ 145 h 146"/>
                  <a:gd name="T14" fmla="*/ 29 w 38"/>
                  <a:gd name="T15" fmla="*/ 145 h 146"/>
                  <a:gd name="T16" fmla="*/ 32 w 38"/>
                  <a:gd name="T17" fmla="*/ 116 h 146"/>
                  <a:gd name="T18" fmla="*/ 32 w 38"/>
                  <a:gd name="T19" fmla="*/ 92 h 146"/>
                  <a:gd name="T20" fmla="*/ 25 w 38"/>
                  <a:gd name="T21" fmla="*/ 65 h 146"/>
                  <a:gd name="T22" fmla="*/ 14 w 38"/>
                  <a:gd name="T23" fmla="*/ 39 h 146"/>
                  <a:gd name="T24" fmla="*/ 0 w 38"/>
                  <a:gd name="T25" fmla="*/ 6 h 146"/>
                  <a:gd name="T26" fmla="*/ 7 w 38"/>
                  <a:gd name="T27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8" name="Volný tvar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>
                  <a:gd name="T0" fmla="*/ 26 w 34"/>
                  <a:gd name="T1" fmla="*/ 0 h 249"/>
                  <a:gd name="T2" fmla="*/ 33 w 34"/>
                  <a:gd name="T3" fmla="*/ 9 h 249"/>
                  <a:gd name="T4" fmla="*/ 23 w 34"/>
                  <a:gd name="T5" fmla="*/ 103 h 249"/>
                  <a:gd name="T6" fmla="*/ 24 w 34"/>
                  <a:gd name="T7" fmla="*/ 130 h 249"/>
                  <a:gd name="T8" fmla="*/ 28 w 34"/>
                  <a:gd name="T9" fmla="*/ 248 h 249"/>
                  <a:gd name="T10" fmla="*/ 8 w 34"/>
                  <a:gd name="T11" fmla="*/ 154 h 249"/>
                  <a:gd name="T12" fmla="*/ 4 w 34"/>
                  <a:gd name="T13" fmla="*/ 127 h 249"/>
                  <a:gd name="T14" fmla="*/ 1 w 34"/>
                  <a:gd name="T15" fmla="*/ 105 h 249"/>
                  <a:gd name="T16" fmla="*/ 0 w 34"/>
                  <a:gd name="T17" fmla="*/ 84 h 249"/>
                  <a:gd name="T18" fmla="*/ 4 w 34"/>
                  <a:gd name="T19" fmla="*/ 62 h 249"/>
                  <a:gd name="T20" fmla="*/ 8 w 34"/>
                  <a:gd name="T21" fmla="*/ 35 h 249"/>
                  <a:gd name="T22" fmla="*/ 26 w 34"/>
                  <a:gd name="T2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9" name="Volný tvar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>
                  <a:gd name="T0" fmla="*/ 115 w 207"/>
                  <a:gd name="T1" fmla="*/ 13 h 349"/>
                  <a:gd name="T2" fmla="*/ 107 w 207"/>
                  <a:gd name="T3" fmla="*/ 26 h 349"/>
                  <a:gd name="T4" fmla="*/ 38 w 207"/>
                  <a:gd name="T5" fmla="*/ 35 h 349"/>
                  <a:gd name="T6" fmla="*/ 102 w 207"/>
                  <a:gd name="T7" fmla="*/ 35 h 349"/>
                  <a:gd name="T8" fmla="*/ 83 w 207"/>
                  <a:gd name="T9" fmla="*/ 60 h 349"/>
                  <a:gd name="T10" fmla="*/ 73 w 207"/>
                  <a:gd name="T11" fmla="*/ 74 h 349"/>
                  <a:gd name="T12" fmla="*/ 82 w 207"/>
                  <a:gd name="T13" fmla="*/ 75 h 349"/>
                  <a:gd name="T14" fmla="*/ 50 w 207"/>
                  <a:gd name="T15" fmla="*/ 96 h 349"/>
                  <a:gd name="T16" fmla="*/ 74 w 207"/>
                  <a:gd name="T17" fmla="*/ 96 h 349"/>
                  <a:gd name="T18" fmla="*/ 67 w 207"/>
                  <a:gd name="T19" fmla="*/ 105 h 349"/>
                  <a:gd name="T20" fmla="*/ 73 w 207"/>
                  <a:gd name="T21" fmla="*/ 111 h 349"/>
                  <a:gd name="T22" fmla="*/ 13 w 207"/>
                  <a:gd name="T23" fmla="*/ 148 h 349"/>
                  <a:gd name="T24" fmla="*/ 69 w 207"/>
                  <a:gd name="T25" fmla="*/ 139 h 349"/>
                  <a:gd name="T26" fmla="*/ 74 w 207"/>
                  <a:gd name="T27" fmla="*/ 150 h 349"/>
                  <a:gd name="T28" fmla="*/ 28 w 207"/>
                  <a:gd name="T29" fmla="*/ 184 h 349"/>
                  <a:gd name="T30" fmla="*/ 45 w 207"/>
                  <a:gd name="T31" fmla="*/ 178 h 349"/>
                  <a:gd name="T32" fmla="*/ 59 w 207"/>
                  <a:gd name="T33" fmla="*/ 186 h 349"/>
                  <a:gd name="T34" fmla="*/ 0 w 207"/>
                  <a:gd name="T35" fmla="*/ 251 h 349"/>
                  <a:gd name="T36" fmla="*/ 51 w 207"/>
                  <a:gd name="T37" fmla="*/ 215 h 349"/>
                  <a:gd name="T38" fmla="*/ 58 w 207"/>
                  <a:gd name="T39" fmla="*/ 228 h 349"/>
                  <a:gd name="T40" fmla="*/ 45 w 207"/>
                  <a:gd name="T41" fmla="*/ 243 h 349"/>
                  <a:gd name="T42" fmla="*/ 53 w 207"/>
                  <a:gd name="T43" fmla="*/ 254 h 349"/>
                  <a:gd name="T44" fmla="*/ 46 w 207"/>
                  <a:gd name="T45" fmla="*/ 278 h 349"/>
                  <a:gd name="T46" fmla="*/ 39 w 207"/>
                  <a:gd name="T47" fmla="*/ 328 h 349"/>
                  <a:gd name="T48" fmla="*/ 58 w 207"/>
                  <a:gd name="T49" fmla="*/ 287 h 349"/>
                  <a:gd name="T50" fmla="*/ 95 w 207"/>
                  <a:gd name="T51" fmla="*/ 347 h 349"/>
                  <a:gd name="T52" fmla="*/ 82 w 207"/>
                  <a:gd name="T53" fmla="*/ 264 h 349"/>
                  <a:gd name="T54" fmla="*/ 77 w 207"/>
                  <a:gd name="T55" fmla="*/ 236 h 349"/>
                  <a:gd name="T56" fmla="*/ 164 w 207"/>
                  <a:gd name="T57" fmla="*/ 347 h 349"/>
                  <a:gd name="T58" fmla="*/ 84 w 207"/>
                  <a:gd name="T59" fmla="*/ 220 h 349"/>
                  <a:gd name="T60" fmla="*/ 95 w 207"/>
                  <a:gd name="T61" fmla="*/ 215 h 349"/>
                  <a:gd name="T62" fmla="*/ 104 w 207"/>
                  <a:gd name="T63" fmla="*/ 240 h 349"/>
                  <a:gd name="T64" fmla="*/ 99 w 207"/>
                  <a:gd name="T65" fmla="*/ 193 h 349"/>
                  <a:gd name="T66" fmla="*/ 146 w 207"/>
                  <a:gd name="T67" fmla="*/ 301 h 349"/>
                  <a:gd name="T68" fmla="*/ 112 w 207"/>
                  <a:gd name="T69" fmla="*/ 157 h 349"/>
                  <a:gd name="T70" fmla="*/ 106 w 207"/>
                  <a:gd name="T71" fmla="*/ 134 h 349"/>
                  <a:gd name="T72" fmla="*/ 109 w 207"/>
                  <a:gd name="T73" fmla="*/ 114 h 349"/>
                  <a:gd name="T74" fmla="*/ 115 w 207"/>
                  <a:gd name="T75" fmla="*/ 96 h 349"/>
                  <a:gd name="T76" fmla="*/ 175 w 207"/>
                  <a:gd name="T77" fmla="*/ 192 h 349"/>
                  <a:gd name="T78" fmla="*/ 136 w 207"/>
                  <a:gd name="T79" fmla="*/ 137 h 349"/>
                  <a:gd name="T80" fmla="*/ 128 w 207"/>
                  <a:gd name="T81" fmla="*/ 84 h 349"/>
                  <a:gd name="T82" fmla="*/ 138 w 207"/>
                  <a:gd name="T83" fmla="*/ 93 h 349"/>
                  <a:gd name="T84" fmla="*/ 133 w 207"/>
                  <a:gd name="T85" fmla="*/ 75 h 349"/>
                  <a:gd name="T86" fmla="*/ 146 w 207"/>
                  <a:gd name="T87" fmla="*/ 75 h 349"/>
                  <a:gd name="T88" fmla="*/ 140 w 207"/>
                  <a:gd name="T89" fmla="*/ 50 h 349"/>
                  <a:gd name="T90" fmla="*/ 145 w 207"/>
                  <a:gd name="T91" fmla="*/ 27 h 349"/>
                  <a:gd name="T92" fmla="*/ 134 w 207"/>
                  <a:gd name="T93" fmla="*/ 1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0" name="Volný tvar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>
                  <a:gd name="T0" fmla="*/ 96 w 99"/>
                  <a:gd name="T1" fmla="*/ 25 h 243"/>
                  <a:gd name="T2" fmla="*/ 61 w 99"/>
                  <a:gd name="T3" fmla="*/ 0 h 243"/>
                  <a:gd name="T4" fmla="*/ 51 w 99"/>
                  <a:gd name="T5" fmla="*/ 0 h 243"/>
                  <a:gd name="T6" fmla="*/ 42 w 99"/>
                  <a:gd name="T7" fmla="*/ 3 h 243"/>
                  <a:gd name="T8" fmla="*/ 34 w 99"/>
                  <a:gd name="T9" fmla="*/ 13 h 243"/>
                  <a:gd name="T10" fmla="*/ 16 w 99"/>
                  <a:gd name="T11" fmla="*/ 45 h 243"/>
                  <a:gd name="T12" fmla="*/ 10 w 99"/>
                  <a:gd name="T13" fmla="*/ 58 h 243"/>
                  <a:gd name="T14" fmla="*/ 5 w 99"/>
                  <a:gd name="T15" fmla="*/ 71 h 243"/>
                  <a:gd name="T16" fmla="*/ 1 w 99"/>
                  <a:gd name="T17" fmla="*/ 113 h 243"/>
                  <a:gd name="T18" fmla="*/ 0 w 99"/>
                  <a:gd name="T19" fmla="*/ 126 h 243"/>
                  <a:gd name="T20" fmla="*/ 1 w 99"/>
                  <a:gd name="T21" fmla="*/ 142 h 243"/>
                  <a:gd name="T22" fmla="*/ 4 w 99"/>
                  <a:gd name="T23" fmla="*/ 158 h 243"/>
                  <a:gd name="T24" fmla="*/ 11 w 99"/>
                  <a:gd name="T25" fmla="*/ 185 h 243"/>
                  <a:gd name="T26" fmla="*/ 18 w 99"/>
                  <a:gd name="T27" fmla="*/ 201 h 243"/>
                  <a:gd name="T28" fmla="*/ 27 w 99"/>
                  <a:gd name="T29" fmla="*/ 219 h 243"/>
                  <a:gd name="T30" fmla="*/ 45 w 99"/>
                  <a:gd name="T31" fmla="*/ 242 h 243"/>
                  <a:gd name="T32" fmla="*/ 36 w 99"/>
                  <a:gd name="T33" fmla="*/ 213 h 243"/>
                  <a:gd name="T34" fmla="*/ 28 w 99"/>
                  <a:gd name="T35" fmla="*/ 187 h 243"/>
                  <a:gd name="T36" fmla="*/ 23 w 99"/>
                  <a:gd name="T37" fmla="*/ 164 h 243"/>
                  <a:gd name="T38" fmla="*/ 25 w 99"/>
                  <a:gd name="T39" fmla="*/ 142 h 243"/>
                  <a:gd name="T40" fmla="*/ 27 w 99"/>
                  <a:gd name="T41" fmla="*/ 126 h 243"/>
                  <a:gd name="T42" fmla="*/ 23 w 99"/>
                  <a:gd name="T43" fmla="*/ 107 h 243"/>
                  <a:gd name="T44" fmla="*/ 22 w 99"/>
                  <a:gd name="T45" fmla="*/ 90 h 243"/>
                  <a:gd name="T46" fmla="*/ 29 w 99"/>
                  <a:gd name="T47" fmla="*/ 58 h 243"/>
                  <a:gd name="T48" fmla="*/ 31 w 99"/>
                  <a:gd name="T49" fmla="*/ 42 h 243"/>
                  <a:gd name="T50" fmla="*/ 37 w 99"/>
                  <a:gd name="T51" fmla="*/ 28 h 243"/>
                  <a:gd name="T52" fmla="*/ 51 w 99"/>
                  <a:gd name="T53" fmla="*/ 10 h 243"/>
                  <a:gd name="T54" fmla="*/ 65 w 99"/>
                  <a:gd name="T55" fmla="*/ 10 h 243"/>
                  <a:gd name="T56" fmla="*/ 98 w 99"/>
                  <a:gd name="T57" fmla="*/ 33 h 243"/>
                  <a:gd name="T58" fmla="*/ 96 w 99"/>
                  <a:gd name="T59" fmla="*/ 25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1" name="Volný tvar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>
                  <a:gd name="T0" fmla="*/ 126 w 181"/>
                  <a:gd name="T1" fmla="*/ 261 h 262"/>
                  <a:gd name="T2" fmla="*/ 140 w 181"/>
                  <a:gd name="T3" fmla="*/ 216 h 262"/>
                  <a:gd name="T4" fmla="*/ 145 w 181"/>
                  <a:gd name="T5" fmla="*/ 197 h 262"/>
                  <a:gd name="T6" fmla="*/ 157 w 181"/>
                  <a:gd name="T7" fmla="*/ 173 h 262"/>
                  <a:gd name="T8" fmla="*/ 170 w 181"/>
                  <a:gd name="T9" fmla="*/ 151 h 262"/>
                  <a:gd name="T10" fmla="*/ 178 w 181"/>
                  <a:gd name="T11" fmla="*/ 137 h 262"/>
                  <a:gd name="T12" fmla="*/ 180 w 181"/>
                  <a:gd name="T13" fmla="*/ 124 h 262"/>
                  <a:gd name="T14" fmla="*/ 175 w 181"/>
                  <a:gd name="T15" fmla="*/ 104 h 262"/>
                  <a:gd name="T16" fmla="*/ 174 w 181"/>
                  <a:gd name="T17" fmla="*/ 85 h 262"/>
                  <a:gd name="T18" fmla="*/ 154 w 181"/>
                  <a:gd name="T19" fmla="*/ 35 h 262"/>
                  <a:gd name="T20" fmla="*/ 145 w 181"/>
                  <a:gd name="T21" fmla="*/ 23 h 262"/>
                  <a:gd name="T22" fmla="*/ 129 w 181"/>
                  <a:gd name="T23" fmla="*/ 10 h 262"/>
                  <a:gd name="T24" fmla="*/ 114 w 181"/>
                  <a:gd name="T25" fmla="*/ 2 h 262"/>
                  <a:gd name="T26" fmla="*/ 96 w 181"/>
                  <a:gd name="T27" fmla="*/ 0 h 262"/>
                  <a:gd name="T28" fmla="*/ 81 w 181"/>
                  <a:gd name="T29" fmla="*/ 5 h 262"/>
                  <a:gd name="T30" fmla="*/ 64 w 181"/>
                  <a:gd name="T31" fmla="*/ 10 h 262"/>
                  <a:gd name="T32" fmla="*/ 45 w 181"/>
                  <a:gd name="T33" fmla="*/ 26 h 262"/>
                  <a:gd name="T34" fmla="*/ 38 w 181"/>
                  <a:gd name="T35" fmla="*/ 37 h 262"/>
                  <a:gd name="T36" fmla="*/ 27 w 181"/>
                  <a:gd name="T37" fmla="*/ 52 h 262"/>
                  <a:gd name="T38" fmla="*/ 18 w 181"/>
                  <a:gd name="T39" fmla="*/ 66 h 262"/>
                  <a:gd name="T40" fmla="*/ 1 w 181"/>
                  <a:gd name="T41" fmla="*/ 135 h 262"/>
                  <a:gd name="T42" fmla="*/ 0 w 181"/>
                  <a:gd name="T43" fmla="*/ 148 h 262"/>
                  <a:gd name="T44" fmla="*/ 4 w 181"/>
                  <a:gd name="T45" fmla="*/ 170 h 262"/>
                  <a:gd name="T46" fmla="*/ 13 w 181"/>
                  <a:gd name="T47" fmla="*/ 235 h 262"/>
                  <a:gd name="T48" fmla="*/ 12 w 181"/>
                  <a:gd name="T49" fmla="*/ 171 h 262"/>
                  <a:gd name="T50" fmla="*/ 18 w 181"/>
                  <a:gd name="T51" fmla="*/ 144 h 262"/>
                  <a:gd name="T52" fmla="*/ 21 w 181"/>
                  <a:gd name="T53" fmla="*/ 127 h 262"/>
                  <a:gd name="T54" fmla="*/ 29 w 181"/>
                  <a:gd name="T55" fmla="*/ 104 h 262"/>
                  <a:gd name="T56" fmla="*/ 35 w 181"/>
                  <a:gd name="T57" fmla="*/ 82 h 262"/>
                  <a:gd name="T58" fmla="*/ 47 w 181"/>
                  <a:gd name="T59" fmla="*/ 59 h 262"/>
                  <a:gd name="T60" fmla="*/ 60 w 181"/>
                  <a:gd name="T61" fmla="*/ 39 h 262"/>
                  <a:gd name="T62" fmla="*/ 70 w 181"/>
                  <a:gd name="T63" fmla="*/ 21 h 262"/>
                  <a:gd name="T64" fmla="*/ 81 w 181"/>
                  <a:gd name="T65" fmla="*/ 10 h 262"/>
                  <a:gd name="T66" fmla="*/ 95 w 181"/>
                  <a:gd name="T67" fmla="*/ 6 h 262"/>
                  <a:gd name="T68" fmla="*/ 107 w 181"/>
                  <a:gd name="T69" fmla="*/ 10 h 262"/>
                  <a:gd name="T70" fmla="*/ 115 w 181"/>
                  <a:gd name="T71" fmla="*/ 19 h 262"/>
                  <a:gd name="T72" fmla="*/ 121 w 181"/>
                  <a:gd name="T73" fmla="*/ 37 h 262"/>
                  <a:gd name="T74" fmla="*/ 121 w 181"/>
                  <a:gd name="T75" fmla="*/ 50 h 262"/>
                  <a:gd name="T76" fmla="*/ 125 w 181"/>
                  <a:gd name="T77" fmla="*/ 74 h 262"/>
                  <a:gd name="T78" fmla="*/ 130 w 181"/>
                  <a:gd name="T79" fmla="*/ 89 h 262"/>
                  <a:gd name="T80" fmla="*/ 143 w 181"/>
                  <a:gd name="T81" fmla="*/ 112 h 262"/>
                  <a:gd name="T82" fmla="*/ 145 w 181"/>
                  <a:gd name="T83" fmla="*/ 124 h 262"/>
                  <a:gd name="T84" fmla="*/ 147 w 181"/>
                  <a:gd name="T85" fmla="*/ 136 h 262"/>
                  <a:gd name="T86" fmla="*/ 147 w 181"/>
                  <a:gd name="T87" fmla="*/ 153 h 262"/>
                  <a:gd name="T88" fmla="*/ 125 w 181"/>
                  <a:gd name="T89" fmla="*/ 212 h 262"/>
                  <a:gd name="T90" fmla="*/ 126 w 181"/>
                  <a:gd name="T91" fmla="*/ 261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2" name="Volný tvar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>
                  <a:gd name="T0" fmla="*/ 144 w 149"/>
                  <a:gd name="T1" fmla="*/ 37 h 237"/>
                  <a:gd name="T2" fmla="*/ 114 w 149"/>
                  <a:gd name="T3" fmla="*/ 0 h 237"/>
                  <a:gd name="T4" fmla="*/ 94 w 149"/>
                  <a:gd name="T5" fmla="*/ 0 h 237"/>
                  <a:gd name="T6" fmla="*/ 77 w 149"/>
                  <a:gd name="T7" fmla="*/ 3 h 237"/>
                  <a:gd name="T8" fmla="*/ 63 w 149"/>
                  <a:gd name="T9" fmla="*/ 13 h 237"/>
                  <a:gd name="T10" fmla="*/ 30 w 149"/>
                  <a:gd name="T11" fmla="*/ 43 h 237"/>
                  <a:gd name="T12" fmla="*/ 19 w 149"/>
                  <a:gd name="T13" fmla="*/ 57 h 237"/>
                  <a:gd name="T14" fmla="*/ 10 w 149"/>
                  <a:gd name="T15" fmla="*/ 70 h 237"/>
                  <a:gd name="T16" fmla="*/ 3 w 149"/>
                  <a:gd name="T17" fmla="*/ 111 h 237"/>
                  <a:gd name="T18" fmla="*/ 0 w 149"/>
                  <a:gd name="T19" fmla="*/ 122 h 237"/>
                  <a:gd name="T20" fmla="*/ 3 w 149"/>
                  <a:gd name="T21" fmla="*/ 138 h 237"/>
                  <a:gd name="T22" fmla="*/ 8 w 149"/>
                  <a:gd name="T23" fmla="*/ 154 h 237"/>
                  <a:gd name="T24" fmla="*/ 22 w 149"/>
                  <a:gd name="T25" fmla="*/ 180 h 237"/>
                  <a:gd name="T26" fmla="*/ 33 w 149"/>
                  <a:gd name="T27" fmla="*/ 196 h 237"/>
                  <a:gd name="T28" fmla="*/ 49 w 149"/>
                  <a:gd name="T29" fmla="*/ 214 h 237"/>
                  <a:gd name="T30" fmla="*/ 83 w 149"/>
                  <a:gd name="T31" fmla="*/ 236 h 237"/>
                  <a:gd name="T32" fmla="*/ 66 w 149"/>
                  <a:gd name="T33" fmla="*/ 208 h 237"/>
                  <a:gd name="T34" fmla="*/ 52 w 149"/>
                  <a:gd name="T35" fmla="*/ 183 h 237"/>
                  <a:gd name="T36" fmla="*/ 43 w 149"/>
                  <a:gd name="T37" fmla="*/ 160 h 237"/>
                  <a:gd name="T38" fmla="*/ 47 w 149"/>
                  <a:gd name="T39" fmla="*/ 138 h 237"/>
                  <a:gd name="T40" fmla="*/ 49 w 149"/>
                  <a:gd name="T41" fmla="*/ 122 h 237"/>
                  <a:gd name="T42" fmla="*/ 43 w 149"/>
                  <a:gd name="T43" fmla="*/ 104 h 237"/>
                  <a:gd name="T44" fmla="*/ 41 w 149"/>
                  <a:gd name="T45" fmla="*/ 87 h 237"/>
                  <a:gd name="T46" fmla="*/ 55 w 149"/>
                  <a:gd name="T47" fmla="*/ 57 h 237"/>
                  <a:gd name="T48" fmla="*/ 57 w 149"/>
                  <a:gd name="T49" fmla="*/ 40 h 237"/>
                  <a:gd name="T50" fmla="*/ 69 w 149"/>
                  <a:gd name="T51" fmla="*/ 27 h 237"/>
                  <a:gd name="T52" fmla="*/ 94 w 149"/>
                  <a:gd name="T53" fmla="*/ 9 h 237"/>
                  <a:gd name="T54" fmla="*/ 105 w 149"/>
                  <a:gd name="T55" fmla="*/ 23 h 237"/>
                  <a:gd name="T56" fmla="*/ 148 w 149"/>
                  <a:gd name="T57" fmla="*/ 45 h 237"/>
                  <a:gd name="T58" fmla="*/ 144 w 149"/>
                  <a:gd name="T59" fmla="*/ 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3" name="Volný tvar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>
                  <a:gd name="T0" fmla="*/ 3 w 152"/>
                  <a:gd name="T1" fmla="*/ 25 h 161"/>
                  <a:gd name="T2" fmla="*/ 34 w 152"/>
                  <a:gd name="T3" fmla="*/ 0 h 161"/>
                  <a:gd name="T4" fmla="*/ 54 w 152"/>
                  <a:gd name="T5" fmla="*/ 0 h 161"/>
                  <a:gd name="T6" fmla="*/ 72 w 152"/>
                  <a:gd name="T7" fmla="*/ 2 h 161"/>
                  <a:gd name="T8" fmla="*/ 85 w 152"/>
                  <a:gd name="T9" fmla="*/ 9 h 161"/>
                  <a:gd name="T10" fmla="*/ 120 w 152"/>
                  <a:gd name="T11" fmla="*/ 29 h 161"/>
                  <a:gd name="T12" fmla="*/ 131 w 152"/>
                  <a:gd name="T13" fmla="*/ 38 h 161"/>
                  <a:gd name="T14" fmla="*/ 139 w 152"/>
                  <a:gd name="T15" fmla="*/ 47 h 161"/>
                  <a:gd name="T16" fmla="*/ 147 w 152"/>
                  <a:gd name="T17" fmla="*/ 75 h 161"/>
                  <a:gd name="T18" fmla="*/ 151 w 152"/>
                  <a:gd name="T19" fmla="*/ 83 h 161"/>
                  <a:gd name="T20" fmla="*/ 147 w 152"/>
                  <a:gd name="T21" fmla="*/ 94 h 161"/>
                  <a:gd name="T22" fmla="*/ 142 w 152"/>
                  <a:gd name="T23" fmla="*/ 104 h 161"/>
                  <a:gd name="T24" fmla="*/ 128 w 152"/>
                  <a:gd name="T25" fmla="*/ 122 h 161"/>
                  <a:gd name="T26" fmla="*/ 116 w 152"/>
                  <a:gd name="T27" fmla="*/ 133 h 161"/>
                  <a:gd name="T28" fmla="*/ 100 w 152"/>
                  <a:gd name="T29" fmla="*/ 145 h 161"/>
                  <a:gd name="T30" fmla="*/ 65 w 152"/>
                  <a:gd name="T31" fmla="*/ 160 h 161"/>
                  <a:gd name="T32" fmla="*/ 82 w 152"/>
                  <a:gd name="T33" fmla="*/ 141 h 161"/>
                  <a:gd name="T34" fmla="*/ 97 w 152"/>
                  <a:gd name="T35" fmla="*/ 124 h 161"/>
                  <a:gd name="T36" fmla="*/ 106 w 152"/>
                  <a:gd name="T37" fmla="*/ 108 h 161"/>
                  <a:gd name="T38" fmla="*/ 102 w 152"/>
                  <a:gd name="T39" fmla="*/ 94 h 161"/>
                  <a:gd name="T40" fmla="*/ 100 w 152"/>
                  <a:gd name="T41" fmla="*/ 83 h 161"/>
                  <a:gd name="T42" fmla="*/ 106 w 152"/>
                  <a:gd name="T43" fmla="*/ 70 h 161"/>
                  <a:gd name="T44" fmla="*/ 108 w 152"/>
                  <a:gd name="T45" fmla="*/ 59 h 161"/>
                  <a:gd name="T46" fmla="*/ 94 w 152"/>
                  <a:gd name="T47" fmla="*/ 38 h 161"/>
                  <a:gd name="T48" fmla="*/ 91 w 152"/>
                  <a:gd name="T49" fmla="*/ 27 h 161"/>
                  <a:gd name="T50" fmla="*/ 79 w 152"/>
                  <a:gd name="T51" fmla="*/ 18 h 161"/>
                  <a:gd name="T52" fmla="*/ 54 w 152"/>
                  <a:gd name="T53" fmla="*/ 6 h 161"/>
                  <a:gd name="T54" fmla="*/ 43 w 152"/>
                  <a:gd name="T55" fmla="*/ 15 h 161"/>
                  <a:gd name="T56" fmla="*/ 0 w 152"/>
                  <a:gd name="T57" fmla="*/ 30 h 161"/>
                  <a:gd name="T58" fmla="*/ 3 w 152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4" name="Volný tvar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>
                  <a:gd name="T0" fmla="*/ 270 w 288"/>
                  <a:gd name="T1" fmla="*/ 8 h 365"/>
                  <a:gd name="T2" fmla="*/ 268 w 288"/>
                  <a:gd name="T3" fmla="*/ 0 h 365"/>
                  <a:gd name="T4" fmla="*/ 248 w 288"/>
                  <a:gd name="T5" fmla="*/ 3 h 365"/>
                  <a:gd name="T6" fmla="*/ 236 w 288"/>
                  <a:gd name="T7" fmla="*/ 13 h 365"/>
                  <a:gd name="T8" fmla="*/ 8 w 288"/>
                  <a:gd name="T9" fmla="*/ 79 h 365"/>
                  <a:gd name="T10" fmla="*/ 211 w 288"/>
                  <a:gd name="T11" fmla="*/ 32 h 365"/>
                  <a:gd name="T12" fmla="*/ 213 w 288"/>
                  <a:gd name="T13" fmla="*/ 41 h 365"/>
                  <a:gd name="T14" fmla="*/ 114 w 288"/>
                  <a:gd name="T15" fmla="*/ 98 h 365"/>
                  <a:gd name="T16" fmla="*/ 237 w 288"/>
                  <a:gd name="T17" fmla="*/ 52 h 365"/>
                  <a:gd name="T18" fmla="*/ 222 w 288"/>
                  <a:gd name="T19" fmla="*/ 71 h 365"/>
                  <a:gd name="T20" fmla="*/ 182 w 288"/>
                  <a:gd name="T21" fmla="*/ 102 h 365"/>
                  <a:gd name="T22" fmla="*/ 62 w 288"/>
                  <a:gd name="T23" fmla="*/ 186 h 365"/>
                  <a:gd name="T24" fmla="*/ 67 w 288"/>
                  <a:gd name="T25" fmla="*/ 179 h 365"/>
                  <a:gd name="T26" fmla="*/ 145 w 288"/>
                  <a:gd name="T27" fmla="*/ 127 h 365"/>
                  <a:gd name="T28" fmla="*/ 207 w 288"/>
                  <a:gd name="T29" fmla="*/ 87 h 365"/>
                  <a:gd name="T30" fmla="*/ 236 w 288"/>
                  <a:gd name="T31" fmla="*/ 68 h 365"/>
                  <a:gd name="T32" fmla="*/ 240 w 288"/>
                  <a:gd name="T33" fmla="*/ 74 h 365"/>
                  <a:gd name="T34" fmla="*/ 207 w 288"/>
                  <a:gd name="T35" fmla="*/ 100 h 365"/>
                  <a:gd name="T36" fmla="*/ 158 w 288"/>
                  <a:gd name="T37" fmla="*/ 135 h 365"/>
                  <a:gd name="T38" fmla="*/ 222 w 288"/>
                  <a:gd name="T39" fmla="*/ 87 h 365"/>
                  <a:gd name="T40" fmla="*/ 240 w 288"/>
                  <a:gd name="T41" fmla="*/ 74 h 365"/>
                  <a:gd name="T42" fmla="*/ 243 w 288"/>
                  <a:gd name="T43" fmla="*/ 88 h 365"/>
                  <a:gd name="T44" fmla="*/ 222 w 288"/>
                  <a:gd name="T45" fmla="*/ 112 h 365"/>
                  <a:gd name="T46" fmla="*/ 158 w 288"/>
                  <a:gd name="T47" fmla="*/ 144 h 365"/>
                  <a:gd name="T48" fmla="*/ 105 w 288"/>
                  <a:gd name="T49" fmla="*/ 173 h 365"/>
                  <a:gd name="T50" fmla="*/ 167 w 288"/>
                  <a:gd name="T51" fmla="*/ 144 h 365"/>
                  <a:gd name="T52" fmla="*/ 231 w 288"/>
                  <a:gd name="T53" fmla="*/ 109 h 365"/>
                  <a:gd name="T54" fmla="*/ 228 w 288"/>
                  <a:gd name="T55" fmla="*/ 121 h 365"/>
                  <a:gd name="T56" fmla="*/ 231 w 288"/>
                  <a:gd name="T57" fmla="*/ 141 h 365"/>
                  <a:gd name="T58" fmla="*/ 221 w 288"/>
                  <a:gd name="T59" fmla="*/ 151 h 365"/>
                  <a:gd name="T60" fmla="*/ 169 w 288"/>
                  <a:gd name="T61" fmla="*/ 180 h 365"/>
                  <a:gd name="T62" fmla="*/ 71 w 288"/>
                  <a:gd name="T63" fmla="*/ 227 h 365"/>
                  <a:gd name="T64" fmla="*/ 86 w 288"/>
                  <a:gd name="T65" fmla="*/ 217 h 365"/>
                  <a:gd name="T66" fmla="*/ 207 w 288"/>
                  <a:gd name="T67" fmla="*/ 160 h 365"/>
                  <a:gd name="T68" fmla="*/ 245 w 288"/>
                  <a:gd name="T69" fmla="*/ 135 h 365"/>
                  <a:gd name="T70" fmla="*/ 148 w 288"/>
                  <a:gd name="T71" fmla="*/ 209 h 365"/>
                  <a:gd name="T72" fmla="*/ 244 w 288"/>
                  <a:gd name="T73" fmla="*/ 158 h 365"/>
                  <a:gd name="T74" fmla="*/ 241 w 288"/>
                  <a:gd name="T75" fmla="*/ 178 h 365"/>
                  <a:gd name="T76" fmla="*/ 193 w 288"/>
                  <a:gd name="T77" fmla="*/ 227 h 365"/>
                  <a:gd name="T78" fmla="*/ 111 w 288"/>
                  <a:gd name="T79" fmla="*/ 261 h 365"/>
                  <a:gd name="T80" fmla="*/ 33 w 288"/>
                  <a:gd name="T81" fmla="*/ 293 h 365"/>
                  <a:gd name="T82" fmla="*/ 149 w 288"/>
                  <a:gd name="T83" fmla="*/ 249 h 365"/>
                  <a:gd name="T84" fmla="*/ 197 w 288"/>
                  <a:gd name="T85" fmla="*/ 224 h 365"/>
                  <a:gd name="T86" fmla="*/ 240 w 288"/>
                  <a:gd name="T87" fmla="*/ 186 h 365"/>
                  <a:gd name="T88" fmla="*/ 236 w 288"/>
                  <a:gd name="T89" fmla="*/ 203 h 365"/>
                  <a:gd name="T90" fmla="*/ 233 w 288"/>
                  <a:gd name="T91" fmla="*/ 219 h 365"/>
                  <a:gd name="T92" fmla="*/ 236 w 288"/>
                  <a:gd name="T93" fmla="*/ 236 h 365"/>
                  <a:gd name="T94" fmla="*/ 193 w 288"/>
                  <a:gd name="T95" fmla="*/ 267 h 365"/>
                  <a:gd name="T96" fmla="*/ 113 w 288"/>
                  <a:gd name="T97" fmla="*/ 296 h 365"/>
                  <a:gd name="T98" fmla="*/ 118 w 288"/>
                  <a:gd name="T99" fmla="*/ 294 h 365"/>
                  <a:gd name="T100" fmla="*/ 217 w 288"/>
                  <a:gd name="T101" fmla="*/ 255 h 365"/>
                  <a:gd name="T102" fmla="*/ 212 w 288"/>
                  <a:gd name="T103" fmla="*/ 265 h 365"/>
                  <a:gd name="T104" fmla="*/ 217 w 288"/>
                  <a:gd name="T105" fmla="*/ 270 h 365"/>
                  <a:gd name="T106" fmla="*/ 222 w 288"/>
                  <a:gd name="T107" fmla="*/ 280 h 365"/>
                  <a:gd name="T108" fmla="*/ 173 w 288"/>
                  <a:gd name="T109" fmla="*/ 309 h 365"/>
                  <a:gd name="T110" fmla="*/ 120 w 288"/>
                  <a:gd name="T111" fmla="*/ 315 h 365"/>
                  <a:gd name="T112" fmla="*/ 217 w 288"/>
                  <a:gd name="T113" fmla="*/ 289 h 365"/>
                  <a:gd name="T114" fmla="*/ 212 w 288"/>
                  <a:gd name="T115" fmla="*/ 304 h 365"/>
                  <a:gd name="T116" fmla="*/ 218 w 288"/>
                  <a:gd name="T117" fmla="*/ 312 h 365"/>
                  <a:gd name="T118" fmla="*/ 105 w 288"/>
                  <a:gd name="T119" fmla="*/ 364 h 365"/>
                  <a:gd name="T120" fmla="*/ 212 w 288"/>
                  <a:gd name="T121" fmla="*/ 325 h 365"/>
                  <a:gd name="T122" fmla="*/ 235 w 288"/>
                  <a:gd name="T123" fmla="*/ 311 h 365"/>
                  <a:gd name="T124" fmla="*/ 249 w 288"/>
                  <a:gd name="T125" fmla="*/ 29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5" name="Volný tvar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>
                  <a:gd name="T0" fmla="*/ 116 w 255"/>
                  <a:gd name="T1" fmla="*/ 7 h 271"/>
                  <a:gd name="T2" fmla="*/ 18 w 255"/>
                  <a:gd name="T3" fmla="*/ 12 h 271"/>
                  <a:gd name="T4" fmla="*/ 108 w 255"/>
                  <a:gd name="T5" fmla="*/ 12 h 271"/>
                  <a:gd name="T6" fmla="*/ 94 w 255"/>
                  <a:gd name="T7" fmla="*/ 23 h 271"/>
                  <a:gd name="T8" fmla="*/ 94 w 255"/>
                  <a:gd name="T9" fmla="*/ 28 h 271"/>
                  <a:gd name="T10" fmla="*/ 50 w 255"/>
                  <a:gd name="T11" fmla="*/ 40 h 271"/>
                  <a:gd name="T12" fmla="*/ 83 w 255"/>
                  <a:gd name="T13" fmla="*/ 36 h 271"/>
                  <a:gd name="T14" fmla="*/ 83 w 255"/>
                  <a:gd name="T15" fmla="*/ 42 h 271"/>
                  <a:gd name="T16" fmla="*/ 90 w 255"/>
                  <a:gd name="T17" fmla="*/ 45 h 271"/>
                  <a:gd name="T18" fmla="*/ 10 w 255"/>
                  <a:gd name="T19" fmla="*/ 73 h 271"/>
                  <a:gd name="T20" fmla="*/ 86 w 255"/>
                  <a:gd name="T21" fmla="*/ 59 h 271"/>
                  <a:gd name="T22" fmla="*/ 68 w 255"/>
                  <a:gd name="T23" fmla="*/ 78 h 271"/>
                  <a:gd name="T24" fmla="*/ 10 w 255"/>
                  <a:gd name="T25" fmla="*/ 90 h 271"/>
                  <a:gd name="T26" fmla="*/ 72 w 255"/>
                  <a:gd name="T27" fmla="*/ 80 h 271"/>
                  <a:gd name="T28" fmla="*/ 25 w 255"/>
                  <a:gd name="T29" fmla="*/ 102 h 271"/>
                  <a:gd name="T30" fmla="*/ 53 w 255"/>
                  <a:gd name="T31" fmla="*/ 92 h 271"/>
                  <a:gd name="T32" fmla="*/ 72 w 255"/>
                  <a:gd name="T33" fmla="*/ 90 h 271"/>
                  <a:gd name="T34" fmla="*/ 72 w 255"/>
                  <a:gd name="T35" fmla="*/ 97 h 271"/>
                  <a:gd name="T36" fmla="*/ 61 w 255"/>
                  <a:gd name="T37" fmla="*/ 111 h 271"/>
                  <a:gd name="T38" fmla="*/ 6 w 255"/>
                  <a:gd name="T39" fmla="*/ 127 h 271"/>
                  <a:gd name="T40" fmla="*/ 68 w 255"/>
                  <a:gd name="T41" fmla="*/ 113 h 271"/>
                  <a:gd name="T42" fmla="*/ 57 w 255"/>
                  <a:gd name="T43" fmla="*/ 132 h 271"/>
                  <a:gd name="T44" fmla="*/ 43 w 255"/>
                  <a:gd name="T45" fmla="*/ 144 h 271"/>
                  <a:gd name="T46" fmla="*/ 50 w 255"/>
                  <a:gd name="T47" fmla="*/ 144 h 271"/>
                  <a:gd name="T48" fmla="*/ 50 w 255"/>
                  <a:gd name="T49" fmla="*/ 151 h 271"/>
                  <a:gd name="T50" fmla="*/ 10 w 255"/>
                  <a:gd name="T51" fmla="*/ 168 h 271"/>
                  <a:gd name="T52" fmla="*/ 43 w 255"/>
                  <a:gd name="T53" fmla="*/ 165 h 271"/>
                  <a:gd name="T54" fmla="*/ 43 w 255"/>
                  <a:gd name="T55" fmla="*/ 168 h 271"/>
                  <a:gd name="T56" fmla="*/ 47 w 255"/>
                  <a:gd name="T57" fmla="*/ 175 h 271"/>
                  <a:gd name="T58" fmla="*/ 38 w 255"/>
                  <a:gd name="T59" fmla="*/ 189 h 271"/>
                  <a:gd name="T60" fmla="*/ 47 w 255"/>
                  <a:gd name="T61" fmla="*/ 196 h 271"/>
                  <a:gd name="T62" fmla="*/ 50 w 255"/>
                  <a:gd name="T63" fmla="*/ 227 h 271"/>
                  <a:gd name="T64" fmla="*/ 57 w 255"/>
                  <a:gd name="T65" fmla="*/ 189 h 271"/>
                  <a:gd name="T66" fmla="*/ 119 w 255"/>
                  <a:gd name="T67" fmla="*/ 270 h 271"/>
                  <a:gd name="T68" fmla="*/ 83 w 255"/>
                  <a:gd name="T69" fmla="*/ 175 h 271"/>
                  <a:gd name="T70" fmla="*/ 83 w 255"/>
                  <a:gd name="T71" fmla="*/ 173 h 271"/>
                  <a:gd name="T72" fmla="*/ 86 w 255"/>
                  <a:gd name="T73" fmla="*/ 165 h 271"/>
                  <a:gd name="T74" fmla="*/ 137 w 255"/>
                  <a:gd name="T75" fmla="*/ 213 h 271"/>
                  <a:gd name="T76" fmla="*/ 104 w 255"/>
                  <a:gd name="T77" fmla="*/ 187 h 271"/>
                  <a:gd name="T78" fmla="*/ 94 w 255"/>
                  <a:gd name="T79" fmla="*/ 144 h 271"/>
                  <a:gd name="T80" fmla="*/ 97 w 255"/>
                  <a:gd name="T81" fmla="*/ 132 h 271"/>
                  <a:gd name="T82" fmla="*/ 116 w 255"/>
                  <a:gd name="T83" fmla="*/ 161 h 271"/>
                  <a:gd name="T84" fmla="*/ 104 w 255"/>
                  <a:gd name="T85" fmla="*/ 118 h 271"/>
                  <a:gd name="T86" fmla="*/ 123 w 255"/>
                  <a:gd name="T87" fmla="*/ 111 h 271"/>
                  <a:gd name="T88" fmla="*/ 137 w 255"/>
                  <a:gd name="T89" fmla="*/ 140 h 271"/>
                  <a:gd name="T90" fmla="*/ 119 w 255"/>
                  <a:gd name="T91" fmla="*/ 90 h 271"/>
                  <a:gd name="T92" fmla="*/ 123 w 255"/>
                  <a:gd name="T93" fmla="*/ 85 h 271"/>
                  <a:gd name="T94" fmla="*/ 127 w 255"/>
                  <a:gd name="T95" fmla="*/ 61 h 271"/>
                  <a:gd name="T96" fmla="*/ 144 w 255"/>
                  <a:gd name="T97" fmla="*/ 64 h 271"/>
                  <a:gd name="T98" fmla="*/ 210 w 255"/>
                  <a:gd name="T99" fmla="*/ 125 h 271"/>
                  <a:gd name="T100" fmla="*/ 163 w 255"/>
                  <a:gd name="T101" fmla="*/ 90 h 271"/>
                  <a:gd name="T102" fmla="*/ 137 w 255"/>
                  <a:gd name="T103" fmla="*/ 40 h 271"/>
                  <a:gd name="T104" fmla="*/ 144 w 255"/>
                  <a:gd name="T105" fmla="*/ 31 h 271"/>
                  <a:gd name="T106" fmla="*/ 177 w 255"/>
                  <a:gd name="T107" fmla="*/ 59 h 271"/>
                  <a:gd name="T108" fmla="*/ 170 w 255"/>
                  <a:gd name="T109" fmla="*/ 56 h 271"/>
                  <a:gd name="T110" fmla="*/ 155 w 255"/>
                  <a:gd name="T111" fmla="*/ 18 h 271"/>
                  <a:gd name="T112" fmla="*/ 195 w 255"/>
                  <a:gd name="T113" fmla="*/ 56 h 271"/>
                  <a:gd name="T114" fmla="*/ 169 w 255"/>
                  <a:gd name="T115" fmla="*/ 37 h 271"/>
                  <a:gd name="T116" fmla="*/ 149 w 255"/>
                  <a:gd name="T117" fmla="*/ 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6" name="Volný tvar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>
                  <a:gd name="T0" fmla="*/ 208 w 212"/>
                  <a:gd name="T1" fmla="*/ 39 h 258"/>
                  <a:gd name="T2" fmla="*/ 192 w 212"/>
                  <a:gd name="T3" fmla="*/ 23 h 258"/>
                  <a:gd name="T4" fmla="*/ 186 w 212"/>
                  <a:gd name="T5" fmla="*/ 16 h 258"/>
                  <a:gd name="T6" fmla="*/ 170 w 212"/>
                  <a:gd name="T7" fmla="*/ 10 h 258"/>
                  <a:gd name="T8" fmla="*/ 156 w 212"/>
                  <a:gd name="T9" fmla="*/ 5 h 258"/>
                  <a:gd name="T10" fmla="*/ 136 w 212"/>
                  <a:gd name="T11" fmla="*/ 0 h 258"/>
                  <a:gd name="T12" fmla="*/ 119 w 212"/>
                  <a:gd name="T13" fmla="*/ 0 h 258"/>
                  <a:gd name="T14" fmla="*/ 104 w 212"/>
                  <a:gd name="T15" fmla="*/ 2 h 258"/>
                  <a:gd name="T16" fmla="*/ 86 w 212"/>
                  <a:gd name="T17" fmla="*/ 4 h 258"/>
                  <a:gd name="T18" fmla="*/ 66 w 212"/>
                  <a:gd name="T19" fmla="*/ 9 h 258"/>
                  <a:gd name="T20" fmla="*/ 54 w 212"/>
                  <a:gd name="T21" fmla="*/ 19 h 258"/>
                  <a:gd name="T22" fmla="*/ 42 w 212"/>
                  <a:gd name="T23" fmla="*/ 33 h 258"/>
                  <a:gd name="T24" fmla="*/ 29 w 212"/>
                  <a:gd name="T25" fmla="*/ 43 h 258"/>
                  <a:gd name="T26" fmla="*/ 19 w 212"/>
                  <a:gd name="T27" fmla="*/ 54 h 258"/>
                  <a:gd name="T28" fmla="*/ 8 w 212"/>
                  <a:gd name="T29" fmla="*/ 69 h 258"/>
                  <a:gd name="T30" fmla="*/ 0 w 212"/>
                  <a:gd name="T31" fmla="*/ 99 h 258"/>
                  <a:gd name="T32" fmla="*/ 2 w 212"/>
                  <a:gd name="T33" fmla="*/ 123 h 258"/>
                  <a:gd name="T34" fmla="*/ 12 w 212"/>
                  <a:gd name="T35" fmla="*/ 157 h 258"/>
                  <a:gd name="T36" fmla="*/ 29 w 212"/>
                  <a:gd name="T37" fmla="*/ 186 h 258"/>
                  <a:gd name="T38" fmla="*/ 66 w 212"/>
                  <a:gd name="T39" fmla="*/ 257 h 258"/>
                  <a:gd name="T40" fmla="*/ 52 w 212"/>
                  <a:gd name="T41" fmla="*/ 181 h 258"/>
                  <a:gd name="T42" fmla="*/ 44 w 212"/>
                  <a:gd name="T43" fmla="*/ 156 h 258"/>
                  <a:gd name="T44" fmla="*/ 39 w 212"/>
                  <a:gd name="T45" fmla="*/ 133 h 258"/>
                  <a:gd name="T46" fmla="*/ 37 w 212"/>
                  <a:gd name="T47" fmla="*/ 109 h 258"/>
                  <a:gd name="T48" fmla="*/ 42 w 212"/>
                  <a:gd name="T49" fmla="*/ 81 h 258"/>
                  <a:gd name="T50" fmla="*/ 46 w 212"/>
                  <a:gd name="T51" fmla="*/ 61 h 258"/>
                  <a:gd name="T52" fmla="*/ 56 w 212"/>
                  <a:gd name="T53" fmla="*/ 35 h 258"/>
                  <a:gd name="T54" fmla="*/ 72 w 212"/>
                  <a:gd name="T55" fmla="*/ 23 h 258"/>
                  <a:gd name="T56" fmla="*/ 92 w 212"/>
                  <a:gd name="T57" fmla="*/ 18 h 258"/>
                  <a:gd name="T58" fmla="*/ 144 w 212"/>
                  <a:gd name="T59" fmla="*/ 15 h 258"/>
                  <a:gd name="T60" fmla="*/ 176 w 212"/>
                  <a:gd name="T61" fmla="*/ 23 h 258"/>
                  <a:gd name="T62" fmla="*/ 211 w 212"/>
                  <a:gd name="T63" fmla="*/ 42 h 258"/>
                  <a:gd name="T64" fmla="*/ 208 w 212"/>
                  <a:gd name="T65" fmla="*/ 39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7" name="Volný tvar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>
                  <a:gd name="T0" fmla="*/ 63 w 218"/>
                  <a:gd name="T1" fmla="*/ 251 h 252"/>
                  <a:gd name="T2" fmla="*/ 48 w 218"/>
                  <a:gd name="T3" fmla="*/ 207 h 252"/>
                  <a:gd name="T4" fmla="*/ 41 w 218"/>
                  <a:gd name="T5" fmla="*/ 189 h 252"/>
                  <a:gd name="T6" fmla="*/ 26 w 218"/>
                  <a:gd name="T7" fmla="*/ 166 h 252"/>
                  <a:gd name="T8" fmla="*/ 10 w 218"/>
                  <a:gd name="T9" fmla="*/ 145 h 252"/>
                  <a:gd name="T10" fmla="*/ 1 w 218"/>
                  <a:gd name="T11" fmla="*/ 132 h 252"/>
                  <a:gd name="T12" fmla="*/ 0 w 218"/>
                  <a:gd name="T13" fmla="*/ 119 h 252"/>
                  <a:gd name="T14" fmla="*/ 4 w 218"/>
                  <a:gd name="T15" fmla="*/ 100 h 252"/>
                  <a:gd name="T16" fmla="*/ 6 w 218"/>
                  <a:gd name="T17" fmla="*/ 81 h 252"/>
                  <a:gd name="T18" fmla="*/ 30 w 218"/>
                  <a:gd name="T19" fmla="*/ 34 h 252"/>
                  <a:gd name="T20" fmla="*/ 41 w 218"/>
                  <a:gd name="T21" fmla="*/ 23 h 252"/>
                  <a:gd name="T22" fmla="*/ 61 w 218"/>
                  <a:gd name="T23" fmla="*/ 10 h 252"/>
                  <a:gd name="T24" fmla="*/ 78 w 218"/>
                  <a:gd name="T25" fmla="*/ 2 h 252"/>
                  <a:gd name="T26" fmla="*/ 100 w 218"/>
                  <a:gd name="T27" fmla="*/ 0 h 252"/>
                  <a:gd name="T28" fmla="*/ 118 w 218"/>
                  <a:gd name="T29" fmla="*/ 5 h 252"/>
                  <a:gd name="T30" fmla="*/ 140 w 218"/>
                  <a:gd name="T31" fmla="*/ 10 h 252"/>
                  <a:gd name="T32" fmla="*/ 163 w 218"/>
                  <a:gd name="T33" fmla="*/ 25 h 252"/>
                  <a:gd name="T34" fmla="*/ 170 w 218"/>
                  <a:gd name="T35" fmla="*/ 36 h 252"/>
                  <a:gd name="T36" fmla="*/ 184 w 218"/>
                  <a:gd name="T37" fmla="*/ 51 h 252"/>
                  <a:gd name="T38" fmla="*/ 195 w 218"/>
                  <a:gd name="T39" fmla="*/ 64 h 252"/>
                  <a:gd name="T40" fmla="*/ 215 w 218"/>
                  <a:gd name="T41" fmla="*/ 129 h 252"/>
                  <a:gd name="T42" fmla="*/ 217 w 218"/>
                  <a:gd name="T43" fmla="*/ 142 h 252"/>
                  <a:gd name="T44" fmla="*/ 212 w 218"/>
                  <a:gd name="T45" fmla="*/ 164 h 252"/>
                  <a:gd name="T46" fmla="*/ 201 w 218"/>
                  <a:gd name="T47" fmla="*/ 225 h 252"/>
                  <a:gd name="T48" fmla="*/ 202 w 218"/>
                  <a:gd name="T49" fmla="*/ 165 h 252"/>
                  <a:gd name="T50" fmla="*/ 195 w 218"/>
                  <a:gd name="T51" fmla="*/ 138 h 252"/>
                  <a:gd name="T52" fmla="*/ 190 w 218"/>
                  <a:gd name="T53" fmla="*/ 122 h 252"/>
                  <a:gd name="T54" fmla="*/ 182 w 218"/>
                  <a:gd name="T55" fmla="*/ 100 h 252"/>
                  <a:gd name="T56" fmla="*/ 173 w 218"/>
                  <a:gd name="T57" fmla="*/ 79 h 252"/>
                  <a:gd name="T58" fmla="*/ 159 w 218"/>
                  <a:gd name="T59" fmla="*/ 57 h 252"/>
                  <a:gd name="T60" fmla="*/ 144 w 218"/>
                  <a:gd name="T61" fmla="*/ 37 h 252"/>
                  <a:gd name="T62" fmla="*/ 131 w 218"/>
                  <a:gd name="T63" fmla="*/ 20 h 252"/>
                  <a:gd name="T64" fmla="*/ 118 w 218"/>
                  <a:gd name="T65" fmla="*/ 10 h 252"/>
                  <a:gd name="T66" fmla="*/ 103 w 218"/>
                  <a:gd name="T67" fmla="*/ 6 h 252"/>
                  <a:gd name="T68" fmla="*/ 87 w 218"/>
                  <a:gd name="T69" fmla="*/ 10 h 252"/>
                  <a:gd name="T70" fmla="*/ 77 w 218"/>
                  <a:gd name="T71" fmla="*/ 19 h 252"/>
                  <a:gd name="T72" fmla="*/ 70 w 218"/>
                  <a:gd name="T73" fmla="*/ 36 h 252"/>
                  <a:gd name="T74" fmla="*/ 70 w 218"/>
                  <a:gd name="T75" fmla="*/ 48 h 252"/>
                  <a:gd name="T76" fmla="*/ 65 w 218"/>
                  <a:gd name="T77" fmla="*/ 71 h 252"/>
                  <a:gd name="T78" fmla="*/ 58 w 218"/>
                  <a:gd name="T79" fmla="*/ 85 h 252"/>
                  <a:gd name="T80" fmla="*/ 43 w 218"/>
                  <a:gd name="T81" fmla="*/ 108 h 252"/>
                  <a:gd name="T82" fmla="*/ 41 w 218"/>
                  <a:gd name="T83" fmla="*/ 119 h 252"/>
                  <a:gd name="T84" fmla="*/ 38 w 218"/>
                  <a:gd name="T85" fmla="*/ 131 h 252"/>
                  <a:gd name="T86" fmla="*/ 38 w 218"/>
                  <a:gd name="T87" fmla="*/ 147 h 252"/>
                  <a:gd name="T88" fmla="*/ 65 w 218"/>
                  <a:gd name="T89" fmla="*/ 203 h 252"/>
                  <a:gd name="T90" fmla="*/ 63 w 218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8" name="Volný tvar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>
                  <a:gd name="T0" fmla="*/ 1 w 280"/>
                  <a:gd name="T1" fmla="*/ 301 h 366"/>
                  <a:gd name="T2" fmla="*/ 11 w 280"/>
                  <a:gd name="T3" fmla="*/ 289 h 366"/>
                  <a:gd name="T4" fmla="*/ 80 w 280"/>
                  <a:gd name="T5" fmla="*/ 365 h 366"/>
                  <a:gd name="T6" fmla="*/ 25 w 280"/>
                  <a:gd name="T7" fmla="*/ 291 h 366"/>
                  <a:gd name="T8" fmla="*/ 31 w 280"/>
                  <a:gd name="T9" fmla="*/ 283 h 366"/>
                  <a:gd name="T10" fmla="*/ 99 w 280"/>
                  <a:gd name="T11" fmla="*/ 336 h 366"/>
                  <a:gd name="T12" fmla="*/ 28 w 280"/>
                  <a:gd name="T13" fmla="*/ 280 h 366"/>
                  <a:gd name="T14" fmla="*/ 37 w 280"/>
                  <a:gd name="T15" fmla="*/ 267 h 366"/>
                  <a:gd name="T16" fmla="*/ 46 w 280"/>
                  <a:gd name="T17" fmla="*/ 254 h 366"/>
                  <a:gd name="T18" fmla="*/ 41 w 280"/>
                  <a:gd name="T19" fmla="*/ 245 h 366"/>
                  <a:gd name="T20" fmla="*/ 50 w 280"/>
                  <a:gd name="T21" fmla="*/ 239 h 366"/>
                  <a:gd name="T22" fmla="*/ 46 w 280"/>
                  <a:gd name="T23" fmla="*/ 238 h 366"/>
                  <a:gd name="T24" fmla="*/ 46 w 280"/>
                  <a:gd name="T25" fmla="*/ 225 h 366"/>
                  <a:gd name="T26" fmla="*/ 50 w 280"/>
                  <a:gd name="T27" fmla="*/ 216 h 366"/>
                  <a:gd name="T28" fmla="*/ 132 w 280"/>
                  <a:gd name="T29" fmla="*/ 280 h 366"/>
                  <a:gd name="T30" fmla="*/ 46 w 280"/>
                  <a:gd name="T31" fmla="*/ 213 h 366"/>
                  <a:gd name="T32" fmla="*/ 55 w 280"/>
                  <a:gd name="T33" fmla="*/ 213 h 366"/>
                  <a:gd name="T34" fmla="*/ 55 w 280"/>
                  <a:gd name="T35" fmla="*/ 194 h 366"/>
                  <a:gd name="T36" fmla="*/ 159 w 280"/>
                  <a:gd name="T37" fmla="*/ 238 h 366"/>
                  <a:gd name="T38" fmla="*/ 77 w 280"/>
                  <a:gd name="T39" fmla="*/ 208 h 366"/>
                  <a:gd name="T40" fmla="*/ 47 w 280"/>
                  <a:gd name="T41" fmla="*/ 182 h 366"/>
                  <a:gd name="T42" fmla="*/ 50 w 280"/>
                  <a:gd name="T43" fmla="*/ 172 h 366"/>
                  <a:gd name="T44" fmla="*/ 68 w 280"/>
                  <a:gd name="T45" fmla="*/ 180 h 366"/>
                  <a:gd name="T46" fmla="*/ 70 w 280"/>
                  <a:gd name="T47" fmla="*/ 168 h 366"/>
                  <a:gd name="T48" fmla="*/ 146 w 280"/>
                  <a:gd name="T49" fmla="*/ 188 h 366"/>
                  <a:gd name="T50" fmla="*/ 118 w 280"/>
                  <a:gd name="T51" fmla="*/ 178 h 366"/>
                  <a:gd name="T52" fmla="*/ 58 w 280"/>
                  <a:gd name="T53" fmla="*/ 154 h 366"/>
                  <a:gd name="T54" fmla="*/ 55 w 280"/>
                  <a:gd name="T55" fmla="*/ 136 h 366"/>
                  <a:gd name="T56" fmla="*/ 60 w 280"/>
                  <a:gd name="T57" fmla="*/ 126 h 366"/>
                  <a:gd name="T58" fmla="*/ 80 w 280"/>
                  <a:gd name="T59" fmla="*/ 134 h 366"/>
                  <a:gd name="T60" fmla="*/ 76 w 280"/>
                  <a:gd name="T61" fmla="*/ 116 h 366"/>
                  <a:gd name="T62" fmla="*/ 70 w 280"/>
                  <a:gd name="T63" fmla="*/ 105 h 366"/>
                  <a:gd name="T64" fmla="*/ 75 w 280"/>
                  <a:gd name="T65" fmla="*/ 99 h 366"/>
                  <a:gd name="T66" fmla="*/ 155 w 280"/>
                  <a:gd name="T67" fmla="*/ 130 h 366"/>
                  <a:gd name="T68" fmla="*/ 250 w 280"/>
                  <a:gd name="T69" fmla="*/ 154 h 366"/>
                  <a:gd name="T70" fmla="*/ 118 w 280"/>
                  <a:gd name="T71" fmla="*/ 115 h 366"/>
                  <a:gd name="T72" fmla="*/ 75 w 280"/>
                  <a:gd name="T73" fmla="*/ 99 h 366"/>
                  <a:gd name="T74" fmla="*/ 80 w 280"/>
                  <a:gd name="T75" fmla="*/ 89 h 366"/>
                  <a:gd name="T76" fmla="*/ 72 w 280"/>
                  <a:gd name="T77" fmla="*/ 70 h 366"/>
                  <a:gd name="T78" fmla="*/ 75 w 280"/>
                  <a:gd name="T79" fmla="*/ 56 h 366"/>
                  <a:gd name="T80" fmla="*/ 118 w 280"/>
                  <a:gd name="T81" fmla="*/ 72 h 366"/>
                  <a:gd name="T82" fmla="*/ 108 w 280"/>
                  <a:gd name="T83" fmla="*/ 68 h 366"/>
                  <a:gd name="T84" fmla="*/ 80 w 280"/>
                  <a:gd name="T85" fmla="*/ 56 h 366"/>
                  <a:gd name="T86" fmla="*/ 75 w 280"/>
                  <a:gd name="T87" fmla="*/ 49 h 366"/>
                  <a:gd name="T88" fmla="*/ 60 w 280"/>
                  <a:gd name="T89" fmla="*/ 40 h 366"/>
                  <a:gd name="T90" fmla="*/ 146 w 280"/>
                  <a:gd name="T91" fmla="*/ 56 h 366"/>
                  <a:gd name="T92" fmla="*/ 60 w 280"/>
                  <a:gd name="T93" fmla="*/ 27 h 366"/>
                  <a:gd name="T94" fmla="*/ 161 w 280"/>
                  <a:gd name="T95" fmla="*/ 27 h 366"/>
                  <a:gd name="T96" fmla="*/ 206 w 280"/>
                  <a:gd name="T97" fmla="*/ 23 h 366"/>
                  <a:gd name="T98" fmla="*/ 75 w 280"/>
                  <a:gd name="T99" fmla="*/ 27 h 366"/>
                  <a:gd name="T100" fmla="*/ 55 w 280"/>
                  <a:gd name="T101" fmla="*/ 10 h 366"/>
                  <a:gd name="T102" fmla="*/ 26 w 280"/>
                  <a:gd name="T103" fmla="*/ 4 h 366"/>
                  <a:gd name="T104" fmla="*/ 0 w 280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9" name="Volný tvar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>
                  <a:gd name="T0" fmla="*/ 145 w 150"/>
                  <a:gd name="T1" fmla="*/ 25 h 161"/>
                  <a:gd name="T2" fmla="*/ 114 w 150"/>
                  <a:gd name="T3" fmla="*/ 0 h 161"/>
                  <a:gd name="T4" fmla="*/ 94 w 150"/>
                  <a:gd name="T5" fmla="*/ 0 h 161"/>
                  <a:gd name="T6" fmla="*/ 77 w 150"/>
                  <a:gd name="T7" fmla="*/ 2 h 161"/>
                  <a:gd name="T8" fmla="*/ 64 w 150"/>
                  <a:gd name="T9" fmla="*/ 9 h 161"/>
                  <a:gd name="T10" fmla="*/ 30 w 150"/>
                  <a:gd name="T11" fmla="*/ 29 h 161"/>
                  <a:gd name="T12" fmla="*/ 19 w 150"/>
                  <a:gd name="T13" fmla="*/ 38 h 161"/>
                  <a:gd name="T14" fmla="*/ 11 w 150"/>
                  <a:gd name="T15" fmla="*/ 47 h 161"/>
                  <a:gd name="T16" fmla="*/ 3 w 150"/>
                  <a:gd name="T17" fmla="*/ 75 h 161"/>
                  <a:gd name="T18" fmla="*/ 0 w 150"/>
                  <a:gd name="T19" fmla="*/ 83 h 161"/>
                  <a:gd name="T20" fmla="*/ 3 w 150"/>
                  <a:gd name="T21" fmla="*/ 94 h 161"/>
                  <a:gd name="T22" fmla="*/ 8 w 150"/>
                  <a:gd name="T23" fmla="*/ 104 h 161"/>
                  <a:gd name="T24" fmla="*/ 22 w 150"/>
                  <a:gd name="T25" fmla="*/ 122 h 161"/>
                  <a:gd name="T26" fmla="*/ 33 w 150"/>
                  <a:gd name="T27" fmla="*/ 133 h 161"/>
                  <a:gd name="T28" fmla="*/ 49 w 150"/>
                  <a:gd name="T29" fmla="*/ 145 h 161"/>
                  <a:gd name="T30" fmla="*/ 84 w 150"/>
                  <a:gd name="T31" fmla="*/ 160 h 161"/>
                  <a:gd name="T32" fmla="*/ 67 w 150"/>
                  <a:gd name="T33" fmla="*/ 141 h 161"/>
                  <a:gd name="T34" fmla="*/ 52 w 150"/>
                  <a:gd name="T35" fmla="*/ 124 h 161"/>
                  <a:gd name="T36" fmla="*/ 44 w 150"/>
                  <a:gd name="T37" fmla="*/ 108 h 161"/>
                  <a:gd name="T38" fmla="*/ 47 w 150"/>
                  <a:gd name="T39" fmla="*/ 94 h 161"/>
                  <a:gd name="T40" fmla="*/ 49 w 150"/>
                  <a:gd name="T41" fmla="*/ 83 h 161"/>
                  <a:gd name="T42" fmla="*/ 44 w 150"/>
                  <a:gd name="T43" fmla="*/ 70 h 161"/>
                  <a:gd name="T44" fmla="*/ 41 w 150"/>
                  <a:gd name="T45" fmla="*/ 59 h 161"/>
                  <a:gd name="T46" fmla="*/ 55 w 150"/>
                  <a:gd name="T47" fmla="*/ 38 h 161"/>
                  <a:gd name="T48" fmla="*/ 58 w 150"/>
                  <a:gd name="T49" fmla="*/ 27 h 161"/>
                  <a:gd name="T50" fmla="*/ 70 w 150"/>
                  <a:gd name="T51" fmla="*/ 18 h 161"/>
                  <a:gd name="T52" fmla="*/ 94 w 150"/>
                  <a:gd name="T53" fmla="*/ 6 h 161"/>
                  <a:gd name="T54" fmla="*/ 106 w 150"/>
                  <a:gd name="T55" fmla="*/ 15 h 161"/>
                  <a:gd name="T56" fmla="*/ 149 w 150"/>
                  <a:gd name="T57" fmla="*/ 30 h 161"/>
                  <a:gd name="T58" fmla="*/ 145 w 150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11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kern="1200">
          <a:solidFill>
            <a:schemeClr val="accent1">
              <a:lumMod val="50000"/>
            </a:schemeClr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3312" userDrawn="1">
          <p15:clr>
            <a:srgbClr val="F26B43"/>
          </p15:clr>
        </p15:guide>
        <p15:guide id="3" orient="horz" pos="1008" userDrawn="1">
          <p15:clr>
            <a:srgbClr val="F26B43"/>
          </p15:clr>
        </p15:guide>
        <p15:guide id="4" orient="horz" pos="1152" userDrawn="1">
          <p15:clr>
            <a:srgbClr val="F26B43"/>
          </p15:clr>
        </p15:guide>
        <p15:guide id="5" pos="384" userDrawn="1">
          <p15:clr>
            <a:srgbClr val="F26B43"/>
          </p15:clr>
        </p15:guide>
        <p15:guide id="6" pos="7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b="1" dirty="0"/>
              <a:t>Evidence zemědělského podnikatele</a:t>
            </a:r>
            <a:br>
              <a:rPr lang="cs-CZ" b="1" dirty="0"/>
            </a:br>
            <a:r>
              <a:rPr lang="cs-CZ" b="1" dirty="0"/>
              <a:t>po novele od 1.1.2020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2800" b="1" dirty="0"/>
              <a:t>Zlín, 21. listopadu 2019</a:t>
            </a:r>
          </a:p>
        </p:txBody>
      </p:sp>
    </p:spTree>
    <p:extLst>
      <p:ext uri="{BB962C8B-B14F-4D97-AF65-F5344CB8AC3E}">
        <p14:creationId xmlns:p14="http://schemas.microsoft.com/office/powerpoint/2010/main" val="213578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14400"/>
          </a:xfrm>
        </p:spPr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099226"/>
            <a:ext cx="10972800" cy="5301574"/>
          </a:xfrm>
        </p:spPr>
        <p:txBody>
          <a:bodyPr>
            <a:normAutofit fontScale="55000" lnSpcReduction="20000"/>
          </a:bodyPr>
          <a:lstStyle/>
          <a:p>
            <a:pPr marL="457200" lvl="1" indent="0">
              <a:buNone/>
            </a:pPr>
            <a:endParaRPr lang="cs-CZ" sz="1800" dirty="0"/>
          </a:p>
          <a:p>
            <a:pPr marL="457200" lvl="1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3300" b="1" dirty="0"/>
              <a:t>Zákon č. 252/1997 Sb., o zemědělství, ve znění pozdějších předpisů</a:t>
            </a:r>
          </a:p>
          <a:p>
            <a:pPr marL="0" indent="0">
              <a:buNone/>
            </a:pPr>
            <a:endParaRPr lang="cs-CZ" sz="2000" b="1" dirty="0"/>
          </a:p>
          <a:p>
            <a:r>
              <a:rPr lang="cs-CZ" sz="2900" b="1" dirty="0"/>
              <a:t>Zákon č. 208/2019 Sb., </a:t>
            </a:r>
            <a:r>
              <a:rPr lang="cs-CZ" sz="2900" dirty="0"/>
              <a:t>kterým se mění zákon č. 252/1997 Sb., o zemědělství, ve znění pozdějších předpisů, a zákon č. 256/2000 Sb., o Státním zemědělském intervenčním fondu a o změně některých dalších zákonů (zákon o Státním zemědělském intervenčním fondu), ve znění pozdějších předpisů. </a:t>
            </a:r>
            <a:r>
              <a:rPr lang="cs-CZ" sz="2900" b="1" dirty="0"/>
              <a:t>Mění se ustanovení týkající se evidence ZP</a:t>
            </a:r>
            <a:r>
              <a:rPr lang="cs-CZ" sz="2900" dirty="0"/>
              <a:t>.</a:t>
            </a:r>
          </a:p>
          <a:p>
            <a:pPr marL="457200" lvl="1" indent="0">
              <a:buNone/>
            </a:pPr>
            <a:endParaRPr lang="cs-CZ" sz="2300" dirty="0"/>
          </a:p>
          <a:p>
            <a:r>
              <a:rPr lang="cs-CZ" sz="2900" b="1" dirty="0"/>
              <a:t>Dotčené paragrafy:</a:t>
            </a:r>
          </a:p>
          <a:p>
            <a:pPr marL="457200" lvl="1" indent="0">
              <a:buNone/>
            </a:pPr>
            <a:endParaRPr lang="cs-CZ" sz="1900" b="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900" b="1" dirty="0"/>
          </a:p>
          <a:p>
            <a:pPr marL="457200" lvl="1" indent="0">
              <a:buNone/>
            </a:pPr>
            <a:endParaRPr lang="cs-CZ" sz="1900" b="1" dirty="0"/>
          </a:p>
          <a:p>
            <a:pPr lvl="1">
              <a:buFont typeface="Arial" panose="020B0604020202020204" pitchFamily="34" charset="0"/>
              <a:buChar char="•"/>
            </a:pPr>
            <a:endParaRPr lang="cs-CZ" sz="2300" b="1" dirty="0"/>
          </a:p>
          <a:p>
            <a:r>
              <a:rPr lang="cs-CZ" sz="2900" b="1" dirty="0"/>
              <a:t>Účinnost: od 1. ledna 2020</a:t>
            </a:r>
          </a:p>
          <a:p>
            <a:pPr marL="57150" indent="0">
              <a:buNone/>
            </a:pPr>
            <a:endParaRPr lang="cs-CZ" dirty="0"/>
          </a:p>
          <a:p>
            <a:pPr marL="57150" indent="0">
              <a:buNone/>
            </a:pPr>
            <a:endParaRPr lang="cs-CZ" dirty="0"/>
          </a:p>
          <a:p>
            <a:pPr marL="57150" indent="0">
              <a:buNone/>
            </a:pPr>
            <a:r>
              <a:rPr lang="cs-CZ" sz="2300" dirty="0"/>
              <a:t>          </a:t>
            </a:r>
          </a:p>
          <a:p>
            <a:pPr marL="57150" indent="0">
              <a:buNone/>
            </a:pPr>
            <a:r>
              <a:rPr lang="cs-CZ" sz="2600" dirty="0"/>
              <a:t>       </a:t>
            </a:r>
            <a:r>
              <a:rPr lang="cs-CZ" sz="2900" dirty="0"/>
              <a:t>Novela „zemědělského zákona“ byla načtena v Poslanecké sněmovně ve 2. čtení</a:t>
            </a:r>
          </a:p>
          <a:p>
            <a:pPr marL="57150" indent="0">
              <a:buNone/>
            </a:pPr>
            <a:r>
              <a:rPr lang="cs-CZ" sz="2900" dirty="0"/>
              <a:t>      =&gt; </a:t>
            </a:r>
            <a:r>
              <a:rPr lang="cs-CZ" sz="2900" b="1" dirty="0">
                <a:solidFill>
                  <a:srgbClr val="FF0000"/>
                </a:solidFill>
              </a:rPr>
              <a:t>není</a:t>
            </a:r>
            <a:r>
              <a:rPr lang="cs-CZ" sz="2900" dirty="0">
                <a:solidFill>
                  <a:srgbClr val="FF0000"/>
                </a:solidFill>
              </a:rPr>
              <a:t> </a:t>
            </a:r>
            <a:r>
              <a:rPr lang="cs-CZ" sz="2900" b="1" dirty="0">
                <a:solidFill>
                  <a:srgbClr val="FF0000"/>
                </a:solidFill>
              </a:rPr>
              <a:t>důvodová zpráva</a:t>
            </a:r>
          </a:p>
          <a:p>
            <a:pPr marL="57150" indent="0">
              <a:buNone/>
            </a:pPr>
            <a:r>
              <a:rPr lang="cs-CZ" sz="2900" b="1" dirty="0">
                <a:solidFill>
                  <a:srgbClr val="FF0000"/>
                </a:solidFill>
              </a:rPr>
              <a:t>      </a:t>
            </a:r>
            <a:r>
              <a:rPr lang="cs-CZ" sz="2900" dirty="0"/>
              <a:t>=&gt; </a:t>
            </a:r>
            <a:r>
              <a:rPr lang="cs-CZ" sz="2900" b="1" dirty="0">
                <a:solidFill>
                  <a:srgbClr val="FF0000"/>
                </a:solidFill>
              </a:rPr>
              <a:t>žádné informace z Ministerstva zemědělství</a:t>
            </a:r>
          </a:p>
          <a:p>
            <a:pPr marL="0" indent="0">
              <a:buNone/>
            </a:pPr>
            <a:r>
              <a:rPr lang="cs-CZ" sz="2900" dirty="0"/>
              <a:t>			</a:t>
            </a:r>
            <a:r>
              <a:rPr lang="cs-CZ" sz="2600" dirty="0"/>
              <a:t>		</a:t>
            </a:r>
            <a:r>
              <a:rPr lang="cs-CZ" sz="1800" dirty="0"/>
              <a:t>						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        </a:t>
            </a:r>
          </a:p>
        </p:txBody>
      </p:sp>
      <p:sp>
        <p:nvSpPr>
          <p:cNvPr id="7" name="Čtyřiadvaceticípá hvězda 6"/>
          <p:cNvSpPr/>
          <p:nvPr/>
        </p:nvSpPr>
        <p:spPr>
          <a:xfrm>
            <a:off x="9144000" y="2782111"/>
            <a:ext cx="2295728" cy="1935803"/>
          </a:xfrm>
          <a:prstGeom prst="star24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Sněmovní tisk</a:t>
            </a:r>
          </a:p>
          <a:p>
            <a:pPr algn="ctr"/>
            <a:r>
              <a:rPr lang="cs-CZ" dirty="0">
                <a:solidFill>
                  <a:schemeClr val="tx2"/>
                </a:solidFill>
              </a:rPr>
              <a:t> č. 353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48423082"/>
              </p:ext>
            </p:extLst>
          </p:nvPr>
        </p:nvGraphicFramePr>
        <p:xfrm>
          <a:off x="3173444" y="1473650"/>
          <a:ext cx="3746229" cy="3074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Čtyřiadvaceticípá hvězda 5"/>
          <p:cNvSpPr/>
          <p:nvPr/>
        </p:nvSpPr>
        <p:spPr>
          <a:xfrm>
            <a:off x="7752944" y="4338539"/>
            <a:ext cx="2295728" cy="1935803"/>
          </a:xfrm>
          <a:prstGeom prst="star24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Senátní tisk</a:t>
            </a:r>
          </a:p>
          <a:p>
            <a:pPr algn="ctr"/>
            <a:r>
              <a:rPr lang="cs-CZ" dirty="0">
                <a:solidFill>
                  <a:schemeClr val="tx2"/>
                </a:solidFill>
              </a:rPr>
              <a:t> č. 114</a:t>
            </a:r>
          </a:p>
        </p:txBody>
      </p:sp>
    </p:spTree>
    <p:extLst>
      <p:ext uri="{BB962C8B-B14F-4D97-AF65-F5344CB8AC3E}">
        <p14:creationId xmlns:p14="http://schemas.microsoft.com/office/powerpoint/2010/main" val="3575679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61697"/>
          </a:xfrm>
        </p:spPr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008668"/>
            <a:ext cx="10972800" cy="5392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               Zákon č. 252/1997 Sb., o zemědělství - evidence zemědělského podnikatele</a:t>
            </a:r>
          </a:p>
          <a:p>
            <a:pPr marL="457200" lvl="1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702647"/>
              </p:ext>
            </p:extLst>
          </p:nvPr>
        </p:nvGraphicFramePr>
        <p:xfrm>
          <a:off x="2095282" y="1479693"/>
          <a:ext cx="8001436" cy="44500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201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00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2"/>
                          </a:solidFill>
                        </a:rPr>
                        <a:t>Činnosti dle zákona o zemědělství – změněná</a:t>
                      </a:r>
                      <a:r>
                        <a:rPr lang="cs-CZ" baseline="0" dirty="0">
                          <a:solidFill>
                            <a:schemeClr val="tx2"/>
                          </a:solidFill>
                        </a:rPr>
                        <a:t> ustanovení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§ 2e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Podnikání v zemědělství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§ 2f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Evidence zemědělského podnikatele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§ 2fa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 Osvědčení,</a:t>
                      </a:r>
                      <a:r>
                        <a:rPr lang="cs-CZ" baseline="0" dirty="0">
                          <a:solidFill>
                            <a:srgbClr val="FF0000"/>
                          </a:solidFill>
                        </a:rPr>
                        <a:t> změny, přerušení provozování zemědělské výroby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  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§ 2fb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Informační systém, vydávání výpisů z EZP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§ 2g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Vyřazení</a:t>
                      </a:r>
                      <a:r>
                        <a:rPr lang="cs-CZ" baseline="0" dirty="0">
                          <a:solidFill>
                            <a:srgbClr val="FF0000"/>
                          </a:solidFill>
                        </a:rPr>
                        <a:t> z evidence zemědělského podnikatele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2"/>
                          </a:solidFill>
                        </a:rPr>
                        <a:t>§ 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2"/>
                          </a:solidFill>
                        </a:rPr>
                        <a:t>Věcná působnost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2"/>
                          </a:solidFill>
                        </a:rPr>
                        <a:t>§ 2ha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2"/>
                          </a:solidFill>
                        </a:rPr>
                        <a:t>Místní</a:t>
                      </a:r>
                      <a:r>
                        <a:rPr lang="cs-CZ" baseline="0" dirty="0">
                          <a:solidFill>
                            <a:schemeClr val="tx2"/>
                          </a:solidFill>
                        </a:rPr>
                        <a:t> příslušnost evidence zemědělského podnikatele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2"/>
                          </a:solidFill>
                        </a:rPr>
                        <a:t>§ 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2"/>
                          </a:solidFill>
                        </a:rPr>
                        <a:t>Kontrola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2"/>
                          </a:solidFill>
                        </a:rPr>
                        <a:t>§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2"/>
                          </a:solidFill>
                        </a:rPr>
                        <a:t>Přestupky fyzických, právnických</a:t>
                      </a:r>
                      <a:r>
                        <a:rPr lang="cs-CZ" baseline="0" dirty="0">
                          <a:solidFill>
                            <a:schemeClr val="tx2"/>
                          </a:solidFill>
                        </a:rPr>
                        <a:t> a podnikajících fyzických osob</a:t>
                      </a:r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2"/>
                          </a:solidFill>
                        </a:rPr>
                        <a:t>§ 5a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2"/>
                          </a:solidFill>
                        </a:rPr>
                        <a:t>Přestupek právnických a podnikajících fyzických osob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2"/>
                          </a:solidFill>
                        </a:rPr>
                        <a:t>§ 5b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2"/>
                          </a:solidFill>
                        </a:rPr>
                        <a:t>Společná ustanovení k přestupkům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78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65810"/>
          </a:xfrm>
        </p:spPr>
        <p:txBody>
          <a:bodyPr/>
          <a:lstStyle/>
          <a:p>
            <a:r>
              <a:rPr lang="cs-CZ" dirty="0"/>
              <a:t>Změny od 1. ledna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2376" y="628650"/>
            <a:ext cx="10860024" cy="5517626"/>
          </a:xfrm>
        </p:spPr>
        <p:txBody>
          <a:bodyPr>
            <a:normAutofit/>
          </a:bodyPr>
          <a:lstStyle/>
          <a:p>
            <a:pPr>
              <a:buFont typeface="Webdings" panose="05030102010509060703" pitchFamily="18" charset="2"/>
              <a:buChar char="4"/>
            </a:pPr>
            <a:r>
              <a:rPr lang="cs-CZ" sz="1600" b="1" dirty="0"/>
              <a:t>občané ze třetích zemí už nemusí mít na území České republiky trvalý pobyt … </a:t>
            </a:r>
            <a:r>
              <a:rPr lang="cs-CZ" sz="1600" b="1" dirty="0">
                <a:solidFill>
                  <a:srgbClr val="FF6600"/>
                </a:solidFill>
                <a:latin typeface="+mj-lt"/>
                <a:ea typeface="+mj-ea"/>
                <a:cs typeface="+mj-cs"/>
              </a:rPr>
              <a:t>§ 2e</a:t>
            </a:r>
          </a:p>
          <a:p>
            <a:pPr>
              <a:buFont typeface="Webdings" panose="05030102010509060703" pitchFamily="18" charset="2"/>
              <a:buChar char="4"/>
            </a:pPr>
            <a:r>
              <a:rPr lang="cs-CZ" sz="1600" b="1" dirty="0"/>
              <a:t>podnikat</a:t>
            </a:r>
            <a:r>
              <a:rPr lang="cs-CZ" sz="1600" dirty="0"/>
              <a:t> v zemědělství </a:t>
            </a:r>
            <a:r>
              <a:rPr lang="cs-CZ" sz="1600" b="1" dirty="0"/>
              <a:t>může</a:t>
            </a:r>
            <a:r>
              <a:rPr lang="cs-CZ" sz="1600" dirty="0"/>
              <a:t> </a:t>
            </a:r>
            <a:r>
              <a:rPr lang="cs-CZ" sz="1600" b="1" dirty="0"/>
              <a:t>i nezletilá osoba</a:t>
            </a:r>
            <a:r>
              <a:rPr lang="cs-CZ" sz="1600" dirty="0"/>
              <a:t>, které byla soudem přiznána svéprávnost nebo u které soud přivolil k souhlasu zákonného zástupce k samostatnému provozování zemědělské výroby … </a:t>
            </a:r>
            <a:r>
              <a:rPr lang="cs-CZ" sz="1600" b="1" dirty="0">
                <a:solidFill>
                  <a:srgbClr val="FF6600"/>
                </a:solidFill>
              </a:rPr>
              <a:t>§ 2e</a:t>
            </a:r>
            <a:endParaRPr lang="cs-CZ" sz="1600" b="1" dirty="0"/>
          </a:p>
          <a:p>
            <a:pPr>
              <a:buFont typeface="Webdings" panose="05030102010509060703" pitchFamily="18" charset="2"/>
              <a:buChar char="4"/>
            </a:pPr>
            <a:r>
              <a:rPr lang="cs-CZ" sz="1600" dirty="0"/>
              <a:t>změny v náležitostech žádosti zahraniční osoby a potažmo jejích údajů na osvědčení … </a:t>
            </a:r>
            <a:r>
              <a:rPr lang="cs-CZ" sz="1600" b="1" dirty="0">
                <a:solidFill>
                  <a:srgbClr val="FF6600"/>
                </a:solidFill>
              </a:rPr>
              <a:t>§ 2f, § 2fa</a:t>
            </a:r>
            <a:endParaRPr lang="cs-CZ" sz="1600" b="1" dirty="0"/>
          </a:p>
          <a:p>
            <a:pPr>
              <a:buFont typeface="Webdings" panose="05030102010509060703" pitchFamily="18" charset="2"/>
              <a:buChar char="4"/>
            </a:pPr>
            <a:r>
              <a:rPr lang="cs-CZ" sz="1600" dirty="0"/>
              <a:t>umožňuje </a:t>
            </a:r>
            <a:r>
              <a:rPr lang="cs-CZ" sz="1600" b="1" dirty="0"/>
              <a:t>se používat titul</a:t>
            </a:r>
            <a:r>
              <a:rPr lang="cs-CZ" sz="1600" dirty="0"/>
              <a:t> nebo vědecká hodnost zemědělského podnikatele při provozování zemědělské výroby (provedením změny u náležitostí žádosti a u údajů uváděných na osvědčení) … </a:t>
            </a:r>
            <a:r>
              <a:rPr lang="cs-CZ" sz="1600" b="1" dirty="0">
                <a:solidFill>
                  <a:srgbClr val="FF6600"/>
                </a:solidFill>
              </a:rPr>
              <a:t>§ 2f, § 2fa</a:t>
            </a:r>
            <a:endParaRPr lang="cs-CZ" sz="1600" dirty="0"/>
          </a:p>
          <a:p>
            <a:pPr>
              <a:buFont typeface="Webdings" panose="05030102010509060703" pitchFamily="18" charset="2"/>
              <a:buChar char="4"/>
            </a:pPr>
            <a:r>
              <a:rPr lang="cs-CZ" sz="1600" dirty="0"/>
              <a:t>v zákoně zapracována možnost podnikatele </a:t>
            </a:r>
            <a:r>
              <a:rPr lang="cs-CZ" sz="1600" b="1" dirty="0"/>
              <a:t>zvolit si provedení automatické změny adresy sídla </a:t>
            </a:r>
            <a:r>
              <a:rPr lang="cs-CZ" sz="1600" dirty="0"/>
              <a:t>při změně bydliště … </a:t>
            </a:r>
            <a:r>
              <a:rPr lang="cs-CZ" sz="1600" b="1" dirty="0">
                <a:solidFill>
                  <a:srgbClr val="FF6600"/>
                </a:solidFill>
              </a:rPr>
              <a:t>§ 2f</a:t>
            </a:r>
            <a:endParaRPr lang="cs-CZ" sz="1600" dirty="0"/>
          </a:p>
          <a:p>
            <a:pPr>
              <a:buFont typeface="Webdings" panose="05030102010509060703" pitchFamily="18" charset="2"/>
              <a:buChar char="4"/>
            </a:pPr>
            <a:r>
              <a:rPr lang="cs-CZ" sz="1600" dirty="0"/>
              <a:t>následně se ukládá povinnost úřadu změnit v evidenci adresu sídla na stejnou adresu, jako je adresa bydliště; adresa ale nemůže být adresou úřadu … </a:t>
            </a:r>
            <a:r>
              <a:rPr lang="cs-CZ" sz="1600" b="1" dirty="0">
                <a:solidFill>
                  <a:srgbClr val="FF6600"/>
                </a:solidFill>
              </a:rPr>
              <a:t>§ 2fa</a:t>
            </a:r>
            <a:endParaRPr lang="cs-CZ" sz="1600" dirty="0"/>
          </a:p>
          <a:p>
            <a:pPr>
              <a:buFont typeface="Webdings" panose="05030102010509060703" pitchFamily="18" charset="2"/>
              <a:buChar char="4"/>
            </a:pPr>
            <a:r>
              <a:rPr lang="cs-CZ" sz="1600" dirty="0"/>
              <a:t>přerušení provozování zemědělského podnikání: dochází k jednoznačnému určení data, kdy je ukončeno přerušení oznámené zemědělským podnikatelem úřadu. Nyní bude vyžadováno, aby podnikatel v oznámení uvedl </a:t>
            </a:r>
            <a:r>
              <a:rPr lang="cs-CZ" sz="1600" b="1" dirty="0"/>
              <a:t>konkrétní datum ukončení přerušení </a:t>
            </a:r>
            <a:r>
              <a:rPr lang="cs-CZ" sz="1600" dirty="0"/>
              <a:t>provozování zemědělské výroby. … </a:t>
            </a:r>
            <a:r>
              <a:rPr lang="cs-CZ" sz="1600" b="1" dirty="0">
                <a:solidFill>
                  <a:srgbClr val="FF6600"/>
                </a:solidFill>
              </a:rPr>
              <a:t>§ 2fa</a:t>
            </a:r>
            <a:endParaRPr lang="cs-CZ" sz="1600" dirty="0"/>
          </a:p>
          <a:p>
            <a:pPr>
              <a:buFont typeface="Webdings" panose="05030102010509060703" pitchFamily="18" charset="2"/>
              <a:buChar char="4"/>
            </a:pPr>
            <a:r>
              <a:rPr lang="cs-CZ" sz="1600" dirty="0"/>
              <a:t>rozšíření důvodů vyřazení z evidence zemědělského podnikatele z moci úřední =&gt; zemědělský podnikatel se vyřadí, jestliže mu byl uložen </a:t>
            </a:r>
            <a:r>
              <a:rPr lang="cs-CZ" sz="1600" b="1" dirty="0"/>
              <a:t>zákaz činnosti </a:t>
            </a:r>
            <a:r>
              <a:rPr lang="cs-CZ" sz="1600" dirty="0"/>
              <a:t>týkající se zemědělské výroby, </a:t>
            </a:r>
            <a:r>
              <a:rPr lang="cs-CZ" sz="1600" b="1" dirty="0"/>
              <a:t>jde-li o právnickou osobu </a:t>
            </a:r>
            <a:r>
              <a:rPr lang="cs-CZ" sz="1600" dirty="0"/>
              <a:t>… </a:t>
            </a:r>
            <a:r>
              <a:rPr lang="cs-CZ" sz="1600" b="1" dirty="0">
                <a:solidFill>
                  <a:srgbClr val="FF6600"/>
                </a:solidFill>
              </a:rPr>
              <a:t>§ 2g</a:t>
            </a:r>
            <a:endParaRPr lang="cs-CZ" sz="1600" dirty="0"/>
          </a:p>
          <a:p>
            <a:pPr>
              <a:buFont typeface="Webdings" panose="05030102010509060703" pitchFamily="18" charset="2"/>
              <a:buChar char="4"/>
            </a:pPr>
            <a:r>
              <a:rPr lang="cs-CZ" sz="1600" dirty="0"/>
              <a:t>pokud podnikatel neprovozuje zemědělskou výrobu (</a:t>
            </a:r>
            <a:r>
              <a:rPr lang="cs-CZ" sz="1600" b="1" dirty="0"/>
              <a:t>limit 24 kalendářních měsíců zrušen</a:t>
            </a:r>
            <a:r>
              <a:rPr lang="cs-CZ" sz="1600" dirty="0"/>
              <a:t>) a neoznámí přerušení, tak se vyřadí … </a:t>
            </a:r>
            <a:r>
              <a:rPr lang="cs-CZ" sz="1600" b="1" dirty="0">
                <a:solidFill>
                  <a:srgbClr val="FF6600"/>
                </a:solidFill>
              </a:rPr>
              <a:t>§ 2g</a:t>
            </a:r>
            <a:endParaRPr lang="cs-CZ" sz="1600" dirty="0"/>
          </a:p>
          <a:p>
            <a:pPr>
              <a:buFont typeface="Webdings" panose="05030102010509060703" pitchFamily="18" charset="2"/>
              <a:buChar char="4"/>
            </a:pPr>
            <a:r>
              <a:rPr lang="cs-CZ" sz="1600" b="1" dirty="0">
                <a:solidFill>
                  <a:srgbClr val="FF6600"/>
                </a:solidFill>
              </a:rPr>
              <a:t>Úřad rozhoduje o vyřazení z evidence zemědělského podnikatele rozhodnutím </a:t>
            </a:r>
            <a:r>
              <a:rPr lang="cs-CZ" sz="1600" dirty="0"/>
              <a:t>(výjimka: při úmrtí a zániku právnické osoby úřad vydává usnesení, které se pouze poznamenává do spisu). …</a:t>
            </a:r>
            <a:r>
              <a:rPr lang="cs-CZ" sz="1600" b="1" dirty="0">
                <a:solidFill>
                  <a:srgbClr val="FF6600"/>
                </a:solidFill>
              </a:rPr>
              <a:t>  § 2g</a:t>
            </a:r>
          </a:p>
          <a:p>
            <a:pPr>
              <a:buFont typeface="Webdings" panose="05030102010509060703" pitchFamily="18" charset="2"/>
              <a:buChar char="4"/>
            </a:pPr>
            <a:r>
              <a:rPr lang="cs-CZ" sz="1600" dirty="0"/>
              <a:t>Úmrtí podnikatele –</a:t>
            </a:r>
            <a:r>
              <a:rPr lang="cs-CZ" sz="1600" b="1" dirty="0"/>
              <a:t> údaje o právním nástupci </a:t>
            </a:r>
            <a:r>
              <a:rPr lang="cs-CZ" sz="1600" dirty="0"/>
              <a:t>zapíše úřad do IS EZP, vydá </a:t>
            </a:r>
            <a:r>
              <a:rPr lang="cs-CZ" sz="1600" b="1" dirty="0"/>
              <a:t>změnové osvědčení </a:t>
            </a:r>
            <a:r>
              <a:rPr lang="cs-CZ" sz="1600" dirty="0"/>
              <a:t>…</a:t>
            </a:r>
            <a:r>
              <a:rPr lang="cs-CZ" sz="1600" b="1" dirty="0"/>
              <a:t>     </a:t>
            </a:r>
            <a:r>
              <a:rPr lang="cs-CZ" sz="1600" b="1" dirty="0">
                <a:solidFill>
                  <a:srgbClr val="FF6600"/>
                </a:solidFill>
              </a:rPr>
              <a:t>§ 2g</a:t>
            </a:r>
          </a:p>
          <a:p>
            <a:pPr>
              <a:buFont typeface="Webdings" panose="05030102010509060703" pitchFamily="18" charset="2"/>
              <a:buChar char="4"/>
            </a:pPr>
            <a:endParaRPr lang="cs-CZ" sz="1600" dirty="0"/>
          </a:p>
          <a:p>
            <a:pPr>
              <a:buFont typeface="Webdings" panose="05030102010509060703" pitchFamily="18" charset="2"/>
              <a:buChar char="4"/>
            </a:pPr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33204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609600" y="914399"/>
            <a:ext cx="10972800" cy="5477257"/>
          </a:xfrm>
        </p:spPr>
        <p:txBody>
          <a:bodyPr rtlCol="0">
            <a:normAutofit/>
          </a:bodyPr>
          <a:lstStyle/>
          <a:p>
            <a:pPr marL="0" lvl="0" indent="0" rtl="0">
              <a:buNone/>
            </a:pPr>
            <a:endParaRPr lang="cs-CZ" dirty="0"/>
          </a:p>
          <a:p>
            <a:pPr marL="0" lvl="0" indent="0" algn="ctr" rtl="0">
              <a:buNone/>
            </a:pPr>
            <a:r>
              <a:rPr lang="cs-CZ" sz="4800" dirty="0">
                <a:solidFill>
                  <a:schemeClr val="accent1">
                    <a:lumMod val="50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j-lt"/>
                <a:ea typeface="+mj-ea"/>
                <a:cs typeface="+mj-cs"/>
              </a:rPr>
              <a:t>Děkuji Vám za pozornost.</a:t>
            </a:r>
          </a:p>
          <a:p>
            <a:pPr marL="0" lvl="0" indent="0" algn="ctr" rtl="0">
              <a:buNone/>
            </a:pPr>
            <a:endParaRPr lang="cs-CZ" sz="4800" dirty="0">
              <a:solidFill>
                <a:schemeClr val="accent1">
                  <a:lumMod val="50000"/>
                </a:schemeClr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marL="0" lvl="0" indent="0" algn="ctr" rtl="0">
              <a:buNone/>
            </a:pPr>
            <a:endParaRPr lang="cs-CZ" sz="4800" dirty="0">
              <a:solidFill>
                <a:schemeClr val="accent1">
                  <a:lumMod val="50000"/>
                </a:schemeClr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marL="0" lvl="0" indent="0" algn="ctr" rtl="0"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marL="0" lvl="0" indent="0" algn="ctr" rtl="0"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lvl="0" indent="0" algn="ctr" rtl="0">
              <a:buNone/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Ing. Helena Březíková</a:t>
            </a:r>
          </a:p>
          <a:p>
            <a:pPr marL="0" lvl="0" indent="0" algn="ctr" rtl="0">
              <a:buNone/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Krajský úřad Zlínského kraje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698" y="2065725"/>
            <a:ext cx="3174603" cy="31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473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ablona s motivem mořského pobřeží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9442900_TF03460566" id="{81617AE9-440A-489C-8E6A-AD7466AD7CFA}" vid="{0144C044-A562-4713-8697-0B8711A60A2C}"/>
    </a:ext>
  </a:extLst>
</a:theme>
</file>

<file path=ppt/theme/theme2.xml><?xml version="1.0" encoding="utf-8"?>
<a:theme xmlns:a="http://schemas.openxmlformats.org/drawingml/2006/main" name="Motiv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Snímky s motivem pobřeží</Template>
  <TotalTime>3420</TotalTime>
  <Words>572</Words>
  <Application>Microsoft Office PowerPoint</Application>
  <PresentationFormat>Širokoúhlá obrazovka</PresentationFormat>
  <Paragraphs>91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Courier New</vt:lpstr>
      <vt:lpstr>Palatino Linotype</vt:lpstr>
      <vt:lpstr>Webdings</vt:lpstr>
      <vt:lpstr>Šablona s motivem mořského pobřeží</vt:lpstr>
      <vt:lpstr>Evidence zemědělského podnikatele po novele od 1.1.2020</vt:lpstr>
      <vt:lpstr>Legislativa</vt:lpstr>
      <vt:lpstr>Legislativa</vt:lpstr>
      <vt:lpstr>Změny od 1. ledna 2020</vt:lpstr>
      <vt:lpstr>Prezentace aplikace PowerPoint</vt:lpstr>
    </vt:vector>
  </TitlesOfParts>
  <Company>Krajský úřad Zlínského kraje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zemědělského podnikatele</dc:title>
  <dc:creator>Březíková Helena</dc:creator>
  <cp:lastModifiedBy>Klimešová Pavlína</cp:lastModifiedBy>
  <cp:revision>162</cp:revision>
  <cp:lastPrinted>2019-11-20T12:45:30Z</cp:lastPrinted>
  <dcterms:created xsi:type="dcterms:W3CDTF">2019-07-30T06:39:38Z</dcterms:created>
  <dcterms:modified xsi:type="dcterms:W3CDTF">2024-05-29T07:22:30Z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