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325" r:id="rId6"/>
    <p:sldId id="354" r:id="rId7"/>
    <p:sldId id="358" r:id="rId8"/>
    <p:sldId id="372" r:id="rId9"/>
    <p:sldId id="373" r:id="rId10"/>
    <p:sldId id="378" r:id="rId11"/>
    <p:sldId id="366" r:id="rId12"/>
    <p:sldId id="374" r:id="rId13"/>
    <p:sldId id="362" r:id="rId14"/>
    <p:sldId id="379" r:id="rId15"/>
    <p:sldId id="380" r:id="rId16"/>
    <p:sldId id="264" r:id="rId17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ED1FAB-5887-4C7A-8011-11D8C9E52763}" v="1" dt="2023-12-05T13:57:15.8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73"/>
    <p:restoredTop sz="96327"/>
  </p:normalViewPr>
  <p:slideViewPr>
    <p:cSldViewPr snapToGrid="0" snapToObjects="1">
      <p:cViewPr varScale="1">
        <p:scale>
          <a:sx n="111" d="100"/>
          <a:sy n="111" d="100"/>
        </p:scale>
        <p:origin x="72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lobodian Sandra" userId="e70cd24b-1913-48b3-af31-e3fb6aac5c1f" providerId="ADAL" clId="{7FED1FAB-5887-4C7A-8011-11D8C9E52763}"/>
    <pc:docChg chg="undo custSel addSld delSld modSld sldOrd">
      <pc:chgData name="Slobodian Sandra" userId="e70cd24b-1913-48b3-af31-e3fb6aac5c1f" providerId="ADAL" clId="{7FED1FAB-5887-4C7A-8011-11D8C9E52763}" dt="2023-12-06T14:17:21.804" v="746" actId="122"/>
      <pc:docMkLst>
        <pc:docMk/>
      </pc:docMkLst>
      <pc:sldChg chg="modSp mod">
        <pc:chgData name="Slobodian Sandra" userId="e70cd24b-1913-48b3-af31-e3fb6aac5c1f" providerId="ADAL" clId="{7FED1FAB-5887-4C7A-8011-11D8C9E52763}" dt="2023-12-04T12:01:14.014" v="23" actId="20577"/>
        <pc:sldMkLst>
          <pc:docMk/>
          <pc:sldMk cId="2134653494" sldId="256"/>
        </pc:sldMkLst>
        <pc:spChg chg="mod">
          <ac:chgData name="Slobodian Sandra" userId="e70cd24b-1913-48b3-af31-e3fb6aac5c1f" providerId="ADAL" clId="{7FED1FAB-5887-4C7A-8011-11D8C9E52763}" dt="2023-12-04T12:01:04.996" v="13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Slobodian Sandra" userId="e70cd24b-1913-48b3-af31-e3fb6aac5c1f" providerId="ADAL" clId="{7FED1FAB-5887-4C7A-8011-11D8C9E52763}" dt="2023-12-04T12:01:14.014" v="23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Slobodian Sandra" userId="e70cd24b-1913-48b3-af31-e3fb6aac5c1f" providerId="ADAL" clId="{7FED1FAB-5887-4C7A-8011-11D8C9E52763}" dt="2023-12-06T14:17:21.804" v="746" actId="122"/>
        <pc:sldMkLst>
          <pc:docMk/>
          <pc:sldMk cId="745454274" sldId="264"/>
        </pc:sldMkLst>
        <pc:spChg chg="mod">
          <ac:chgData name="Slobodian Sandra" userId="e70cd24b-1913-48b3-af31-e3fb6aac5c1f" providerId="ADAL" clId="{7FED1FAB-5887-4C7A-8011-11D8C9E52763}" dt="2023-12-06T14:17:21.804" v="746" actId="122"/>
          <ac:spMkLst>
            <pc:docMk/>
            <pc:sldMk cId="745454274" sldId="264"/>
            <ac:spMk id="5" creationId="{E52FA94F-0539-5D48-AA3C-3C74ED6243C4}"/>
          </ac:spMkLst>
        </pc:spChg>
        <pc:spChg chg="mod">
          <ac:chgData name="Slobodian Sandra" userId="e70cd24b-1913-48b3-af31-e3fb6aac5c1f" providerId="ADAL" clId="{7FED1FAB-5887-4C7A-8011-11D8C9E52763}" dt="2023-12-05T12:58:38.040" v="186" actId="20577"/>
          <ac:spMkLst>
            <pc:docMk/>
            <pc:sldMk cId="745454274" sldId="264"/>
            <ac:spMk id="6" creationId="{D410835F-0A28-BD49-B480-AA3D6E59BF65}"/>
          </ac:spMkLst>
        </pc:spChg>
      </pc:sldChg>
      <pc:sldChg chg="del">
        <pc:chgData name="Slobodian Sandra" userId="e70cd24b-1913-48b3-af31-e3fb6aac5c1f" providerId="ADAL" clId="{7FED1FAB-5887-4C7A-8011-11D8C9E52763}" dt="2023-12-04T12:01:20.796" v="24" actId="47"/>
        <pc:sldMkLst>
          <pc:docMk/>
          <pc:sldMk cId="2844898868" sldId="290"/>
        </pc:sldMkLst>
      </pc:sldChg>
      <pc:sldChg chg="del">
        <pc:chgData name="Slobodian Sandra" userId="e70cd24b-1913-48b3-af31-e3fb6aac5c1f" providerId="ADAL" clId="{7FED1FAB-5887-4C7A-8011-11D8C9E52763}" dt="2023-12-05T11:59:06.760" v="125" actId="47"/>
        <pc:sldMkLst>
          <pc:docMk/>
          <pc:sldMk cId="1981844351" sldId="299"/>
        </pc:sldMkLst>
      </pc:sldChg>
      <pc:sldChg chg="del">
        <pc:chgData name="Slobodian Sandra" userId="e70cd24b-1913-48b3-af31-e3fb6aac5c1f" providerId="ADAL" clId="{7FED1FAB-5887-4C7A-8011-11D8C9E52763}" dt="2023-12-05T11:59:09.943" v="126" actId="47"/>
        <pc:sldMkLst>
          <pc:docMk/>
          <pc:sldMk cId="3295519859" sldId="300"/>
        </pc:sldMkLst>
      </pc:sldChg>
      <pc:sldChg chg="del">
        <pc:chgData name="Slobodian Sandra" userId="e70cd24b-1913-48b3-af31-e3fb6aac5c1f" providerId="ADAL" clId="{7FED1FAB-5887-4C7A-8011-11D8C9E52763}" dt="2023-12-05T11:59:44.927" v="127" actId="47"/>
        <pc:sldMkLst>
          <pc:docMk/>
          <pc:sldMk cId="2136393539" sldId="301"/>
        </pc:sldMkLst>
      </pc:sldChg>
      <pc:sldChg chg="del">
        <pc:chgData name="Slobodian Sandra" userId="e70cd24b-1913-48b3-af31-e3fb6aac5c1f" providerId="ADAL" clId="{7FED1FAB-5887-4C7A-8011-11D8C9E52763}" dt="2023-12-04T14:17:10.925" v="27" actId="47"/>
        <pc:sldMkLst>
          <pc:docMk/>
          <pc:sldMk cId="1091153512" sldId="308"/>
        </pc:sldMkLst>
      </pc:sldChg>
      <pc:sldChg chg="del">
        <pc:chgData name="Slobodian Sandra" userId="e70cd24b-1913-48b3-af31-e3fb6aac5c1f" providerId="ADAL" clId="{7FED1FAB-5887-4C7A-8011-11D8C9E52763}" dt="2023-12-04T14:17:07.229" v="25" actId="47"/>
        <pc:sldMkLst>
          <pc:docMk/>
          <pc:sldMk cId="1505151715" sldId="309"/>
        </pc:sldMkLst>
      </pc:sldChg>
      <pc:sldChg chg="modSp mod">
        <pc:chgData name="Slobodian Sandra" userId="e70cd24b-1913-48b3-af31-e3fb6aac5c1f" providerId="ADAL" clId="{7FED1FAB-5887-4C7A-8011-11D8C9E52763}" dt="2023-12-05T14:55:21.542" v="446" actId="20577"/>
        <pc:sldMkLst>
          <pc:docMk/>
          <pc:sldMk cId="1800510528" sldId="325"/>
        </pc:sldMkLst>
        <pc:spChg chg="mod">
          <ac:chgData name="Slobodian Sandra" userId="e70cd24b-1913-48b3-af31-e3fb6aac5c1f" providerId="ADAL" clId="{7FED1FAB-5887-4C7A-8011-11D8C9E52763}" dt="2023-12-05T14:55:21.542" v="446" actId="20577"/>
          <ac:spMkLst>
            <pc:docMk/>
            <pc:sldMk cId="1800510528" sldId="325"/>
            <ac:spMk id="2" creationId="{00000000-0000-0000-0000-000000000000}"/>
          </ac:spMkLst>
        </pc:spChg>
      </pc:sldChg>
      <pc:sldChg chg="del">
        <pc:chgData name="Slobodian Sandra" userId="e70cd24b-1913-48b3-af31-e3fb6aac5c1f" providerId="ADAL" clId="{7FED1FAB-5887-4C7A-8011-11D8C9E52763}" dt="2023-12-04T14:17:09.408" v="26" actId="47"/>
        <pc:sldMkLst>
          <pc:docMk/>
          <pc:sldMk cId="1927931884" sldId="329"/>
        </pc:sldMkLst>
      </pc:sldChg>
      <pc:sldChg chg="del">
        <pc:chgData name="Slobodian Sandra" userId="e70cd24b-1913-48b3-af31-e3fb6aac5c1f" providerId="ADAL" clId="{7FED1FAB-5887-4C7A-8011-11D8C9E52763}" dt="2023-12-04T14:17:14.244" v="29" actId="47"/>
        <pc:sldMkLst>
          <pc:docMk/>
          <pc:sldMk cId="2016056135" sldId="331"/>
        </pc:sldMkLst>
      </pc:sldChg>
      <pc:sldChg chg="del">
        <pc:chgData name="Slobodian Sandra" userId="e70cd24b-1913-48b3-af31-e3fb6aac5c1f" providerId="ADAL" clId="{7FED1FAB-5887-4C7A-8011-11D8C9E52763}" dt="2023-12-04T14:17:12.175" v="28" actId="47"/>
        <pc:sldMkLst>
          <pc:docMk/>
          <pc:sldMk cId="2504653508" sldId="332"/>
        </pc:sldMkLst>
      </pc:sldChg>
      <pc:sldChg chg="del">
        <pc:chgData name="Slobodian Sandra" userId="e70cd24b-1913-48b3-af31-e3fb6aac5c1f" providerId="ADAL" clId="{7FED1FAB-5887-4C7A-8011-11D8C9E52763}" dt="2023-12-04T14:17:22.025" v="30" actId="47"/>
        <pc:sldMkLst>
          <pc:docMk/>
          <pc:sldMk cId="1189299453" sldId="333"/>
        </pc:sldMkLst>
      </pc:sldChg>
      <pc:sldChg chg="del">
        <pc:chgData name="Slobodian Sandra" userId="e70cd24b-1913-48b3-af31-e3fb6aac5c1f" providerId="ADAL" clId="{7FED1FAB-5887-4C7A-8011-11D8C9E52763}" dt="2023-12-04T14:17:29.241" v="31" actId="47"/>
        <pc:sldMkLst>
          <pc:docMk/>
          <pc:sldMk cId="734469989" sldId="335"/>
        </pc:sldMkLst>
      </pc:sldChg>
      <pc:sldChg chg="del">
        <pc:chgData name="Slobodian Sandra" userId="e70cd24b-1913-48b3-af31-e3fb6aac5c1f" providerId="ADAL" clId="{7FED1FAB-5887-4C7A-8011-11D8C9E52763}" dt="2023-12-05T11:58:52.643" v="124" actId="47"/>
        <pc:sldMkLst>
          <pc:docMk/>
          <pc:sldMk cId="1181024368" sldId="347"/>
        </pc:sldMkLst>
      </pc:sldChg>
      <pc:sldChg chg="del">
        <pc:chgData name="Slobodian Sandra" userId="e70cd24b-1913-48b3-af31-e3fb6aac5c1f" providerId="ADAL" clId="{7FED1FAB-5887-4C7A-8011-11D8C9E52763}" dt="2023-12-05T16:17:13.389" v="450" actId="47"/>
        <pc:sldMkLst>
          <pc:docMk/>
          <pc:sldMk cId="3436538570" sldId="355"/>
        </pc:sldMkLst>
      </pc:sldChg>
      <pc:sldChg chg="del">
        <pc:chgData name="Slobodian Sandra" userId="e70cd24b-1913-48b3-af31-e3fb6aac5c1f" providerId="ADAL" clId="{7FED1FAB-5887-4C7A-8011-11D8C9E52763}" dt="2023-12-05T16:17:11.288" v="449" actId="47"/>
        <pc:sldMkLst>
          <pc:docMk/>
          <pc:sldMk cId="1885199340" sldId="356"/>
        </pc:sldMkLst>
      </pc:sldChg>
      <pc:sldChg chg="del">
        <pc:chgData name="Slobodian Sandra" userId="e70cd24b-1913-48b3-af31-e3fb6aac5c1f" providerId="ADAL" clId="{7FED1FAB-5887-4C7A-8011-11D8C9E52763}" dt="2023-12-04T14:43:04.262" v="34" actId="47"/>
        <pc:sldMkLst>
          <pc:docMk/>
          <pc:sldMk cId="104789385" sldId="357"/>
        </pc:sldMkLst>
      </pc:sldChg>
      <pc:sldChg chg="del">
        <pc:chgData name="Slobodian Sandra" userId="e70cd24b-1913-48b3-af31-e3fb6aac5c1f" providerId="ADAL" clId="{7FED1FAB-5887-4C7A-8011-11D8C9E52763}" dt="2023-12-04T14:43:02.479" v="33" actId="47"/>
        <pc:sldMkLst>
          <pc:docMk/>
          <pc:sldMk cId="327592116" sldId="359"/>
        </pc:sldMkLst>
      </pc:sldChg>
      <pc:sldChg chg="add del">
        <pc:chgData name="Slobodian Sandra" userId="e70cd24b-1913-48b3-af31-e3fb6aac5c1f" providerId="ADAL" clId="{7FED1FAB-5887-4C7A-8011-11D8C9E52763}" dt="2023-12-04T14:43:45.996" v="39" actId="47"/>
        <pc:sldMkLst>
          <pc:docMk/>
          <pc:sldMk cId="2215998520" sldId="360"/>
        </pc:sldMkLst>
      </pc:sldChg>
      <pc:sldChg chg="del">
        <pc:chgData name="Slobodian Sandra" userId="e70cd24b-1913-48b3-af31-e3fb6aac5c1f" providerId="ADAL" clId="{7FED1FAB-5887-4C7A-8011-11D8C9E52763}" dt="2023-12-04T14:43:57.063" v="40" actId="47"/>
        <pc:sldMkLst>
          <pc:docMk/>
          <pc:sldMk cId="1119836205" sldId="361"/>
        </pc:sldMkLst>
      </pc:sldChg>
      <pc:sldChg chg="modSp mod ord">
        <pc:chgData name="Slobodian Sandra" userId="e70cd24b-1913-48b3-af31-e3fb6aac5c1f" providerId="ADAL" clId="{7FED1FAB-5887-4C7A-8011-11D8C9E52763}" dt="2023-12-05T16:29:13.499" v="452" actId="113"/>
        <pc:sldMkLst>
          <pc:docMk/>
          <pc:sldMk cId="1655259935" sldId="362"/>
        </pc:sldMkLst>
        <pc:spChg chg="mod">
          <ac:chgData name="Slobodian Sandra" userId="e70cd24b-1913-48b3-af31-e3fb6aac5c1f" providerId="ADAL" clId="{7FED1FAB-5887-4C7A-8011-11D8C9E52763}" dt="2023-12-05T16:29:13.499" v="452" actId="113"/>
          <ac:spMkLst>
            <pc:docMk/>
            <pc:sldMk cId="1655259935" sldId="362"/>
            <ac:spMk id="2" creationId="{00000000-0000-0000-0000-000000000000}"/>
          </ac:spMkLst>
        </pc:spChg>
      </pc:sldChg>
      <pc:sldChg chg="del">
        <pc:chgData name="Slobodian Sandra" userId="e70cd24b-1913-48b3-af31-e3fb6aac5c1f" providerId="ADAL" clId="{7FED1FAB-5887-4C7A-8011-11D8C9E52763}" dt="2023-12-04T14:43:30.230" v="36" actId="47"/>
        <pc:sldMkLst>
          <pc:docMk/>
          <pc:sldMk cId="2295907046" sldId="363"/>
        </pc:sldMkLst>
      </pc:sldChg>
      <pc:sldChg chg="del">
        <pc:chgData name="Slobodian Sandra" userId="e70cd24b-1913-48b3-af31-e3fb6aac5c1f" providerId="ADAL" clId="{7FED1FAB-5887-4C7A-8011-11D8C9E52763}" dt="2023-12-04T14:45:10.482" v="42" actId="47"/>
        <pc:sldMkLst>
          <pc:docMk/>
          <pc:sldMk cId="165587811" sldId="364"/>
        </pc:sldMkLst>
      </pc:sldChg>
      <pc:sldChg chg="del">
        <pc:chgData name="Slobodian Sandra" userId="e70cd24b-1913-48b3-af31-e3fb6aac5c1f" providerId="ADAL" clId="{7FED1FAB-5887-4C7A-8011-11D8C9E52763}" dt="2023-12-04T14:45:28.215" v="44" actId="47"/>
        <pc:sldMkLst>
          <pc:docMk/>
          <pc:sldMk cId="3829647361" sldId="365"/>
        </pc:sldMkLst>
      </pc:sldChg>
      <pc:sldChg chg="del">
        <pc:chgData name="Slobodian Sandra" userId="e70cd24b-1913-48b3-af31-e3fb6aac5c1f" providerId="ADAL" clId="{7FED1FAB-5887-4C7A-8011-11D8C9E52763}" dt="2023-12-04T14:18:31.460" v="32" actId="47"/>
        <pc:sldMkLst>
          <pc:docMk/>
          <pc:sldMk cId="1872045031" sldId="367"/>
        </pc:sldMkLst>
      </pc:sldChg>
      <pc:sldChg chg="del">
        <pc:chgData name="Slobodian Sandra" userId="e70cd24b-1913-48b3-af31-e3fb6aac5c1f" providerId="ADAL" clId="{7FED1FAB-5887-4C7A-8011-11D8C9E52763}" dt="2023-12-04T14:46:12.949" v="47" actId="47"/>
        <pc:sldMkLst>
          <pc:docMk/>
          <pc:sldMk cId="734797016" sldId="368"/>
        </pc:sldMkLst>
      </pc:sldChg>
      <pc:sldChg chg="del">
        <pc:chgData name="Slobodian Sandra" userId="e70cd24b-1913-48b3-af31-e3fb6aac5c1f" providerId="ADAL" clId="{7FED1FAB-5887-4C7A-8011-11D8C9E52763}" dt="2023-12-04T14:45:12.298" v="43" actId="47"/>
        <pc:sldMkLst>
          <pc:docMk/>
          <pc:sldMk cId="945769866" sldId="369"/>
        </pc:sldMkLst>
      </pc:sldChg>
      <pc:sldChg chg="del">
        <pc:chgData name="Slobodian Sandra" userId="e70cd24b-1913-48b3-af31-e3fb6aac5c1f" providerId="ADAL" clId="{7FED1FAB-5887-4C7A-8011-11D8C9E52763}" dt="2023-12-04T14:49:21.152" v="48" actId="47"/>
        <pc:sldMkLst>
          <pc:docMk/>
          <pc:sldMk cId="2515495761" sldId="370"/>
        </pc:sldMkLst>
      </pc:sldChg>
      <pc:sldChg chg="del">
        <pc:chgData name="Slobodian Sandra" userId="e70cd24b-1913-48b3-af31-e3fb6aac5c1f" providerId="ADAL" clId="{7FED1FAB-5887-4C7A-8011-11D8C9E52763}" dt="2023-12-04T14:58:05.551" v="117" actId="47"/>
        <pc:sldMkLst>
          <pc:docMk/>
          <pc:sldMk cId="1189206577" sldId="371"/>
        </pc:sldMkLst>
      </pc:sldChg>
      <pc:sldChg chg="ord">
        <pc:chgData name="Slobodian Sandra" userId="e70cd24b-1913-48b3-af31-e3fb6aac5c1f" providerId="ADAL" clId="{7FED1FAB-5887-4C7A-8011-11D8C9E52763}" dt="2023-12-05T11:56:34.007" v="121"/>
        <pc:sldMkLst>
          <pc:docMk/>
          <pc:sldMk cId="4031485589" sldId="372"/>
        </pc:sldMkLst>
      </pc:sldChg>
      <pc:sldChg chg="modSp mod ord">
        <pc:chgData name="Slobodian Sandra" userId="e70cd24b-1913-48b3-af31-e3fb6aac5c1f" providerId="ADAL" clId="{7FED1FAB-5887-4C7A-8011-11D8C9E52763}" dt="2023-12-05T15:20:41.894" v="448" actId="1076"/>
        <pc:sldMkLst>
          <pc:docMk/>
          <pc:sldMk cId="1714393803" sldId="373"/>
        </pc:sldMkLst>
        <pc:spChg chg="mod">
          <ac:chgData name="Slobodian Sandra" userId="e70cd24b-1913-48b3-af31-e3fb6aac5c1f" providerId="ADAL" clId="{7FED1FAB-5887-4C7A-8011-11D8C9E52763}" dt="2023-12-05T15:20:41.894" v="448" actId="1076"/>
          <ac:spMkLst>
            <pc:docMk/>
            <pc:sldMk cId="1714393803" sldId="373"/>
            <ac:spMk id="2" creationId="{00000000-0000-0000-0000-000000000000}"/>
          </ac:spMkLst>
        </pc:spChg>
      </pc:sldChg>
      <pc:sldChg chg="modSp mod ord">
        <pc:chgData name="Slobodian Sandra" userId="e70cd24b-1913-48b3-af31-e3fb6aac5c1f" providerId="ADAL" clId="{7FED1FAB-5887-4C7A-8011-11D8C9E52763}" dt="2023-12-05T13:14:07.271" v="238" actId="20577"/>
        <pc:sldMkLst>
          <pc:docMk/>
          <pc:sldMk cId="1928005756" sldId="374"/>
        </pc:sldMkLst>
        <pc:spChg chg="mod">
          <ac:chgData name="Slobodian Sandra" userId="e70cd24b-1913-48b3-af31-e3fb6aac5c1f" providerId="ADAL" clId="{7FED1FAB-5887-4C7A-8011-11D8C9E52763}" dt="2023-12-05T13:14:07.271" v="238" actId="20577"/>
          <ac:spMkLst>
            <pc:docMk/>
            <pc:sldMk cId="1928005756" sldId="374"/>
            <ac:spMk id="2" creationId="{00000000-0000-0000-0000-000000000000}"/>
          </ac:spMkLst>
        </pc:spChg>
      </pc:sldChg>
      <pc:sldChg chg="del">
        <pc:chgData name="Slobodian Sandra" userId="e70cd24b-1913-48b3-af31-e3fb6aac5c1f" providerId="ADAL" clId="{7FED1FAB-5887-4C7A-8011-11D8C9E52763}" dt="2023-12-04T14:45:03.164" v="41" actId="47"/>
        <pc:sldMkLst>
          <pc:docMk/>
          <pc:sldMk cId="173862969" sldId="375"/>
        </pc:sldMkLst>
      </pc:sldChg>
      <pc:sldChg chg="del">
        <pc:chgData name="Slobodian Sandra" userId="e70cd24b-1913-48b3-af31-e3fb6aac5c1f" providerId="ADAL" clId="{7FED1FAB-5887-4C7A-8011-11D8C9E52763}" dt="2023-12-04T14:45:50.999" v="45" actId="47"/>
        <pc:sldMkLst>
          <pc:docMk/>
          <pc:sldMk cId="1689388361" sldId="376"/>
        </pc:sldMkLst>
      </pc:sldChg>
      <pc:sldChg chg="del">
        <pc:chgData name="Slobodian Sandra" userId="e70cd24b-1913-48b3-af31-e3fb6aac5c1f" providerId="ADAL" clId="{7FED1FAB-5887-4C7A-8011-11D8C9E52763}" dt="2023-12-04T14:45:58.382" v="46" actId="47"/>
        <pc:sldMkLst>
          <pc:docMk/>
          <pc:sldMk cId="214784783" sldId="377"/>
        </pc:sldMkLst>
      </pc:sldChg>
      <pc:sldChg chg="ord">
        <pc:chgData name="Slobodian Sandra" userId="e70cd24b-1913-48b3-af31-e3fb6aac5c1f" providerId="ADAL" clId="{7FED1FAB-5887-4C7A-8011-11D8C9E52763}" dt="2023-12-05T11:57:17.475" v="123"/>
        <pc:sldMkLst>
          <pc:docMk/>
          <pc:sldMk cId="1434786035" sldId="378"/>
        </pc:sldMkLst>
      </pc:sldChg>
      <pc:sldChg chg="del">
        <pc:chgData name="Slobodian Sandra" userId="e70cd24b-1913-48b3-af31-e3fb6aac5c1f" providerId="ADAL" clId="{7FED1FAB-5887-4C7A-8011-11D8C9E52763}" dt="2023-12-04T14:43:06.362" v="35" actId="47"/>
        <pc:sldMkLst>
          <pc:docMk/>
          <pc:sldMk cId="752157753" sldId="379"/>
        </pc:sldMkLst>
      </pc:sldChg>
      <pc:sldChg chg="modSp new mod">
        <pc:chgData name="Slobodian Sandra" userId="e70cd24b-1913-48b3-af31-e3fb6aac5c1f" providerId="ADAL" clId="{7FED1FAB-5887-4C7A-8011-11D8C9E52763}" dt="2023-12-05T13:54:59.685" v="357" actId="20577"/>
        <pc:sldMkLst>
          <pc:docMk/>
          <pc:sldMk cId="2110189956" sldId="379"/>
        </pc:sldMkLst>
        <pc:spChg chg="mod">
          <ac:chgData name="Slobodian Sandra" userId="e70cd24b-1913-48b3-af31-e3fb6aac5c1f" providerId="ADAL" clId="{7FED1FAB-5887-4C7A-8011-11D8C9E52763}" dt="2023-12-05T13:54:59.685" v="357" actId="20577"/>
          <ac:spMkLst>
            <pc:docMk/>
            <pc:sldMk cId="2110189956" sldId="379"/>
            <ac:spMk id="2" creationId="{8FC88B9F-2EDB-9843-235C-FD197962D5A9}"/>
          </ac:spMkLst>
        </pc:spChg>
        <pc:spChg chg="mod">
          <ac:chgData name="Slobodian Sandra" userId="e70cd24b-1913-48b3-af31-e3fb6aac5c1f" providerId="ADAL" clId="{7FED1FAB-5887-4C7A-8011-11D8C9E52763}" dt="2023-12-05T13:49:43.448" v="288" actId="20577"/>
          <ac:spMkLst>
            <pc:docMk/>
            <pc:sldMk cId="2110189956" sldId="379"/>
            <ac:spMk id="4" creationId="{95ADA4B4-D818-7164-0723-A0E59D96FECF}"/>
          </ac:spMkLst>
        </pc:spChg>
      </pc:sldChg>
      <pc:sldChg chg="modSp new mod">
        <pc:chgData name="Slobodian Sandra" userId="e70cd24b-1913-48b3-af31-e3fb6aac5c1f" providerId="ADAL" clId="{7FED1FAB-5887-4C7A-8011-11D8C9E52763}" dt="2023-12-06T14:16:11.171" v="742" actId="115"/>
        <pc:sldMkLst>
          <pc:docMk/>
          <pc:sldMk cId="2015404933" sldId="380"/>
        </pc:sldMkLst>
        <pc:spChg chg="mod">
          <ac:chgData name="Slobodian Sandra" userId="e70cd24b-1913-48b3-af31-e3fb6aac5c1f" providerId="ADAL" clId="{7FED1FAB-5887-4C7A-8011-11D8C9E52763}" dt="2023-12-06T14:16:11.171" v="742" actId="115"/>
          <ac:spMkLst>
            <pc:docMk/>
            <pc:sldMk cId="2015404933" sldId="380"/>
            <ac:spMk id="2" creationId="{8E368838-5830-A564-73C3-9CA42A484A90}"/>
          </ac:spMkLst>
        </pc:spChg>
        <pc:spChg chg="mod">
          <ac:chgData name="Slobodian Sandra" userId="e70cd24b-1913-48b3-af31-e3fb6aac5c1f" providerId="ADAL" clId="{7FED1FAB-5887-4C7A-8011-11D8C9E52763}" dt="2023-12-05T13:57:02.171" v="421" actId="404"/>
          <ac:spMkLst>
            <pc:docMk/>
            <pc:sldMk cId="2015404933" sldId="380"/>
            <ac:spMk id="4" creationId="{1AF755D4-7A0A-6019-FB97-90182437CD95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13F62F-4B1C-4424-8265-3AB90DD72409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546C85-B86B-47DE-B15D-616A53CCF4A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409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04.12.2023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04.12.2023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04.12.2023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04.12.2023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04.12.2023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04.12.2023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04.12.2023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04.12.2023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0681878" cy="3027135"/>
          </a:xfrm>
        </p:spPr>
        <p:txBody>
          <a:bodyPr anchor="t">
            <a:normAutofit/>
          </a:bodyPr>
          <a:lstStyle/>
          <a:p>
            <a:pPr algn="ctr">
              <a:lnSpc>
                <a:spcPct val="70000"/>
              </a:lnSpc>
            </a:pPr>
            <a:br>
              <a:rPr lang="cs-CZ" sz="6000" b="1" spc="50" dirty="0">
                <a:latin typeface="+mj-lt"/>
              </a:rPr>
            </a:br>
            <a:br>
              <a:rPr lang="cs-CZ" sz="6000" dirty="0">
                <a:latin typeface="+mj-lt"/>
              </a:rPr>
            </a:br>
            <a:r>
              <a:rPr lang="cs-CZ" sz="6000" dirty="0">
                <a:latin typeface="+mj-lt"/>
              </a:rPr>
              <a:t>Správní řízení</a:t>
            </a:r>
            <a:endParaRPr lang="cs-CZ" sz="60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3492500"/>
            <a:ext cx="9144000" cy="1243998"/>
          </a:xfrm>
        </p:spPr>
        <p:txBody>
          <a:bodyPr anchor="t">
            <a:normAutofit lnSpcReduction="10000"/>
          </a:bodyPr>
          <a:lstStyle/>
          <a:p>
            <a:pPr algn="l"/>
            <a:endParaRPr lang="cs-CZ" altLang="cs-CZ" dirty="0">
              <a:latin typeface="+mj-lt"/>
            </a:endParaRPr>
          </a:p>
          <a:p>
            <a:pPr algn="l"/>
            <a:endParaRPr lang="cs-CZ" altLang="cs-CZ" dirty="0">
              <a:latin typeface="+mj-lt"/>
            </a:endParaRPr>
          </a:p>
          <a:p>
            <a:pPr algn="l"/>
            <a:r>
              <a:rPr lang="cs-CZ" altLang="cs-CZ" dirty="0">
                <a:latin typeface="+mj-lt"/>
              </a:rPr>
              <a:t>Zlín, prosinec 2023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§ 88 odst. 1 SŘ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„Neshledá-li správní orgán, který napadené rozhodnutí vydal, podmínky pro postup podle § 87, předá spis </a:t>
            </a:r>
            <a:r>
              <a:rPr lang="cs-CZ" b="1" dirty="0">
                <a:solidFill>
                  <a:srgbClr val="FF0000"/>
                </a:solidFill>
              </a:rPr>
              <a:t>se svým stanoviskem </a:t>
            </a:r>
            <a:r>
              <a:rPr lang="cs-CZ" dirty="0"/>
              <a:t>odvolacímu správnímu orgánu </a:t>
            </a:r>
            <a:r>
              <a:rPr lang="cs-CZ" b="1" dirty="0"/>
              <a:t>do 30 dnů </a:t>
            </a:r>
            <a:r>
              <a:rPr lang="cs-CZ" dirty="0"/>
              <a:t>ode dne doručení odvolání…V případě nepřípustného nebo opožděného odvolání předá spis odvolacímu orgánu </a:t>
            </a:r>
            <a:r>
              <a:rPr lang="cs-CZ" b="1" dirty="0"/>
              <a:t>do 10 dnů</a:t>
            </a:r>
            <a:r>
              <a:rPr lang="cs-CZ" dirty="0"/>
              <a:t>; </a:t>
            </a:r>
            <a:r>
              <a:rPr lang="cs-CZ" b="1" dirty="0">
                <a:solidFill>
                  <a:srgbClr val="FF0000"/>
                </a:solidFill>
              </a:rPr>
              <a:t>ve stanovisku </a:t>
            </a:r>
            <a:r>
              <a:rPr lang="cs-CZ" dirty="0"/>
              <a:t>se omezí na uvedení důvodů rozhodných pro posouzení opožděnosti nebo nepřípustnosti odvolání“.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Předkládací zpráva odvolacímu orgánu</a:t>
            </a:r>
          </a:p>
        </p:txBody>
      </p:sp>
    </p:spTree>
    <p:extLst>
      <p:ext uri="{BB962C8B-B14F-4D97-AF65-F5344CB8AC3E}">
        <p14:creationId xmlns:p14="http://schemas.microsoft.com/office/powerpoint/2010/main" val="1655259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FC88B9F-2EDB-9843-235C-FD197962D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správní orgán považuje odvolání za </a:t>
            </a:r>
            <a:r>
              <a:rPr lang="cs-CZ" b="1" dirty="0"/>
              <a:t>včasné a přípustné</a:t>
            </a:r>
            <a:r>
              <a:rPr lang="cs-CZ" dirty="0"/>
              <a:t>, a důvody, proč nepostupoval podle § 87 (</a:t>
            </a:r>
            <a:r>
              <a:rPr lang="cs-CZ" dirty="0" err="1"/>
              <a:t>autoremedura</a:t>
            </a:r>
            <a:r>
              <a:rPr lang="cs-CZ" dirty="0"/>
              <a:t>).</a:t>
            </a:r>
          </a:p>
          <a:p>
            <a:r>
              <a:rPr lang="cs-CZ" dirty="0"/>
              <a:t>vyjádření k </a:t>
            </a:r>
            <a:r>
              <a:rPr lang="cs-CZ" b="1" dirty="0"/>
              <a:t>námitkám obsaženým v odvolání a vyjádřením účastníků k podanému odvolání</a:t>
            </a:r>
            <a:r>
              <a:rPr lang="cs-CZ" dirty="0"/>
              <a:t>. </a:t>
            </a:r>
          </a:p>
          <a:p>
            <a:r>
              <a:rPr lang="cs-CZ" dirty="0"/>
              <a:t>pokud správní orgán posoudí podané odvolání jako </a:t>
            </a:r>
            <a:r>
              <a:rPr lang="cs-CZ" b="1" dirty="0"/>
              <a:t>nepřípustné nebo opožděné, </a:t>
            </a:r>
            <a:r>
              <a:rPr lang="cs-CZ" dirty="0"/>
              <a:t>omezí se pouze na uvedení důvodů rozhodných pro posouzení opožděnosti nebo nepřípustnosti odvolání.</a:t>
            </a:r>
          </a:p>
          <a:p>
            <a:r>
              <a:rPr lang="cs-CZ" dirty="0"/>
              <a:t>v závěru stanoviska uvede návrh rozhodnutí odvolacího správního orgánu.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5C2C81-0D78-6C49-020F-8D87B2067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5ADA4B4-D818-7164-0723-A0E59D96F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 stanoviska správního orgánu</a:t>
            </a:r>
          </a:p>
        </p:txBody>
      </p:sp>
    </p:spTree>
    <p:extLst>
      <p:ext uri="{BB962C8B-B14F-4D97-AF65-F5344CB8AC3E}">
        <p14:creationId xmlns:p14="http://schemas.microsoft.com/office/powerpoint/2010/main" val="21101899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E368838-5830-A564-73C3-9CA42A484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Novela zákona o obchodních korporacích </a:t>
            </a:r>
          </a:p>
          <a:p>
            <a:pPr lvl="1"/>
            <a:r>
              <a:rPr lang="cs-CZ" dirty="0"/>
              <a:t>účinnost 1.7.2023</a:t>
            </a:r>
          </a:p>
          <a:p>
            <a:pPr lvl="1"/>
            <a:r>
              <a:rPr lang="cs-CZ" dirty="0"/>
              <a:t>vytvoření nové koncepce § 46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 Evidence osob vyloučených z výkonu funkce člena voleného orgánu </a:t>
            </a:r>
          </a:p>
          <a:p>
            <a:pPr lvl="1"/>
            <a:r>
              <a:rPr lang="cs-CZ" dirty="0"/>
              <a:t>správce Ministerstvo spravedlnosti</a:t>
            </a:r>
          </a:p>
          <a:p>
            <a:pPr marL="457200" lvl="1" indent="0">
              <a:buNone/>
            </a:pPr>
            <a:endParaRPr lang="cs-CZ" dirty="0"/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u="sng" dirty="0"/>
              <a:t>6 zvláštních důvodů nezpůsobilosti k výkonu funkce, které lze rozdělit do tří okruhů: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400" dirty="0"/>
              <a:t>rozhodnutí českého nebo zahraničního orgánu veřejné moci zakazující výkon funkce,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400" dirty="0"/>
              <a:t>insolvence </a:t>
            </a:r>
          </a:p>
          <a:p>
            <a:pPr marL="457200" indent="-4572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cs-CZ" sz="2400" dirty="0"/>
              <a:t>odsouzení za vybrané kategorie trestných činů souvisejících s obsahem náplně činnosti člena voleného orgánu, tj. zejména trestných činů majetkové povahy (jedná se o trestné činy úmyslné i nedbalostní).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7492F3-E81D-4B6A-A684-91CE450B4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12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F755D4-7A0A-6019-FB97-90182437C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Změny v požadavcích na bezúhonnost člena voleného orgánu</a:t>
            </a:r>
          </a:p>
        </p:txBody>
      </p:sp>
    </p:spTree>
    <p:extLst>
      <p:ext uri="{BB962C8B-B14F-4D97-AF65-F5344CB8AC3E}">
        <p14:creationId xmlns:p14="http://schemas.microsoft.com/office/powerpoint/2010/main" val="2015404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br>
              <a:rPr lang="cs-CZ" sz="5400" dirty="0"/>
            </a:br>
            <a:br>
              <a:rPr lang="cs-CZ" sz="5400" dirty="0"/>
            </a:br>
            <a:r>
              <a:rPr lang="cs-CZ" sz="5400" dirty="0"/>
              <a:t>Děkuji 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Odbor právní a Krajský živnostenský úřad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 Doručování</a:t>
            </a:r>
          </a:p>
          <a:p>
            <a:r>
              <a:rPr lang="cs-CZ" sz="4000" dirty="0"/>
              <a:t> Další časté chyby</a:t>
            </a:r>
          </a:p>
          <a:p>
            <a:r>
              <a:rPr lang="cs-CZ" sz="4000" dirty="0"/>
              <a:t> Předkládací zpráva odvolacímu orgánu</a:t>
            </a:r>
          </a:p>
          <a:p>
            <a:r>
              <a:rPr lang="cs-CZ" sz="4000" dirty="0"/>
              <a:t> Změny v požadavcích na bezúhonnost člena  </a:t>
            </a:r>
          </a:p>
          <a:p>
            <a:pPr marL="0" indent="0">
              <a:buNone/>
            </a:pPr>
            <a:r>
              <a:rPr lang="cs-CZ" sz="4000" dirty="0"/>
              <a:t>   voleného orgánu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Program</a:t>
            </a:r>
          </a:p>
        </p:txBody>
      </p:sp>
    </p:spTree>
    <p:extLst>
      <p:ext uri="{BB962C8B-B14F-4D97-AF65-F5344CB8AC3E}">
        <p14:creationId xmlns:p14="http://schemas.microsoft.com/office/powerpoint/2010/main" val="1800510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/>
              <a:t>do datové schránky</a:t>
            </a:r>
          </a:p>
          <a:p>
            <a:pPr marL="514350" indent="-514350">
              <a:buAutoNum type="arabicParenR"/>
            </a:pPr>
            <a:r>
              <a:rPr lang="cs-CZ" dirty="0"/>
              <a:t>na adresu pro doručování sdělenou správnímu orgánu (popř. PČR) či elektronická adresa sdělená adresátem </a:t>
            </a:r>
          </a:p>
          <a:p>
            <a:pPr marL="514350" indent="-514350">
              <a:buAutoNum type="arabicParenR"/>
            </a:pPr>
            <a:r>
              <a:rPr lang="cs-CZ" dirty="0"/>
              <a:t>na adresu evidovanou ISEO (zákon č. 133/2000 Sb.)</a:t>
            </a:r>
          </a:p>
          <a:p>
            <a:pPr marL="514350" indent="-514350">
              <a:buAutoNum type="arabicParenR"/>
            </a:pPr>
            <a:r>
              <a:rPr lang="cs-CZ" dirty="0"/>
              <a:t>na adresu trvalého pobytu</a:t>
            </a:r>
          </a:p>
          <a:p>
            <a:pPr marL="514350" indent="-514350">
              <a:buAutoNum type="arabicParenR"/>
            </a:pPr>
            <a:endParaRPr lang="cs-CZ" dirty="0"/>
          </a:p>
          <a:p>
            <a:pPr marL="0" indent="0">
              <a:buNone/>
            </a:pPr>
            <a:r>
              <a:rPr lang="cs-CZ" dirty="0"/>
              <a:t>Doručení písemností musí být ve spise vykázáno.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Doručování</a:t>
            </a:r>
          </a:p>
        </p:txBody>
      </p:sp>
    </p:spTree>
    <p:extLst>
      <p:ext uri="{BB962C8B-B14F-4D97-AF65-F5344CB8AC3E}">
        <p14:creationId xmlns:p14="http://schemas.microsoft.com/office/powerpoint/2010/main" val="1787436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Rozsudek NSS ze dne 6. 3. 2009, č. j. 1 </a:t>
            </a:r>
            <a:r>
              <a:rPr lang="cs-CZ" b="1" dirty="0" err="1"/>
              <a:t>Afs</a:t>
            </a:r>
            <a:r>
              <a:rPr lang="cs-CZ" b="1" dirty="0"/>
              <a:t> 148/2008-73</a:t>
            </a:r>
          </a:p>
          <a:p>
            <a:r>
              <a:rPr lang="cs-CZ" dirty="0"/>
              <a:t>dostala-li se písemnost do sféry vlivu adresáta byť nesprávným kanálem, není třeba doručování opakovat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Materiální pojetí doručování</a:t>
            </a:r>
          </a:p>
        </p:txBody>
      </p:sp>
    </p:spTree>
    <p:extLst>
      <p:ext uri="{BB962C8B-B14F-4D97-AF65-F5344CB8AC3E}">
        <p14:creationId xmlns:p14="http://schemas.microsoft.com/office/powerpoint/2010/main" val="3467117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8000" b="1" dirty="0"/>
              <a:t> </a:t>
            </a:r>
            <a:r>
              <a:rPr lang="cs-CZ" sz="9600" b="1" dirty="0"/>
              <a:t>Datová schránka fyzické osoby </a:t>
            </a:r>
            <a:r>
              <a:rPr lang="cs-CZ" sz="9600" dirty="0"/>
              <a:t>(§ 3 zák. o el. úkonech)</a:t>
            </a:r>
          </a:p>
          <a:p>
            <a:pPr marL="442913" indent="-442913">
              <a:buNone/>
            </a:pPr>
            <a:r>
              <a:rPr lang="cs-CZ" sz="8000" dirty="0"/>
              <a:t>    - zřizuje se </a:t>
            </a:r>
            <a:r>
              <a:rPr lang="cs-CZ" sz="8000" u="sng" dirty="0"/>
              <a:t>na žádost </a:t>
            </a:r>
            <a:r>
              <a:rPr lang="cs-CZ" sz="8000" dirty="0"/>
              <a:t>fyzické osoby, každá fyzická osoba má nárok na zřízení jen jedné datové schránky fyzické osoby</a:t>
            </a:r>
          </a:p>
          <a:p>
            <a:pPr marL="360363" indent="-360363">
              <a:buNone/>
            </a:pPr>
            <a:endParaRPr lang="cs-CZ" sz="8000" b="1" dirty="0"/>
          </a:p>
          <a:p>
            <a:r>
              <a:rPr lang="cs-CZ" sz="8000" b="1" dirty="0"/>
              <a:t> </a:t>
            </a:r>
            <a:r>
              <a:rPr lang="cs-CZ" sz="9600" b="1" dirty="0"/>
              <a:t>Datová schránka podnikající fyzické osoby </a:t>
            </a:r>
            <a:r>
              <a:rPr lang="cs-CZ" sz="9600" dirty="0"/>
              <a:t>(§ 4 zák. o el. úkonech)</a:t>
            </a:r>
          </a:p>
          <a:p>
            <a:pPr marL="534988" indent="-534988" algn="just">
              <a:buNone/>
            </a:pPr>
            <a:r>
              <a:rPr lang="cs-CZ" sz="8000" dirty="0"/>
              <a:t>    - datovou schránku podnikající fyzické osobě, advokátu, statutárnímu auditorovi, daňovému poradci, insolvenčnímu správci, znalci, soudnímu tlumočníku a soudnímu překladateli zřídí Agentura bezplatně a bezodkladně poté, co obdrží informaci o jejich zapsání do zákonem stanovené evidence nebo rejstříku – zřizuje se tedy </a:t>
            </a:r>
            <a:r>
              <a:rPr lang="cs-CZ" sz="8000" u="sng" dirty="0"/>
              <a:t>automaticky,</a:t>
            </a:r>
          </a:p>
          <a:p>
            <a:pPr marL="534988" indent="-534988" algn="just">
              <a:buNone/>
            </a:pPr>
            <a:endParaRPr lang="cs-CZ" sz="8000" dirty="0"/>
          </a:p>
          <a:p>
            <a:r>
              <a:rPr lang="cs-CZ" sz="8000" b="1" dirty="0"/>
              <a:t> </a:t>
            </a:r>
            <a:r>
              <a:rPr lang="cs-CZ" sz="9600" b="1" dirty="0"/>
              <a:t>Datová schránka právnické osoby </a:t>
            </a:r>
            <a:r>
              <a:rPr lang="cs-CZ" sz="9600" dirty="0"/>
              <a:t>(§ 5 zák. o el. úkonech)</a:t>
            </a:r>
          </a:p>
          <a:p>
            <a:pPr marL="360363" indent="-360363">
              <a:buNone/>
            </a:pPr>
            <a:r>
              <a:rPr lang="cs-CZ" sz="8000" dirty="0"/>
              <a:t>       </a:t>
            </a:r>
          </a:p>
          <a:p>
            <a:r>
              <a:rPr lang="cs-CZ" sz="8000" b="1" dirty="0"/>
              <a:t> </a:t>
            </a:r>
            <a:r>
              <a:rPr lang="cs-CZ" sz="9600" b="1" dirty="0"/>
              <a:t>Datová schránka  orgánu veřejné moci  </a:t>
            </a:r>
            <a:r>
              <a:rPr lang="cs-CZ" sz="9600" dirty="0"/>
              <a:t>(§ 6 zák. o el. úkonech)</a:t>
            </a:r>
          </a:p>
          <a:p>
            <a:pPr marL="360363" indent="-360363">
              <a:buNone/>
            </a:pPr>
            <a:r>
              <a:rPr lang="cs-CZ" sz="8000" dirty="0"/>
              <a:t>    (zvláštní ustanovení o datových schránkách orgánů územních samosprávných celků – § 7 zák. o el. úkonech )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360363" indent="-360363">
              <a:buNone/>
            </a:pPr>
            <a:r>
              <a:rPr lang="cs-CZ" sz="2400" dirty="0"/>
              <a:t>  -</a:t>
            </a:r>
            <a:endParaRPr lang="cs-CZ" sz="2400" u="sng" dirty="0"/>
          </a:p>
          <a:p>
            <a:pPr marL="360363" indent="-360363">
              <a:buNone/>
            </a:pPr>
            <a:endParaRPr lang="cs-CZ" sz="2400" u="sng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Typy datových schránek</a:t>
            </a:r>
          </a:p>
        </p:txBody>
      </p:sp>
    </p:spTree>
    <p:extLst>
      <p:ext uri="{BB962C8B-B14F-4D97-AF65-F5344CB8AC3E}">
        <p14:creationId xmlns:p14="http://schemas.microsoft.com/office/powerpoint/2010/main" val="4031485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FF0000"/>
                </a:solidFill>
              </a:rPr>
              <a:t>Při doručování je třeba důsledně rozlišovat doručování do datové schránky fyzické osoby a do datové schránky podnikající fyzické osoby !!</a:t>
            </a:r>
          </a:p>
          <a:p>
            <a:pPr marL="0" indent="0" algn="just">
              <a:buNone/>
            </a:pPr>
            <a:r>
              <a:rPr lang="cs-CZ" dirty="0"/>
              <a:t>Je nezbytné rozlišovat typ datové schránky a povahu doručované písemnosti v závislosti na roli a postavení účastníka, jehož se písemnost týká (rozsudek NSS 8 As 109/2015).</a:t>
            </a:r>
          </a:p>
          <a:p>
            <a:pPr marL="0" indent="0" algn="just">
              <a:buNone/>
            </a:pPr>
            <a:r>
              <a:rPr lang="cs-CZ" b="1" dirty="0"/>
              <a:t>Je třeba rozlišovat, zda se doručovaná písemnost týká podnikání fyzické osoby či nikoli.</a:t>
            </a:r>
          </a:p>
          <a:p>
            <a:pPr marL="0" indent="0" algn="just">
              <a:buNone/>
            </a:pPr>
            <a:r>
              <a:rPr lang="cs-CZ" dirty="0"/>
              <a:t>Pokud má podnikající fyzická osoba jen DS podnikající fyzické osoby, ale nepožádala o zřízení DS fyzické osoby – písemnosti netýkající se jejího podnikání budou doručovány postupem podle § 20 správního řádu, tedy nikoli do DS.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 algn="just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dirty="0"/>
              <a:t>Datová schránka fyzické osoby   </a:t>
            </a:r>
            <a:br>
              <a:rPr lang="cs-CZ" sz="3200" dirty="0"/>
            </a:br>
            <a:r>
              <a:rPr lang="cs-CZ" sz="3200" dirty="0"/>
              <a:t> x  datová schránka podnikající fyzické osoby</a:t>
            </a:r>
          </a:p>
        </p:txBody>
      </p:sp>
    </p:spTree>
    <p:extLst>
      <p:ext uri="{BB962C8B-B14F-4D97-AF65-F5344CB8AC3E}">
        <p14:creationId xmlns:p14="http://schemas.microsoft.com/office/powerpoint/2010/main" val="1714393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400" dirty="0"/>
              <a:t>Pokud byla </a:t>
            </a:r>
            <a:r>
              <a:rPr lang="cs-CZ" sz="2400" b="1" dirty="0"/>
              <a:t>písemnost netýkající se podnikání fyzické osoby </a:t>
            </a:r>
            <a:r>
              <a:rPr lang="cs-CZ" sz="2400" dirty="0"/>
              <a:t>(např. rozhodnutí o přestupku, který nesouvisí s podnikáním fyzické osoby) </a:t>
            </a:r>
            <a:r>
              <a:rPr lang="cs-CZ" sz="2400" b="1" dirty="0"/>
              <a:t>doručena do DS podnikající fyzické osoby : </a:t>
            </a:r>
          </a:p>
          <a:p>
            <a:pPr marL="268288" indent="-268288" algn="just">
              <a:buNone/>
            </a:pPr>
            <a:r>
              <a:rPr lang="cs-CZ" sz="2400" dirty="0"/>
              <a:t>- </a:t>
            </a:r>
            <a:r>
              <a:rPr lang="cs-CZ" sz="2400" b="1" dirty="0"/>
              <a:t>v případě, že se s ní fakticky seznámila </a:t>
            </a:r>
            <a:r>
              <a:rPr lang="cs-CZ" sz="2400" dirty="0"/>
              <a:t>fyzická osoba, pro kterou byla DS zřízena (a které je písemnost adresována), </a:t>
            </a:r>
            <a:r>
              <a:rPr lang="cs-CZ" sz="2400" b="1" dirty="0"/>
              <a:t>lze písemnost považovat za doručenou </a:t>
            </a:r>
            <a:r>
              <a:rPr lang="cs-CZ" sz="2400" dirty="0"/>
              <a:t>(s ohledem na smysl a účel doručování má přednost faktické seznámení se s písemností před formálním způsobem doručení)</a:t>
            </a:r>
          </a:p>
          <a:p>
            <a:pPr marL="268288" indent="-268288" algn="just">
              <a:buNone/>
            </a:pPr>
            <a:r>
              <a:rPr lang="cs-CZ" sz="2400" dirty="0"/>
              <a:t>-	</a:t>
            </a:r>
            <a:r>
              <a:rPr lang="cs-CZ" sz="2400" b="1" dirty="0"/>
              <a:t>nelze však aplikovat fikci doručení </a:t>
            </a:r>
            <a:r>
              <a:rPr lang="cs-CZ" sz="2400" dirty="0"/>
              <a:t>dle § 17 odst. 4 zákona </a:t>
            </a:r>
            <a:br>
              <a:rPr lang="cs-CZ" sz="2400" dirty="0"/>
            </a:br>
            <a:r>
              <a:rPr lang="cs-CZ" sz="2400" dirty="0"/>
              <a:t>o el. úkonech (tj. nepřihlásí-li se do datové schránky osoba, která má s ohledem na rozsah svého oprávnění přístup k dodanému dokumentu, ve lhůtě 10 dnů ode dne, kdy byl dokument dodán do datové schránky, považuje se tento dokument za doručený posledním dnem této lhůty) </a:t>
            </a:r>
            <a:r>
              <a:rPr lang="cs-CZ" sz="2400" b="1" dirty="0"/>
              <a:t>- </a:t>
            </a:r>
            <a:r>
              <a:rPr lang="cs-CZ" sz="2400" dirty="0"/>
              <a:t>v důsledku nesprávného úředního postupu pro fikci doručení nejsou splněny podmínky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Pochybení při doručování do datové schránky</a:t>
            </a:r>
          </a:p>
        </p:txBody>
      </p:sp>
    </p:spTree>
    <p:extLst>
      <p:ext uri="{BB962C8B-B14F-4D97-AF65-F5344CB8AC3E}">
        <p14:creationId xmlns:p14="http://schemas.microsoft.com/office/powerpoint/2010/main" val="1434786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2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NSS č.j. 8 As 185/2022-26 ze dne 8.9.2023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Soud se zabývat otázkou, </a:t>
            </a:r>
            <a:r>
              <a:rPr lang="cs-CZ" sz="18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zda nesprávné doručování přerušilo běh promlčecí lhůty nebo ne</a:t>
            </a: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Správní orgán I. stupně odeslal (vypravil) rozhodnutí na trvalý pobyt přestupce, ten si zásilku nepřevzal. Následně bylo zjištěno, že přestupce si 5 dnů před odesláním rozhodnutí zřídil datovou schránku, proto mu správní orgán rozhodnutí zaslal znovu.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cs-CZ" sz="18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Závěr NSS</a:t>
            </a: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(zrušeno rozhodnutí krajského soudu):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když bylo doručováno nesprávně (tj. ne v první řadě do datové schránky), rozhodnutí bylo z úřadu odesláno (vypraveno), tj. bylo vydáno – takové rozhodnutí již má účinky vně správního orgánu a ten je jím dále vázán. Pochybí-li správní orgán při doručování, doručuje zcela nepochybně při dalším pokusu o řádné doručení totéž správní rozhodnutí. Dle soudu neměl zákonodárce v úmyslu rozlišovat při určení okamžiku vydání rozhodnutí, zda správní orgán při doručování porušil § 19 SŘ (a tedy rozhodnutí nevydal) anebo porušil až některé z pravidel dle § 20 a násl. SŘ (a tedy rozhodnutí vydal).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Judikatura</a:t>
            </a:r>
          </a:p>
        </p:txBody>
      </p:sp>
    </p:spTree>
    <p:extLst>
      <p:ext uri="{BB962C8B-B14F-4D97-AF65-F5344CB8AC3E}">
        <p14:creationId xmlns:p14="http://schemas.microsoft.com/office/powerpoint/2010/main" val="2115388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Postupovat důsledně v souladu s § 68 odst. 2 SŘ při označení účastníka ve výroku údaji umožňujícími jeho identifikaci. 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U identifikace podnikatele užívat </a:t>
            </a:r>
            <a:r>
              <a:rPr lang="pl-PL" dirty="0"/>
              <a:t>oficiální zkratku </a:t>
            </a:r>
            <a:r>
              <a:rPr lang="pl-PL" b="1" dirty="0"/>
              <a:t>IČO</a:t>
            </a:r>
            <a:r>
              <a:rPr lang="pl-PL" dirty="0"/>
              <a:t> ne IČ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36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Další časté chyby</a:t>
            </a:r>
            <a:br>
              <a:rPr lang="cs-CZ" sz="6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0057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176AD870A0C448B7EF302593BEBDDA" ma:contentTypeVersion="7" ma:contentTypeDescription="Vytvoří nový dokument" ma:contentTypeScope="" ma:versionID="4779653994c55bca2788a20b0edc89b3">
  <xsd:schema xmlns:xsd="http://www.w3.org/2001/XMLSchema" xmlns:xs="http://www.w3.org/2001/XMLSchema" xmlns:p="http://schemas.microsoft.com/office/2006/metadata/properties" xmlns:ns3="e9488e27-62b4-47cf-9353-e24b519013c0" targetNamespace="http://schemas.microsoft.com/office/2006/metadata/properties" ma:root="true" ma:fieldsID="57b0adb5b2563c32cf31d144bf41f52c" ns3:_="">
    <xsd:import namespace="e9488e27-62b4-47cf-9353-e24b519013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88e27-62b4-47cf-9353-e24b51901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AA69A8-EDAF-475B-B5A3-A3B95FCED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488e27-62b4-47cf-9353-e24b519013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065A971-284A-40A0-B523-834B76FE1717}">
  <ds:schemaRefs>
    <ds:schemaRef ds:uri="http://purl.org/dc/dcmitype/"/>
    <ds:schemaRef ds:uri="http://schemas.microsoft.com/office/2006/documentManagement/types"/>
    <ds:schemaRef ds:uri="e9488e27-62b4-47cf-9353-e24b519013c0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1B50FAB4-65F6-4E9C-BF22-D7A3DE4E4D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11624</TotalTime>
  <Words>1028</Words>
  <Application>Microsoft Office PowerPoint</Application>
  <PresentationFormat>Širokoúhlá obrazovka</PresentationFormat>
  <Paragraphs>94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Degular</vt:lpstr>
      <vt:lpstr>Wingdings</vt:lpstr>
      <vt:lpstr>Motiv Office</vt:lpstr>
      <vt:lpstr>  Správní řízení</vt:lpstr>
      <vt:lpstr>Program</vt:lpstr>
      <vt:lpstr>Doručování</vt:lpstr>
      <vt:lpstr>Materiální pojetí doručování</vt:lpstr>
      <vt:lpstr>Typy datových schránek</vt:lpstr>
      <vt:lpstr>Datová schránka fyzické osoby     x  datová schránka podnikající fyzické osoby</vt:lpstr>
      <vt:lpstr>Pochybení při doručování do datové schránky</vt:lpstr>
      <vt:lpstr>Judikatura</vt:lpstr>
      <vt:lpstr>Další časté chyby </vt:lpstr>
      <vt:lpstr>Předkládací zpráva odvolacímu orgánu</vt:lpstr>
      <vt:lpstr>Obsah stanoviska správního orgánu</vt:lpstr>
      <vt:lpstr>Změny v požadavcích na bezúhonnost člena voleného orgánu</vt:lpstr>
      <vt:lpstr>  Děkuji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Slobodian Sandra</cp:lastModifiedBy>
  <cp:revision>369</cp:revision>
  <cp:lastPrinted>2023-11-27T12:49:39Z</cp:lastPrinted>
  <dcterms:created xsi:type="dcterms:W3CDTF">2021-08-21T22:30:26Z</dcterms:created>
  <dcterms:modified xsi:type="dcterms:W3CDTF">2023-12-06T14:17:26Z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0x0101001C176AD870A0C448B7EF302593BEBDDA</vt:lpwstr>
  </property>
</Properties>
</file>