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5" r:id="rId6"/>
    <p:sldId id="354" r:id="rId7"/>
    <p:sldId id="358" r:id="rId8"/>
    <p:sldId id="372" r:id="rId9"/>
    <p:sldId id="373" r:id="rId10"/>
    <p:sldId id="378" r:id="rId11"/>
    <p:sldId id="366" r:id="rId12"/>
    <p:sldId id="374" r:id="rId13"/>
    <p:sldId id="362" r:id="rId14"/>
    <p:sldId id="379" r:id="rId15"/>
    <p:sldId id="380" r:id="rId16"/>
    <p:sldId id="264" r:id="rId17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0"/>
    <a:srgbClr val="FEE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ED1FAB-5887-4C7A-8011-11D8C9E52763}" v="1" dt="2023-12-05T13:57:15.8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73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72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lobodian Sandra" userId="e70cd24b-1913-48b3-af31-e3fb6aac5c1f" providerId="ADAL" clId="{7FED1FAB-5887-4C7A-8011-11D8C9E52763}"/>
    <pc:docChg chg="undo custSel addSld delSld modSld sldOrd">
      <pc:chgData name="Slobodian Sandra" userId="e70cd24b-1913-48b3-af31-e3fb6aac5c1f" providerId="ADAL" clId="{7FED1FAB-5887-4C7A-8011-11D8C9E52763}" dt="2023-12-06T14:17:21.804" v="746" actId="122"/>
      <pc:docMkLst>
        <pc:docMk/>
      </pc:docMkLst>
      <pc:sldChg chg="modSp mod">
        <pc:chgData name="Slobodian Sandra" userId="e70cd24b-1913-48b3-af31-e3fb6aac5c1f" providerId="ADAL" clId="{7FED1FAB-5887-4C7A-8011-11D8C9E52763}" dt="2023-12-04T12:01:14.014" v="23" actId="20577"/>
        <pc:sldMkLst>
          <pc:docMk/>
          <pc:sldMk cId="2134653494" sldId="256"/>
        </pc:sldMkLst>
        <pc:spChg chg="mod">
          <ac:chgData name="Slobodian Sandra" userId="e70cd24b-1913-48b3-af31-e3fb6aac5c1f" providerId="ADAL" clId="{7FED1FAB-5887-4C7A-8011-11D8C9E52763}" dt="2023-12-04T12:01:04.996" v="13" actId="20577"/>
          <ac:spMkLst>
            <pc:docMk/>
            <pc:sldMk cId="2134653494" sldId="256"/>
            <ac:spMk id="2" creationId="{6A464F62-C66D-7747-AE1D-B98617324826}"/>
          </ac:spMkLst>
        </pc:spChg>
        <pc:spChg chg="mod">
          <ac:chgData name="Slobodian Sandra" userId="e70cd24b-1913-48b3-af31-e3fb6aac5c1f" providerId="ADAL" clId="{7FED1FAB-5887-4C7A-8011-11D8C9E52763}" dt="2023-12-04T12:01:14.014" v="23" actId="20577"/>
          <ac:spMkLst>
            <pc:docMk/>
            <pc:sldMk cId="2134653494" sldId="256"/>
            <ac:spMk id="3" creationId="{A470C84C-FA25-4B48-8EA5-40D03BC15649}"/>
          </ac:spMkLst>
        </pc:spChg>
      </pc:sldChg>
      <pc:sldChg chg="modSp mod">
        <pc:chgData name="Slobodian Sandra" userId="e70cd24b-1913-48b3-af31-e3fb6aac5c1f" providerId="ADAL" clId="{7FED1FAB-5887-4C7A-8011-11D8C9E52763}" dt="2023-12-06T14:17:21.804" v="746" actId="122"/>
        <pc:sldMkLst>
          <pc:docMk/>
          <pc:sldMk cId="745454274" sldId="264"/>
        </pc:sldMkLst>
        <pc:spChg chg="mod">
          <ac:chgData name="Slobodian Sandra" userId="e70cd24b-1913-48b3-af31-e3fb6aac5c1f" providerId="ADAL" clId="{7FED1FAB-5887-4C7A-8011-11D8C9E52763}" dt="2023-12-06T14:17:21.804" v="746" actId="122"/>
          <ac:spMkLst>
            <pc:docMk/>
            <pc:sldMk cId="745454274" sldId="264"/>
            <ac:spMk id="5" creationId="{E52FA94F-0539-5D48-AA3C-3C74ED6243C4}"/>
          </ac:spMkLst>
        </pc:spChg>
        <pc:spChg chg="mod">
          <ac:chgData name="Slobodian Sandra" userId="e70cd24b-1913-48b3-af31-e3fb6aac5c1f" providerId="ADAL" clId="{7FED1FAB-5887-4C7A-8011-11D8C9E52763}" dt="2023-12-05T12:58:38.040" v="186" actId="20577"/>
          <ac:spMkLst>
            <pc:docMk/>
            <pc:sldMk cId="745454274" sldId="264"/>
            <ac:spMk id="6" creationId="{D410835F-0A28-BD49-B480-AA3D6E59BF65}"/>
          </ac:spMkLst>
        </pc:spChg>
      </pc:sldChg>
      <pc:sldChg chg="del">
        <pc:chgData name="Slobodian Sandra" userId="e70cd24b-1913-48b3-af31-e3fb6aac5c1f" providerId="ADAL" clId="{7FED1FAB-5887-4C7A-8011-11D8C9E52763}" dt="2023-12-04T12:01:20.796" v="24" actId="47"/>
        <pc:sldMkLst>
          <pc:docMk/>
          <pc:sldMk cId="2844898868" sldId="290"/>
        </pc:sldMkLst>
      </pc:sldChg>
      <pc:sldChg chg="del">
        <pc:chgData name="Slobodian Sandra" userId="e70cd24b-1913-48b3-af31-e3fb6aac5c1f" providerId="ADAL" clId="{7FED1FAB-5887-4C7A-8011-11D8C9E52763}" dt="2023-12-05T11:59:06.760" v="125" actId="47"/>
        <pc:sldMkLst>
          <pc:docMk/>
          <pc:sldMk cId="1981844351" sldId="299"/>
        </pc:sldMkLst>
      </pc:sldChg>
      <pc:sldChg chg="del">
        <pc:chgData name="Slobodian Sandra" userId="e70cd24b-1913-48b3-af31-e3fb6aac5c1f" providerId="ADAL" clId="{7FED1FAB-5887-4C7A-8011-11D8C9E52763}" dt="2023-12-05T11:59:09.943" v="126" actId="47"/>
        <pc:sldMkLst>
          <pc:docMk/>
          <pc:sldMk cId="3295519859" sldId="300"/>
        </pc:sldMkLst>
      </pc:sldChg>
      <pc:sldChg chg="del">
        <pc:chgData name="Slobodian Sandra" userId="e70cd24b-1913-48b3-af31-e3fb6aac5c1f" providerId="ADAL" clId="{7FED1FAB-5887-4C7A-8011-11D8C9E52763}" dt="2023-12-05T11:59:44.927" v="127" actId="47"/>
        <pc:sldMkLst>
          <pc:docMk/>
          <pc:sldMk cId="2136393539" sldId="301"/>
        </pc:sldMkLst>
      </pc:sldChg>
      <pc:sldChg chg="del">
        <pc:chgData name="Slobodian Sandra" userId="e70cd24b-1913-48b3-af31-e3fb6aac5c1f" providerId="ADAL" clId="{7FED1FAB-5887-4C7A-8011-11D8C9E52763}" dt="2023-12-04T14:17:10.925" v="27" actId="47"/>
        <pc:sldMkLst>
          <pc:docMk/>
          <pc:sldMk cId="1091153512" sldId="308"/>
        </pc:sldMkLst>
      </pc:sldChg>
      <pc:sldChg chg="del">
        <pc:chgData name="Slobodian Sandra" userId="e70cd24b-1913-48b3-af31-e3fb6aac5c1f" providerId="ADAL" clId="{7FED1FAB-5887-4C7A-8011-11D8C9E52763}" dt="2023-12-04T14:17:07.229" v="25" actId="47"/>
        <pc:sldMkLst>
          <pc:docMk/>
          <pc:sldMk cId="1505151715" sldId="309"/>
        </pc:sldMkLst>
      </pc:sldChg>
      <pc:sldChg chg="modSp mod">
        <pc:chgData name="Slobodian Sandra" userId="e70cd24b-1913-48b3-af31-e3fb6aac5c1f" providerId="ADAL" clId="{7FED1FAB-5887-4C7A-8011-11D8C9E52763}" dt="2023-12-05T14:55:21.542" v="446" actId="20577"/>
        <pc:sldMkLst>
          <pc:docMk/>
          <pc:sldMk cId="1800510528" sldId="325"/>
        </pc:sldMkLst>
        <pc:spChg chg="mod">
          <ac:chgData name="Slobodian Sandra" userId="e70cd24b-1913-48b3-af31-e3fb6aac5c1f" providerId="ADAL" clId="{7FED1FAB-5887-4C7A-8011-11D8C9E52763}" dt="2023-12-05T14:55:21.542" v="446" actId="20577"/>
          <ac:spMkLst>
            <pc:docMk/>
            <pc:sldMk cId="1800510528" sldId="325"/>
            <ac:spMk id="2" creationId="{00000000-0000-0000-0000-000000000000}"/>
          </ac:spMkLst>
        </pc:spChg>
      </pc:sldChg>
      <pc:sldChg chg="del">
        <pc:chgData name="Slobodian Sandra" userId="e70cd24b-1913-48b3-af31-e3fb6aac5c1f" providerId="ADAL" clId="{7FED1FAB-5887-4C7A-8011-11D8C9E52763}" dt="2023-12-04T14:17:09.408" v="26" actId="47"/>
        <pc:sldMkLst>
          <pc:docMk/>
          <pc:sldMk cId="1927931884" sldId="329"/>
        </pc:sldMkLst>
      </pc:sldChg>
      <pc:sldChg chg="del">
        <pc:chgData name="Slobodian Sandra" userId="e70cd24b-1913-48b3-af31-e3fb6aac5c1f" providerId="ADAL" clId="{7FED1FAB-5887-4C7A-8011-11D8C9E52763}" dt="2023-12-04T14:17:14.244" v="29" actId="47"/>
        <pc:sldMkLst>
          <pc:docMk/>
          <pc:sldMk cId="2016056135" sldId="331"/>
        </pc:sldMkLst>
      </pc:sldChg>
      <pc:sldChg chg="del">
        <pc:chgData name="Slobodian Sandra" userId="e70cd24b-1913-48b3-af31-e3fb6aac5c1f" providerId="ADAL" clId="{7FED1FAB-5887-4C7A-8011-11D8C9E52763}" dt="2023-12-04T14:17:12.175" v="28" actId="47"/>
        <pc:sldMkLst>
          <pc:docMk/>
          <pc:sldMk cId="2504653508" sldId="332"/>
        </pc:sldMkLst>
      </pc:sldChg>
      <pc:sldChg chg="del">
        <pc:chgData name="Slobodian Sandra" userId="e70cd24b-1913-48b3-af31-e3fb6aac5c1f" providerId="ADAL" clId="{7FED1FAB-5887-4C7A-8011-11D8C9E52763}" dt="2023-12-04T14:17:22.025" v="30" actId="47"/>
        <pc:sldMkLst>
          <pc:docMk/>
          <pc:sldMk cId="1189299453" sldId="333"/>
        </pc:sldMkLst>
      </pc:sldChg>
      <pc:sldChg chg="del">
        <pc:chgData name="Slobodian Sandra" userId="e70cd24b-1913-48b3-af31-e3fb6aac5c1f" providerId="ADAL" clId="{7FED1FAB-5887-4C7A-8011-11D8C9E52763}" dt="2023-12-04T14:17:29.241" v="31" actId="47"/>
        <pc:sldMkLst>
          <pc:docMk/>
          <pc:sldMk cId="734469989" sldId="335"/>
        </pc:sldMkLst>
      </pc:sldChg>
      <pc:sldChg chg="del">
        <pc:chgData name="Slobodian Sandra" userId="e70cd24b-1913-48b3-af31-e3fb6aac5c1f" providerId="ADAL" clId="{7FED1FAB-5887-4C7A-8011-11D8C9E52763}" dt="2023-12-05T11:58:52.643" v="124" actId="47"/>
        <pc:sldMkLst>
          <pc:docMk/>
          <pc:sldMk cId="1181024368" sldId="347"/>
        </pc:sldMkLst>
      </pc:sldChg>
      <pc:sldChg chg="del">
        <pc:chgData name="Slobodian Sandra" userId="e70cd24b-1913-48b3-af31-e3fb6aac5c1f" providerId="ADAL" clId="{7FED1FAB-5887-4C7A-8011-11D8C9E52763}" dt="2023-12-05T16:17:13.389" v="450" actId="47"/>
        <pc:sldMkLst>
          <pc:docMk/>
          <pc:sldMk cId="3436538570" sldId="355"/>
        </pc:sldMkLst>
      </pc:sldChg>
      <pc:sldChg chg="del">
        <pc:chgData name="Slobodian Sandra" userId="e70cd24b-1913-48b3-af31-e3fb6aac5c1f" providerId="ADAL" clId="{7FED1FAB-5887-4C7A-8011-11D8C9E52763}" dt="2023-12-05T16:17:11.288" v="449" actId="47"/>
        <pc:sldMkLst>
          <pc:docMk/>
          <pc:sldMk cId="1885199340" sldId="356"/>
        </pc:sldMkLst>
      </pc:sldChg>
      <pc:sldChg chg="del">
        <pc:chgData name="Slobodian Sandra" userId="e70cd24b-1913-48b3-af31-e3fb6aac5c1f" providerId="ADAL" clId="{7FED1FAB-5887-4C7A-8011-11D8C9E52763}" dt="2023-12-04T14:43:04.262" v="34" actId="47"/>
        <pc:sldMkLst>
          <pc:docMk/>
          <pc:sldMk cId="104789385" sldId="357"/>
        </pc:sldMkLst>
      </pc:sldChg>
      <pc:sldChg chg="del">
        <pc:chgData name="Slobodian Sandra" userId="e70cd24b-1913-48b3-af31-e3fb6aac5c1f" providerId="ADAL" clId="{7FED1FAB-5887-4C7A-8011-11D8C9E52763}" dt="2023-12-04T14:43:02.479" v="33" actId="47"/>
        <pc:sldMkLst>
          <pc:docMk/>
          <pc:sldMk cId="327592116" sldId="359"/>
        </pc:sldMkLst>
      </pc:sldChg>
      <pc:sldChg chg="add del">
        <pc:chgData name="Slobodian Sandra" userId="e70cd24b-1913-48b3-af31-e3fb6aac5c1f" providerId="ADAL" clId="{7FED1FAB-5887-4C7A-8011-11D8C9E52763}" dt="2023-12-04T14:43:45.996" v="39" actId="47"/>
        <pc:sldMkLst>
          <pc:docMk/>
          <pc:sldMk cId="2215998520" sldId="360"/>
        </pc:sldMkLst>
      </pc:sldChg>
      <pc:sldChg chg="del">
        <pc:chgData name="Slobodian Sandra" userId="e70cd24b-1913-48b3-af31-e3fb6aac5c1f" providerId="ADAL" clId="{7FED1FAB-5887-4C7A-8011-11D8C9E52763}" dt="2023-12-04T14:43:57.063" v="40" actId="47"/>
        <pc:sldMkLst>
          <pc:docMk/>
          <pc:sldMk cId="1119836205" sldId="361"/>
        </pc:sldMkLst>
      </pc:sldChg>
      <pc:sldChg chg="modSp mod ord">
        <pc:chgData name="Slobodian Sandra" userId="e70cd24b-1913-48b3-af31-e3fb6aac5c1f" providerId="ADAL" clId="{7FED1FAB-5887-4C7A-8011-11D8C9E52763}" dt="2023-12-05T16:29:13.499" v="452" actId="113"/>
        <pc:sldMkLst>
          <pc:docMk/>
          <pc:sldMk cId="1655259935" sldId="362"/>
        </pc:sldMkLst>
        <pc:spChg chg="mod">
          <ac:chgData name="Slobodian Sandra" userId="e70cd24b-1913-48b3-af31-e3fb6aac5c1f" providerId="ADAL" clId="{7FED1FAB-5887-4C7A-8011-11D8C9E52763}" dt="2023-12-05T16:29:13.499" v="452" actId="113"/>
          <ac:spMkLst>
            <pc:docMk/>
            <pc:sldMk cId="1655259935" sldId="362"/>
            <ac:spMk id="2" creationId="{00000000-0000-0000-0000-000000000000}"/>
          </ac:spMkLst>
        </pc:spChg>
      </pc:sldChg>
      <pc:sldChg chg="del">
        <pc:chgData name="Slobodian Sandra" userId="e70cd24b-1913-48b3-af31-e3fb6aac5c1f" providerId="ADAL" clId="{7FED1FAB-5887-4C7A-8011-11D8C9E52763}" dt="2023-12-04T14:43:30.230" v="36" actId="47"/>
        <pc:sldMkLst>
          <pc:docMk/>
          <pc:sldMk cId="2295907046" sldId="363"/>
        </pc:sldMkLst>
      </pc:sldChg>
      <pc:sldChg chg="del">
        <pc:chgData name="Slobodian Sandra" userId="e70cd24b-1913-48b3-af31-e3fb6aac5c1f" providerId="ADAL" clId="{7FED1FAB-5887-4C7A-8011-11D8C9E52763}" dt="2023-12-04T14:45:10.482" v="42" actId="47"/>
        <pc:sldMkLst>
          <pc:docMk/>
          <pc:sldMk cId="165587811" sldId="364"/>
        </pc:sldMkLst>
      </pc:sldChg>
      <pc:sldChg chg="del">
        <pc:chgData name="Slobodian Sandra" userId="e70cd24b-1913-48b3-af31-e3fb6aac5c1f" providerId="ADAL" clId="{7FED1FAB-5887-4C7A-8011-11D8C9E52763}" dt="2023-12-04T14:45:28.215" v="44" actId="47"/>
        <pc:sldMkLst>
          <pc:docMk/>
          <pc:sldMk cId="3829647361" sldId="365"/>
        </pc:sldMkLst>
      </pc:sldChg>
      <pc:sldChg chg="del">
        <pc:chgData name="Slobodian Sandra" userId="e70cd24b-1913-48b3-af31-e3fb6aac5c1f" providerId="ADAL" clId="{7FED1FAB-5887-4C7A-8011-11D8C9E52763}" dt="2023-12-04T14:18:31.460" v="32" actId="47"/>
        <pc:sldMkLst>
          <pc:docMk/>
          <pc:sldMk cId="1872045031" sldId="367"/>
        </pc:sldMkLst>
      </pc:sldChg>
      <pc:sldChg chg="del">
        <pc:chgData name="Slobodian Sandra" userId="e70cd24b-1913-48b3-af31-e3fb6aac5c1f" providerId="ADAL" clId="{7FED1FAB-5887-4C7A-8011-11D8C9E52763}" dt="2023-12-04T14:46:12.949" v="47" actId="47"/>
        <pc:sldMkLst>
          <pc:docMk/>
          <pc:sldMk cId="734797016" sldId="368"/>
        </pc:sldMkLst>
      </pc:sldChg>
      <pc:sldChg chg="del">
        <pc:chgData name="Slobodian Sandra" userId="e70cd24b-1913-48b3-af31-e3fb6aac5c1f" providerId="ADAL" clId="{7FED1FAB-5887-4C7A-8011-11D8C9E52763}" dt="2023-12-04T14:45:12.298" v="43" actId="47"/>
        <pc:sldMkLst>
          <pc:docMk/>
          <pc:sldMk cId="945769866" sldId="369"/>
        </pc:sldMkLst>
      </pc:sldChg>
      <pc:sldChg chg="del">
        <pc:chgData name="Slobodian Sandra" userId="e70cd24b-1913-48b3-af31-e3fb6aac5c1f" providerId="ADAL" clId="{7FED1FAB-5887-4C7A-8011-11D8C9E52763}" dt="2023-12-04T14:49:21.152" v="48" actId="47"/>
        <pc:sldMkLst>
          <pc:docMk/>
          <pc:sldMk cId="2515495761" sldId="370"/>
        </pc:sldMkLst>
      </pc:sldChg>
      <pc:sldChg chg="del">
        <pc:chgData name="Slobodian Sandra" userId="e70cd24b-1913-48b3-af31-e3fb6aac5c1f" providerId="ADAL" clId="{7FED1FAB-5887-4C7A-8011-11D8C9E52763}" dt="2023-12-04T14:58:05.551" v="117" actId="47"/>
        <pc:sldMkLst>
          <pc:docMk/>
          <pc:sldMk cId="1189206577" sldId="371"/>
        </pc:sldMkLst>
      </pc:sldChg>
      <pc:sldChg chg="ord">
        <pc:chgData name="Slobodian Sandra" userId="e70cd24b-1913-48b3-af31-e3fb6aac5c1f" providerId="ADAL" clId="{7FED1FAB-5887-4C7A-8011-11D8C9E52763}" dt="2023-12-05T11:56:34.007" v="121"/>
        <pc:sldMkLst>
          <pc:docMk/>
          <pc:sldMk cId="4031485589" sldId="372"/>
        </pc:sldMkLst>
      </pc:sldChg>
      <pc:sldChg chg="modSp mod ord">
        <pc:chgData name="Slobodian Sandra" userId="e70cd24b-1913-48b3-af31-e3fb6aac5c1f" providerId="ADAL" clId="{7FED1FAB-5887-4C7A-8011-11D8C9E52763}" dt="2023-12-05T15:20:41.894" v="448" actId="1076"/>
        <pc:sldMkLst>
          <pc:docMk/>
          <pc:sldMk cId="1714393803" sldId="373"/>
        </pc:sldMkLst>
        <pc:spChg chg="mod">
          <ac:chgData name="Slobodian Sandra" userId="e70cd24b-1913-48b3-af31-e3fb6aac5c1f" providerId="ADAL" clId="{7FED1FAB-5887-4C7A-8011-11D8C9E52763}" dt="2023-12-05T15:20:41.894" v="448" actId="1076"/>
          <ac:spMkLst>
            <pc:docMk/>
            <pc:sldMk cId="1714393803" sldId="373"/>
            <ac:spMk id="2" creationId="{00000000-0000-0000-0000-000000000000}"/>
          </ac:spMkLst>
        </pc:spChg>
      </pc:sldChg>
      <pc:sldChg chg="modSp mod ord">
        <pc:chgData name="Slobodian Sandra" userId="e70cd24b-1913-48b3-af31-e3fb6aac5c1f" providerId="ADAL" clId="{7FED1FAB-5887-4C7A-8011-11D8C9E52763}" dt="2023-12-05T13:14:07.271" v="238" actId="20577"/>
        <pc:sldMkLst>
          <pc:docMk/>
          <pc:sldMk cId="1928005756" sldId="374"/>
        </pc:sldMkLst>
        <pc:spChg chg="mod">
          <ac:chgData name="Slobodian Sandra" userId="e70cd24b-1913-48b3-af31-e3fb6aac5c1f" providerId="ADAL" clId="{7FED1FAB-5887-4C7A-8011-11D8C9E52763}" dt="2023-12-05T13:14:07.271" v="238" actId="20577"/>
          <ac:spMkLst>
            <pc:docMk/>
            <pc:sldMk cId="1928005756" sldId="374"/>
            <ac:spMk id="2" creationId="{00000000-0000-0000-0000-000000000000}"/>
          </ac:spMkLst>
        </pc:spChg>
      </pc:sldChg>
      <pc:sldChg chg="del">
        <pc:chgData name="Slobodian Sandra" userId="e70cd24b-1913-48b3-af31-e3fb6aac5c1f" providerId="ADAL" clId="{7FED1FAB-5887-4C7A-8011-11D8C9E52763}" dt="2023-12-04T14:45:03.164" v="41" actId="47"/>
        <pc:sldMkLst>
          <pc:docMk/>
          <pc:sldMk cId="173862969" sldId="375"/>
        </pc:sldMkLst>
      </pc:sldChg>
      <pc:sldChg chg="del">
        <pc:chgData name="Slobodian Sandra" userId="e70cd24b-1913-48b3-af31-e3fb6aac5c1f" providerId="ADAL" clId="{7FED1FAB-5887-4C7A-8011-11D8C9E52763}" dt="2023-12-04T14:45:50.999" v="45" actId="47"/>
        <pc:sldMkLst>
          <pc:docMk/>
          <pc:sldMk cId="1689388361" sldId="376"/>
        </pc:sldMkLst>
      </pc:sldChg>
      <pc:sldChg chg="del">
        <pc:chgData name="Slobodian Sandra" userId="e70cd24b-1913-48b3-af31-e3fb6aac5c1f" providerId="ADAL" clId="{7FED1FAB-5887-4C7A-8011-11D8C9E52763}" dt="2023-12-04T14:45:58.382" v="46" actId="47"/>
        <pc:sldMkLst>
          <pc:docMk/>
          <pc:sldMk cId="214784783" sldId="377"/>
        </pc:sldMkLst>
      </pc:sldChg>
      <pc:sldChg chg="ord">
        <pc:chgData name="Slobodian Sandra" userId="e70cd24b-1913-48b3-af31-e3fb6aac5c1f" providerId="ADAL" clId="{7FED1FAB-5887-4C7A-8011-11D8C9E52763}" dt="2023-12-05T11:57:17.475" v="123"/>
        <pc:sldMkLst>
          <pc:docMk/>
          <pc:sldMk cId="1434786035" sldId="378"/>
        </pc:sldMkLst>
      </pc:sldChg>
      <pc:sldChg chg="del">
        <pc:chgData name="Slobodian Sandra" userId="e70cd24b-1913-48b3-af31-e3fb6aac5c1f" providerId="ADAL" clId="{7FED1FAB-5887-4C7A-8011-11D8C9E52763}" dt="2023-12-04T14:43:06.362" v="35" actId="47"/>
        <pc:sldMkLst>
          <pc:docMk/>
          <pc:sldMk cId="752157753" sldId="379"/>
        </pc:sldMkLst>
      </pc:sldChg>
      <pc:sldChg chg="modSp new mod">
        <pc:chgData name="Slobodian Sandra" userId="e70cd24b-1913-48b3-af31-e3fb6aac5c1f" providerId="ADAL" clId="{7FED1FAB-5887-4C7A-8011-11D8C9E52763}" dt="2023-12-05T13:54:59.685" v="357" actId="20577"/>
        <pc:sldMkLst>
          <pc:docMk/>
          <pc:sldMk cId="2110189956" sldId="379"/>
        </pc:sldMkLst>
        <pc:spChg chg="mod">
          <ac:chgData name="Slobodian Sandra" userId="e70cd24b-1913-48b3-af31-e3fb6aac5c1f" providerId="ADAL" clId="{7FED1FAB-5887-4C7A-8011-11D8C9E52763}" dt="2023-12-05T13:54:59.685" v="357" actId="20577"/>
          <ac:spMkLst>
            <pc:docMk/>
            <pc:sldMk cId="2110189956" sldId="379"/>
            <ac:spMk id="2" creationId="{8FC88B9F-2EDB-9843-235C-FD197962D5A9}"/>
          </ac:spMkLst>
        </pc:spChg>
        <pc:spChg chg="mod">
          <ac:chgData name="Slobodian Sandra" userId="e70cd24b-1913-48b3-af31-e3fb6aac5c1f" providerId="ADAL" clId="{7FED1FAB-5887-4C7A-8011-11D8C9E52763}" dt="2023-12-05T13:49:43.448" v="288" actId="20577"/>
          <ac:spMkLst>
            <pc:docMk/>
            <pc:sldMk cId="2110189956" sldId="379"/>
            <ac:spMk id="4" creationId="{95ADA4B4-D818-7164-0723-A0E59D96FECF}"/>
          </ac:spMkLst>
        </pc:spChg>
      </pc:sldChg>
      <pc:sldChg chg="modSp new mod">
        <pc:chgData name="Slobodian Sandra" userId="e70cd24b-1913-48b3-af31-e3fb6aac5c1f" providerId="ADAL" clId="{7FED1FAB-5887-4C7A-8011-11D8C9E52763}" dt="2023-12-06T14:16:11.171" v="742" actId="115"/>
        <pc:sldMkLst>
          <pc:docMk/>
          <pc:sldMk cId="2015404933" sldId="380"/>
        </pc:sldMkLst>
        <pc:spChg chg="mod">
          <ac:chgData name="Slobodian Sandra" userId="e70cd24b-1913-48b3-af31-e3fb6aac5c1f" providerId="ADAL" clId="{7FED1FAB-5887-4C7A-8011-11D8C9E52763}" dt="2023-12-06T14:16:11.171" v="742" actId="115"/>
          <ac:spMkLst>
            <pc:docMk/>
            <pc:sldMk cId="2015404933" sldId="380"/>
            <ac:spMk id="2" creationId="{8E368838-5830-A564-73C3-9CA42A484A90}"/>
          </ac:spMkLst>
        </pc:spChg>
        <pc:spChg chg="mod">
          <ac:chgData name="Slobodian Sandra" userId="e70cd24b-1913-48b3-af31-e3fb6aac5c1f" providerId="ADAL" clId="{7FED1FAB-5887-4C7A-8011-11D8C9E52763}" dt="2023-12-05T13:57:02.171" v="421" actId="404"/>
          <ac:spMkLst>
            <pc:docMk/>
            <pc:sldMk cId="2015404933" sldId="380"/>
            <ac:spMk id="4" creationId="{1AF755D4-7A0A-6019-FB97-90182437CD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3F62F-4B1C-4424-8265-3AB90DD72409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46C85-B86B-47DE-B15D-616A53CCF4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409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6DCAC-CE6C-F34D-BB40-15ED19D929C0}" type="datetimeFigureOut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D35B-1E30-6B4F-BA7A-178A1A801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588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288479-C83F-D340-AC78-BAEA2E3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88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B8C09E-EFCA-AB4C-BA83-68F103555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3429000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E9F0EB4-8389-0C47-86B2-1847372CE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6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A75BC3-4017-C342-A2A7-3958F6DBCB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9803EF-32E5-1145-A509-F7994F4EDF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1651C8-0589-0A4E-A648-43E7970689D8}" type="datetime1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0D550-6A80-2244-AA4F-0A3275A4A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316BE-2998-1E4A-83A9-D9050107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62E07EA-F260-7549-976E-B5A77B1A6F8B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8936CAC-5922-E64E-B61E-0EBB8C2FF1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13017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verečný slide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>
            <a:extLst>
              <a:ext uri="{FF2B5EF4-FFF2-40B4-BE49-F238E27FC236}">
                <a16:creationId xmlns:a16="http://schemas.microsoft.com/office/drawing/2014/main" id="{5CC4AAD7-5472-9243-9B53-33AAA4C37C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95300" y="406400"/>
            <a:ext cx="9144000" cy="3022600"/>
          </a:xfrm>
          <a:prstGeom prst="rect">
            <a:avLst/>
          </a:prstGeom>
          <a:noFill/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96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Děkujeme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AAF84FE4-A791-154D-8D89-7AE14B2F073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95300" y="4736873"/>
            <a:ext cx="9144000" cy="1655762"/>
          </a:xfrm>
          <a:prstGeom prst="rect">
            <a:avLst/>
          </a:prstGeom>
          <a:noFill/>
        </p:spPr>
        <p:txBody>
          <a:bodyPr anchor="b"/>
          <a:lstStyle>
            <a:lvl1pPr marL="0" indent="0" algn="l">
              <a:lnSpc>
                <a:spcPct val="60000"/>
              </a:lnSpc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Krajský úřad ZK</a:t>
            </a:r>
          </a:p>
          <a:p>
            <a:r>
              <a:rPr lang="cs-CZ" dirty="0"/>
              <a:t>Třída Tomáše Bati 21</a:t>
            </a:r>
          </a:p>
          <a:p>
            <a:r>
              <a:rPr lang="cs-CZ" dirty="0"/>
              <a:t>Zlín 761 90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34A837E-901A-C645-93E3-46FC598A6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7437" y="5509395"/>
            <a:ext cx="3042271" cy="883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6602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A8EB467B-1B72-0844-8B4A-9B97214D320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ED2B99-8320-C74A-A004-6A87A98F4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026" y="1679353"/>
            <a:ext cx="11264900" cy="4600272"/>
          </a:xfrm>
          <a:prstGeom prst="rect">
            <a:avLst/>
          </a:prstGeom>
        </p:spPr>
        <p:txBody>
          <a:bodyPr/>
          <a:lstStyle>
            <a:lvl1pPr marL="2286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3pPr>
            <a:lvl4pPr marL="16002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4pPr>
            <a:lvl5pPr marL="2057400" indent="-228600">
              <a:buFont typeface="Wingdings" pitchFamily="2" charset="2"/>
              <a:buChar char="§"/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16D43F-5937-FB4B-BEE5-7334250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2026" y="6111875"/>
            <a:ext cx="27432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298322F3-296F-D94B-BA69-5E3C08C45827}" type="datetime1">
              <a:rPr lang="cs-CZ" smtClean="0"/>
              <a:pPr/>
              <a:t>04.12.2023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6DB1C5-5CB2-4642-83AF-2F13EDC3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102600"/>
            <a:ext cx="4114800" cy="365125"/>
          </a:xfrm>
          <a:prstGeom prst="rect">
            <a:avLst/>
          </a:prstGeom>
        </p:spPr>
        <p:txBody>
          <a:bodyPr anchor="b"/>
          <a:lstStyle>
            <a:lvl1pPr>
              <a:defRPr b="0" i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B7E0B1-A765-BD4B-88A5-DD684EA5E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5951387"/>
            <a:ext cx="2743200" cy="525613"/>
          </a:xfrm>
          <a:prstGeom prst="rect">
            <a:avLst/>
          </a:prstGeom>
        </p:spPr>
        <p:txBody>
          <a:bodyPr anchor="b"/>
          <a:lstStyle>
            <a:lvl1pPr>
              <a:defRPr sz="4000" b="0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B0A28088-5B5E-0D49-8009-650A01CA55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414610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oddílu"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FF8C54-ADC3-FB41-8FA8-5442DAA0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53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8CA4094-DA60-0047-89AF-3ECD26EBCBC6}" type="datetime1">
              <a:rPr lang="cs-CZ" smtClean="0"/>
              <a:t>04.12.2023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99A2F4-445F-3B40-9D23-8AB4D4FE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2D341A6C-DE7B-3344-BDB9-8EFB14028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406400"/>
            <a:ext cx="5150126" cy="30226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7200" b="1" i="0" spc="50" baseline="0">
                <a:latin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8" name="Podnadpis 2">
            <a:extLst>
              <a:ext uri="{FF2B5EF4-FFF2-40B4-BE49-F238E27FC236}">
                <a16:creationId xmlns:a16="http://schemas.microsoft.com/office/drawing/2014/main" id="{D7C209FA-AB6E-2841-B554-164C048ED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300" y="4563562"/>
            <a:ext cx="5150126" cy="1655762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2400" b="0" i="0"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10" name="Zástupný obsah 2">
            <a:extLst>
              <a:ext uri="{FF2B5EF4-FFF2-40B4-BE49-F238E27FC236}">
                <a16:creationId xmlns:a16="http://schemas.microsoft.com/office/drawing/2014/main" id="{A9D1F263-5082-D040-8558-9E708E7123C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96000" y="580541"/>
            <a:ext cx="5499652" cy="5638783"/>
          </a:xfrm>
          <a:prstGeom prst="rect">
            <a:avLst/>
          </a:prstGeom>
        </p:spPr>
        <p:txBody>
          <a:bodyPr anchor="ctr"/>
          <a:lstStyle>
            <a:lvl1pPr marL="0" indent="0" algn="ctr">
              <a:buFont typeface="Wingdings" pitchFamily="2" charset="2"/>
              <a:buNone/>
              <a:defRPr b="0" i="1">
                <a:latin typeface="Arial" panose="020B0604020202020204" pitchFamily="34" charset="0"/>
              </a:defRPr>
            </a:lvl1pPr>
            <a:lvl2pPr marL="685800" indent="-228600">
              <a:buFont typeface="Wingdings" pitchFamily="2" charset="2"/>
              <a:buChar char="§"/>
              <a:defRPr/>
            </a:lvl2pPr>
            <a:lvl3pPr marL="1143000" indent="-228600">
              <a:buFont typeface="Wingdings" pitchFamily="2" charset="2"/>
              <a:buChar char="§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b="0" i="1" dirty="0">
                <a:latin typeface="Degular" pitchFamily="82" charset="0"/>
              </a:rPr>
              <a:t>zde vložte fotku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40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8301C3-EDD8-8443-9B23-624712369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BF2C62-EAA8-FD46-AB0C-AFB46182D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FEBD6D-B94A-4C40-AA98-1C5062D62E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144E17-280E-3341-A412-19E1FCCEF808}" type="datetime1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6001B55-F3D8-B245-916B-3D87F531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028F9-C99B-2345-BCCE-D5C768B7C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1F83C6B9-51BF-354A-813E-1E819CCC41A1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A18D240-3BE2-B74D-A516-B0F270362F6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59856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60D600-9E1D-644E-955C-AB90DEDEA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E7F195-0ECA-5B4E-A9CE-6F805D887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69F282E-870E-E74D-944D-04EE93DED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15EF3A7-92DE-084B-987D-EA3639592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C139B72-6DD2-A340-833A-5DC55CEC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E85617-9B28-DF47-BAEC-26C747C8C48A}" type="datetime1">
              <a:rPr lang="cs-CZ" smtClean="0"/>
              <a:t>04.12.2023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101F343-B190-BE48-9F5D-5B2FD4CDF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1B4949-59AC-7B49-9256-34E0F63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ECF809C9-6CD1-224D-B38B-D9054EF10F1C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D4AA426A-68B9-3C47-AFEB-D3AC3F0BF8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37690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67392C5-49AE-E548-81A5-FC459F4C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9F845A-1646-B040-9BDE-B0949ABAA815}" type="datetime1">
              <a:rPr lang="cs-CZ" smtClean="0"/>
              <a:t>04.12.2023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EE62BF-0652-CC49-B1C6-740D979D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BE27E5-F9AD-FA40-BB59-77DCC9C5F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B4FD313-B4A8-0A46-A50D-B31C9DA87A8E}"/>
              </a:ext>
            </a:extLst>
          </p:cNvPr>
          <p:cNvSpPr/>
          <p:nvPr/>
        </p:nvSpPr>
        <p:spPr>
          <a:xfrm>
            <a:off x="0" y="0"/>
            <a:ext cx="12192000" cy="1311965"/>
          </a:xfrm>
          <a:prstGeom prst="rect">
            <a:avLst/>
          </a:prstGeom>
          <a:solidFill>
            <a:srgbClr val="FFD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01BCA978-992E-9541-9BE1-4AF26B9D85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2026" y="367388"/>
            <a:ext cx="11264900" cy="9313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b="1" i="0">
                <a:latin typeface="Arial Black" panose="020B0A04020102020204" pitchFamily="34" charset="0"/>
              </a:defRPr>
            </a:lvl1pPr>
          </a:lstStyle>
          <a:p>
            <a:r>
              <a:rPr lang="cs-CZ" sz="4000" dirty="0"/>
              <a:t>Nadpis</a:t>
            </a:r>
          </a:p>
        </p:txBody>
      </p:sp>
    </p:spTree>
    <p:extLst>
      <p:ext uri="{BB962C8B-B14F-4D97-AF65-F5344CB8AC3E}">
        <p14:creationId xmlns:p14="http://schemas.microsoft.com/office/powerpoint/2010/main" val="66573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866500E-7FAE-3947-9DAD-FBA5BC7E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0C0A0B-5067-DE47-AFC8-F97D18BD4B1F}" type="datetime1">
              <a:rPr lang="cs-CZ" smtClean="0"/>
              <a:t>04.12.2023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58ACE9A-9F8E-CA4C-B782-EFD36998E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A900C6D-9313-3E4C-B392-797DCC38C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297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8F003-A3D3-034D-9720-A29A641DB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6C9885-78EF-7E49-B9B7-55A0262D4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CB5D9DD-0ECA-C54D-88FB-0C68D8DF3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30A157-10E2-3A41-9082-3C345EC0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67CFD3-BCAB-884C-9D47-4C8AA78F6E8C}" type="datetime1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4CFB0E-3ED7-644D-9D3C-61F36A5F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8B83830-1354-2D43-AE7D-380C4FEA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8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46E36E-C6D9-964D-B45E-DBD89DD4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5845132-64BF-844A-8C4F-0A043DE08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262657-9F70-6F44-BA53-3669D8E34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32EC5D-74A5-B64D-AAF7-CD3ACB694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05ACCB-DF1B-A540-A5D2-32650422C0FD}" type="datetime1">
              <a:rPr lang="cs-CZ" smtClean="0"/>
              <a:t>04.12.2023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C7E311-A125-DB47-B7CE-65018DAA4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1CC73E3-49F8-B845-AD36-F5386031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7D43A2-98E4-B24E-9228-7624BE346F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7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8BBF5F4-3DF4-D44B-9838-6CB84E6A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55FD67A-23F8-3A4C-8A09-6F2FFDD280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E14E2A-7861-2E4E-AE70-2C50E156B6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7EFC59B-10BD-D14D-AB9A-171FF071635D}" type="datetime1">
              <a:rPr lang="cs-CZ" smtClean="0"/>
              <a:pPr/>
              <a:t>04.12.2023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1FCBC8-96E6-C244-ACD4-C5CE32D244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2C4FB4-DF05-094A-A789-D60084923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157D43A2-98E4-B24E-9228-7624BE346F8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15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itchFamily="2" charset="2"/>
        <a:buChar char="§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464F62-C66D-7747-AE1D-B98617324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1560" y="465365"/>
            <a:ext cx="10681878" cy="3027135"/>
          </a:xfrm>
        </p:spPr>
        <p:txBody>
          <a:bodyPr anchor="t">
            <a:normAutofit/>
          </a:bodyPr>
          <a:lstStyle/>
          <a:p>
            <a:pPr algn="ctr">
              <a:lnSpc>
                <a:spcPct val="70000"/>
              </a:lnSpc>
            </a:pPr>
            <a:br>
              <a:rPr lang="cs-CZ" sz="6000" b="1" spc="50" dirty="0">
                <a:latin typeface="+mj-lt"/>
              </a:rPr>
            </a:br>
            <a:br>
              <a:rPr lang="cs-CZ" sz="6000" dirty="0">
                <a:latin typeface="+mj-lt"/>
              </a:rPr>
            </a:br>
            <a:r>
              <a:rPr lang="cs-CZ" sz="6000" dirty="0">
                <a:latin typeface="+mj-lt"/>
              </a:rPr>
              <a:t>Správní řízení</a:t>
            </a:r>
            <a:endParaRPr lang="cs-CZ" sz="6000" b="1" spc="50" dirty="0">
              <a:latin typeface="+mj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70C84C-FA25-4B48-8EA5-40D03BC156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60" y="3492500"/>
            <a:ext cx="9144000" cy="1243998"/>
          </a:xfrm>
        </p:spPr>
        <p:txBody>
          <a:bodyPr anchor="t">
            <a:normAutofit lnSpcReduction="10000"/>
          </a:bodyPr>
          <a:lstStyle/>
          <a:p>
            <a:pPr algn="l"/>
            <a:endParaRPr lang="cs-CZ" altLang="cs-CZ" dirty="0">
              <a:latin typeface="+mj-lt"/>
            </a:endParaRPr>
          </a:p>
          <a:p>
            <a:pPr algn="l"/>
            <a:endParaRPr lang="cs-CZ" altLang="cs-CZ" dirty="0">
              <a:latin typeface="+mj-lt"/>
            </a:endParaRPr>
          </a:p>
          <a:p>
            <a:pPr algn="l"/>
            <a:r>
              <a:rPr lang="cs-CZ" altLang="cs-CZ" dirty="0">
                <a:latin typeface="+mj-lt"/>
              </a:rPr>
              <a:t>Zlín, prosinec 2023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653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88 odst. 1 SŘ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„Neshledá-li správní orgán, který napadené rozhodnutí vydal, podmínky pro postup podle § 87, předá spis </a:t>
            </a:r>
            <a:r>
              <a:rPr lang="cs-CZ" b="1" dirty="0">
                <a:solidFill>
                  <a:srgbClr val="FF0000"/>
                </a:solidFill>
              </a:rPr>
              <a:t>se svým stanoviskem </a:t>
            </a:r>
            <a:r>
              <a:rPr lang="cs-CZ" dirty="0"/>
              <a:t>odvolacímu správnímu orgánu </a:t>
            </a:r>
            <a:r>
              <a:rPr lang="cs-CZ" b="1" dirty="0"/>
              <a:t>do 30 dnů </a:t>
            </a:r>
            <a:r>
              <a:rPr lang="cs-CZ" dirty="0"/>
              <a:t>ode dne doručení odvolání…V případě nepřípustného nebo opožděného odvolání předá spis odvolacímu orgánu </a:t>
            </a:r>
            <a:r>
              <a:rPr lang="cs-CZ" b="1" dirty="0"/>
              <a:t>do 10 dnů</a:t>
            </a:r>
            <a:r>
              <a:rPr lang="cs-CZ" dirty="0"/>
              <a:t>; </a:t>
            </a:r>
            <a:r>
              <a:rPr lang="cs-CZ" b="1" dirty="0">
                <a:solidFill>
                  <a:srgbClr val="FF0000"/>
                </a:solidFill>
              </a:rPr>
              <a:t>ve stanovisku </a:t>
            </a:r>
            <a:r>
              <a:rPr lang="cs-CZ" dirty="0"/>
              <a:t>se omezí na uvedení důvodů rozhodných pro posouzení opožděnosti nebo nepřípustnosti odvolání“.</a:t>
            </a: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Předkládací zpráva odvolacímu orgánu</a:t>
            </a:r>
          </a:p>
        </p:txBody>
      </p:sp>
    </p:spTree>
    <p:extLst>
      <p:ext uri="{BB962C8B-B14F-4D97-AF65-F5344CB8AC3E}">
        <p14:creationId xmlns:p14="http://schemas.microsoft.com/office/powerpoint/2010/main" val="165525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FC88B9F-2EDB-9843-235C-FD197962D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správní orgán považuje odvolání za </a:t>
            </a:r>
            <a:r>
              <a:rPr lang="cs-CZ" b="1" dirty="0"/>
              <a:t>včasné a přípustné</a:t>
            </a:r>
            <a:r>
              <a:rPr lang="cs-CZ" dirty="0"/>
              <a:t>, a důvody, proč nepostupoval podle § 87 (</a:t>
            </a:r>
            <a:r>
              <a:rPr lang="cs-CZ" dirty="0" err="1"/>
              <a:t>autoremedura</a:t>
            </a:r>
            <a:r>
              <a:rPr lang="cs-CZ" dirty="0"/>
              <a:t>).</a:t>
            </a:r>
          </a:p>
          <a:p>
            <a:r>
              <a:rPr lang="cs-CZ" dirty="0"/>
              <a:t>vyjádření k </a:t>
            </a:r>
            <a:r>
              <a:rPr lang="cs-CZ" b="1" dirty="0"/>
              <a:t>námitkám obsaženým v odvolání a vyjádřením účastníků k podanému odvolání</a:t>
            </a:r>
            <a:r>
              <a:rPr lang="cs-CZ" dirty="0"/>
              <a:t>. </a:t>
            </a:r>
          </a:p>
          <a:p>
            <a:r>
              <a:rPr lang="cs-CZ" dirty="0"/>
              <a:t>pokud správní orgán posoudí podané odvolání jako </a:t>
            </a:r>
            <a:r>
              <a:rPr lang="cs-CZ" b="1" dirty="0"/>
              <a:t>nepřípustné nebo opožděné, </a:t>
            </a:r>
            <a:r>
              <a:rPr lang="cs-CZ" dirty="0"/>
              <a:t>omezí se pouze na uvedení důvodů rozhodných pro posouzení opožděnosti nebo nepřípustnosti odvolání.</a:t>
            </a:r>
          </a:p>
          <a:p>
            <a:r>
              <a:rPr lang="cs-CZ" dirty="0"/>
              <a:t>v závěru stanoviska uvede návrh rozhodnutí odvolacího správního orgánu.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5C2C81-0D78-6C49-020F-8D87B206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ADA4B4-D818-7164-0723-A0E59D96F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stanoviska správního orgánu</a:t>
            </a:r>
          </a:p>
        </p:txBody>
      </p:sp>
    </p:spTree>
    <p:extLst>
      <p:ext uri="{BB962C8B-B14F-4D97-AF65-F5344CB8AC3E}">
        <p14:creationId xmlns:p14="http://schemas.microsoft.com/office/powerpoint/2010/main" val="2110189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E368838-5830-A564-73C3-9CA42A484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Novela zákona o obchodních korporacích </a:t>
            </a:r>
          </a:p>
          <a:p>
            <a:pPr lvl="1"/>
            <a:r>
              <a:rPr lang="cs-CZ" dirty="0"/>
              <a:t>účinnost 1.7.2023</a:t>
            </a:r>
          </a:p>
          <a:p>
            <a:pPr lvl="1"/>
            <a:r>
              <a:rPr lang="cs-CZ" dirty="0"/>
              <a:t>vytvoření nové koncepce § 46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 Evidence osob vyloučených z výkonu funkce člena voleného orgánu </a:t>
            </a:r>
          </a:p>
          <a:p>
            <a:pPr lvl="1"/>
            <a:r>
              <a:rPr lang="cs-CZ" dirty="0"/>
              <a:t>správce Ministerstvo spravedlnosti</a:t>
            </a:r>
          </a:p>
          <a:p>
            <a:pPr marL="457200" lvl="1" indent="0">
              <a:buNone/>
            </a:pPr>
            <a:endParaRPr lang="cs-CZ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u="sng" dirty="0"/>
              <a:t>6 zvláštních důvodů nezpůsobilosti k výkonu funkce, které lze rozdělit do tří okruhů: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/>
              <a:t>rozhodnutí českého nebo zahraničního orgánu veřejné moci zakazující výkon funkce,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/>
              <a:t>insolvence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2400" dirty="0"/>
              <a:t>odsouzení za vybrané kategorie trestných činů souvisejících s obsahem náplně činnosti člena voleného orgánu, tj. zejména trestných činů majetkové povahy (jedná se o trestné činy úmyslné i nedbalostní).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F7492F3-E81D-4B6A-A684-91CE450B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F755D4-7A0A-6019-FB97-90182437C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Změny v požadavcích na bezúhonnost člena voleného orgánu</a:t>
            </a:r>
          </a:p>
        </p:txBody>
      </p:sp>
    </p:spTree>
    <p:extLst>
      <p:ext uri="{BB962C8B-B14F-4D97-AF65-F5344CB8AC3E}">
        <p14:creationId xmlns:p14="http://schemas.microsoft.com/office/powerpoint/2010/main" val="2015404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52FA94F-0539-5D48-AA3C-3C74ED6243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cs-CZ" sz="5400" dirty="0"/>
            </a:br>
            <a:br>
              <a:rPr lang="cs-CZ" sz="5400" dirty="0"/>
            </a:br>
            <a:r>
              <a:rPr lang="cs-CZ" sz="5400" dirty="0"/>
              <a:t>Děkuji za pozornost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D410835F-0A28-BD49-B480-AA3D6E59BF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Odbor právní a Krajský živnostenský úřad</a:t>
            </a:r>
          </a:p>
        </p:txBody>
      </p:sp>
    </p:spTree>
    <p:extLst>
      <p:ext uri="{BB962C8B-B14F-4D97-AF65-F5344CB8AC3E}">
        <p14:creationId xmlns:p14="http://schemas.microsoft.com/office/powerpoint/2010/main" val="74545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 Doručování</a:t>
            </a:r>
          </a:p>
          <a:p>
            <a:r>
              <a:rPr lang="cs-CZ" sz="4000" dirty="0"/>
              <a:t> Další časté chyby</a:t>
            </a:r>
          </a:p>
          <a:p>
            <a:r>
              <a:rPr lang="cs-CZ" sz="4000" dirty="0"/>
              <a:t> Předkládací zpráva odvolacímu orgánu</a:t>
            </a:r>
          </a:p>
          <a:p>
            <a:r>
              <a:rPr lang="cs-CZ" sz="4000" dirty="0"/>
              <a:t> Změny v požadavcích na bezúhonnost člena  </a:t>
            </a:r>
          </a:p>
          <a:p>
            <a:pPr marL="0" indent="0">
              <a:buNone/>
            </a:pPr>
            <a:r>
              <a:rPr lang="cs-CZ" sz="4000" dirty="0"/>
              <a:t>   voleného orgánu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800510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/>
              <a:t>do datové schránky</a:t>
            </a:r>
          </a:p>
          <a:p>
            <a:pPr marL="514350" indent="-514350">
              <a:buAutoNum type="arabicParenR"/>
            </a:pPr>
            <a:r>
              <a:rPr lang="cs-CZ" dirty="0"/>
              <a:t>na adresu pro doručování sdělenou správnímu orgánu (popř. PČR) či elektronická adresa sdělená adresátem </a:t>
            </a:r>
          </a:p>
          <a:p>
            <a:pPr marL="514350" indent="-514350">
              <a:buAutoNum type="arabicParenR"/>
            </a:pPr>
            <a:r>
              <a:rPr lang="cs-CZ" dirty="0"/>
              <a:t>na adresu evidovanou ISEO (zákon č. 133/2000 Sb.)</a:t>
            </a:r>
          </a:p>
          <a:p>
            <a:pPr marL="514350" indent="-514350">
              <a:buAutoNum type="arabicParenR"/>
            </a:pPr>
            <a:r>
              <a:rPr lang="cs-CZ" dirty="0"/>
              <a:t>na adresu trvalého pobytu</a:t>
            </a:r>
          </a:p>
          <a:p>
            <a:pPr marL="514350" indent="-514350">
              <a:buAutoNum type="arabicParenR"/>
            </a:pPr>
            <a:endParaRPr lang="cs-CZ" dirty="0"/>
          </a:p>
          <a:p>
            <a:pPr marL="0" indent="0">
              <a:buNone/>
            </a:pPr>
            <a:r>
              <a:rPr lang="cs-CZ" dirty="0"/>
              <a:t>Doručení písemností musí být ve spise vykázáno.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Doručování</a:t>
            </a:r>
          </a:p>
        </p:txBody>
      </p:sp>
    </p:spTree>
    <p:extLst>
      <p:ext uri="{BB962C8B-B14F-4D97-AF65-F5344CB8AC3E}">
        <p14:creationId xmlns:p14="http://schemas.microsoft.com/office/powerpoint/2010/main" val="1787436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Rozsudek NSS ze dne 6. 3. 2009, č. j. 1 </a:t>
            </a:r>
            <a:r>
              <a:rPr lang="cs-CZ" b="1" dirty="0" err="1"/>
              <a:t>Afs</a:t>
            </a:r>
            <a:r>
              <a:rPr lang="cs-CZ" b="1" dirty="0"/>
              <a:t> 148/2008-73</a:t>
            </a:r>
          </a:p>
          <a:p>
            <a:r>
              <a:rPr lang="cs-CZ" dirty="0"/>
              <a:t>dostala-li se písemnost do sféry vlivu adresáta byť nesprávným kanálem, není třeba doručování opakovat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Materiální pojetí doručování</a:t>
            </a:r>
          </a:p>
        </p:txBody>
      </p:sp>
    </p:spTree>
    <p:extLst>
      <p:ext uri="{BB962C8B-B14F-4D97-AF65-F5344CB8AC3E}">
        <p14:creationId xmlns:p14="http://schemas.microsoft.com/office/powerpoint/2010/main" val="3467117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b="1" dirty="0"/>
              <a:t> </a:t>
            </a:r>
            <a:r>
              <a:rPr lang="cs-CZ" sz="9600" b="1" dirty="0"/>
              <a:t>Datová schránka fyzické osoby </a:t>
            </a:r>
            <a:r>
              <a:rPr lang="cs-CZ" sz="9600" dirty="0"/>
              <a:t>(§ 3 zák. o el. úkonech)</a:t>
            </a:r>
          </a:p>
          <a:p>
            <a:pPr marL="442913" indent="-442913">
              <a:buNone/>
            </a:pPr>
            <a:r>
              <a:rPr lang="cs-CZ" sz="8000" dirty="0"/>
              <a:t>    - zřizuje se </a:t>
            </a:r>
            <a:r>
              <a:rPr lang="cs-CZ" sz="8000" u="sng" dirty="0"/>
              <a:t>na žádost </a:t>
            </a:r>
            <a:r>
              <a:rPr lang="cs-CZ" sz="8000" dirty="0"/>
              <a:t>fyzické osoby, každá fyzická osoba má nárok na zřízení jen jedné datové schránky fyzické osoby</a:t>
            </a:r>
          </a:p>
          <a:p>
            <a:pPr marL="360363" indent="-360363">
              <a:buNone/>
            </a:pPr>
            <a:endParaRPr lang="cs-CZ" sz="8000" b="1" dirty="0"/>
          </a:p>
          <a:p>
            <a:r>
              <a:rPr lang="cs-CZ" sz="8000" b="1" dirty="0"/>
              <a:t> </a:t>
            </a:r>
            <a:r>
              <a:rPr lang="cs-CZ" sz="9600" b="1" dirty="0"/>
              <a:t>Datová schránka podnikající fyzické osoby </a:t>
            </a:r>
            <a:r>
              <a:rPr lang="cs-CZ" sz="9600" dirty="0"/>
              <a:t>(§ 4 zák. o el. úkonech)</a:t>
            </a:r>
          </a:p>
          <a:p>
            <a:pPr marL="534988" indent="-534988" algn="just">
              <a:buNone/>
            </a:pPr>
            <a:r>
              <a:rPr lang="cs-CZ" sz="8000" dirty="0"/>
              <a:t>    - datovou schránku podnikající fyzické osobě, advokátu, statutárnímu auditorovi, daňovému poradci, insolvenčnímu správci, znalci, soudnímu tlumočníku a soudnímu překladateli zřídí Agentura bezplatně a bezodkladně poté, co obdrží informaci o jejich zapsání do zákonem stanovené evidence nebo rejstříku – zřizuje se tedy </a:t>
            </a:r>
            <a:r>
              <a:rPr lang="cs-CZ" sz="8000" u="sng" dirty="0"/>
              <a:t>automaticky,</a:t>
            </a:r>
          </a:p>
          <a:p>
            <a:pPr marL="534988" indent="-534988" algn="just">
              <a:buNone/>
            </a:pPr>
            <a:endParaRPr lang="cs-CZ" sz="8000" dirty="0"/>
          </a:p>
          <a:p>
            <a:r>
              <a:rPr lang="cs-CZ" sz="8000" b="1" dirty="0"/>
              <a:t> </a:t>
            </a:r>
            <a:r>
              <a:rPr lang="cs-CZ" sz="9600" b="1" dirty="0"/>
              <a:t>Datová schránka právnické osoby </a:t>
            </a:r>
            <a:r>
              <a:rPr lang="cs-CZ" sz="9600" dirty="0"/>
              <a:t>(§ 5 zák. o el. úkonech)</a:t>
            </a:r>
          </a:p>
          <a:p>
            <a:pPr marL="360363" indent="-360363">
              <a:buNone/>
            </a:pPr>
            <a:r>
              <a:rPr lang="cs-CZ" sz="8000" dirty="0"/>
              <a:t>       </a:t>
            </a:r>
          </a:p>
          <a:p>
            <a:r>
              <a:rPr lang="cs-CZ" sz="8000" b="1" dirty="0"/>
              <a:t> </a:t>
            </a:r>
            <a:r>
              <a:rPr lang="cs-CZ" sz="9600" b="1" dirty="0"/>
              <a:t>Datová schránka  orgánu veřejné moci  </a:t>
            </a:r>
            <a:r>
              <a:rPr lang="cs-CZ" sz="9600" dirty="0"/>
              <a:t>(§ 6 zák. o el. úkonech)</a:t>
            </a:r>
          </a:p>
          <a:p>
            <a:pPr marL="360363" indent="-360363">
              <a:buNone/>
            </a:pPr>
            <a:r>
              <a:rPr lang="cs-CZ" sz="8000" dirty="0"/>
              <a:t>    (zvláštní ustanovení o datových schránkách orgánů územních samosprávných celků – § 7 zák. o el. úkonech )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360363" indent="-360363">
              <a:buNone/>
            </a:pPr>
            <a:r>
              <a:rPr lang="cs-CZ" sz="2400" dirty="0"/>
              <a:t>  -</a:t>
            </a:r>
            <a:endParaRPr lang="cs-CZ" sz="2400" u="sng" dirty="0"/>
          </a:p>
          <a:p>
            <a:pPr marL="360363" indent="-360363">
              <a:buNone/>
            </a:pPr>
            <a:endParaRPr lang="cs-CZ" sz="2400" u="sng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Typy datových schránek</a:t>
            </a:r>
          </a:p>
        </p:txBody>
      </p:sp>
    </p:spTree>
    <p:extLst>
      <p:ext uri="{BB962C8B-B14F-4D97-AF65-F5344CB8AC3E}">
        <p14:creationId xmlns:p14="http://schemas.microsoft.com/office/powerpoint/2010/main" val="4031485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Při doručování je třeba důsledně rozlišovat doručování do datové schránky fyzické osoby a do datové schránky podnikající fyzické osoby !!</a:t>
            </a:r>
          </a:p>
          <a:p>
            <a:pPr marL="0" indent="0" algn="just">
              <a:buNone/>
            </a:pPr>
            <a:r>
              <a:rPr lang="cs-CZ" dirty="0"/>
              <a:t>Je nezbytné rozlišovat typ datové schránky a povahu doručované písemnosti v závislosti na roli a postavení účastníka, jehož se písemnost týká (rozsudek NSS 8 As 109/2015).</a:t>
            </a:r>
          </a:p>
          <a:p>
            <a:pPr marL="0" indent="0" algn="just">
              <a:buNone/>
            </a:pPr>
            <a:r>
              <a:rPr lang="cs-CZ" b="1" dirty="0"/>
              <a:t>Je třeba rozlišovat, zda se doručovaná písemnost týká podnikání fyzické osoby či nikoli.</a:t>
            </a:r>
          </a:p>
          <a:p>
            <a:pPr marL="0" indent="0" algn="just">
              <a:buNone/>
            </a:pPr>
            <a:r>
              <a:rPr lang="cs-CZ" dirty="0"/>
              <a:t>Pokud má podnikající fyzická osoba jen DS podnikající fyzické osoby, ale nepožádala o zřízení DS fyzické osoby – písemnosti netýkající se jejího podnikání budou doručovány postupem podle § 20 správního řádu, tedy nikoli do DS.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Datová schránka fyzické osoby   </a:t>
            </a:r>
            <a:br>
              <a:rPr lang="cs-CZ" sz="3200" dirty="0"/>
            </a:br>
            <a:r>
              <a:rPr lang="cs-CZ" sz="3200" dirty="0"/>
              <a:t> x  datová schránka podnikající fyzické osoby</a:t>
            </a:r>
          </a:p>
        </p:txBody>
      </p:sp>
    </p:spTree>
    <p:extLst>
      <p:ext uri="{BB962C8B-B14F-4D97-AF65-F5344CB8AC3E}">
        <p14:creationId xmlns:p14="http://schemas.microsoft.com/office/powerpoint/2010/main" val="171439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400" dirty="0"/>
              <a:t>Pokud byla </a:t>
            </a:r>
            <a:r>
              <a:rPr lang="cs-CZ" sz="2400" b="1" dirty="0"/>
              <a:t>písemnost netýkající se podnikání fyzické osoby </a:t>
            </a:r>
            <a:r>
              <a:rPr lang="cs-CZ" sz="2400" dirty="0"/>
              <a:t>(např. rozhodnutí o přestupku, který nesouvisí s podnikáním fyzické osoby) </a:t>
            </a:r>
            <a:r>
              <a:rPr lang="cs-CZ" sz="2400" b="1" dirty="0"/>
              <a:t>doručena do DS podnikající fyzické osoby : </a:t>
            </a:r>
          </a:p>
          <a:p>
            <a:pPr marL="268288" indent="-268288" algn="just">
              <a:buNone/>
            </a:pPr>
            <a:r>
              <a:rPr lang="cs-CZ" sz="2400" dirty="0"/>
              <a:t>- </a:t>
            </a:r>
            <a:r>
              <a:rPr lang="cs-CZ" sz="2400" b="1" dirty="0"/>
              <a:t>v případě, že se s ní fakticky seznámila </a:t>
            </a:r>
            <a:r>
              <a:rPr lang="cs-CZ" sz="2400" dirty="0"/>
              <a:t>fyzická osoba, pro kterou byla DS zřízena (a které je písemnost adresována), </a:t>
            </a:r>
            <a:r>
              <a:rPr lang="cs-CZ" sz="2400" b="1" dirty="0"/>
              <a:t>lze písemnost považovat za doručenou </a:t>
            </a:r>
            <a:r>
              <a:rPr lang="cs-CZ" sz="2400" dirty="0"/>
              <a:t>(s ohledem na smysl a účel doručování má přednost faktické seznámení se s písemností před formálním způsobem doručení)</a:t>
            </a:r>
          </a:p>
          <a:p>
            <a:pPr marL="268288" indent="-268288" algn="just">
              <a:buNone/>
            </a:pPr>
            <a:r>
              <a:rPr lang="cs-CZ" sz="2400" dirty="0"/>
              <a:t>-	</a:t>
            </a:r>
            <a:r>
              <a:rPr lang="cs-CZ" sz="2400" b="1" dirty="0"/>
              <a:t>nelze však aplikovat fikci doručení </a:t>
            </a:r>
            <a:r>
              <a:rPr lang="cs-CZ" sz="2400" dirty="0"/>
              <a:t>dle § 17 odst. 4 zákona </a:t>
            </a:r>
            <a:br>
              <a:rPr lang="cs-CZ" sz="2400" dirty="0"/>
            </a:br>
            <a:r>
              <a:rPr lang="cs-CZ" sz="2400" dirty="0"/>
              <a:t>o el. úkonech (tj. nepřihlásí-li se do datové schránky osoba, která má s ohledem na rozsah svého oprávnění přístup k dodanému dokumentu, ve lhůtě 10 dnů ode dne, kdy byl dokument dodán do datové schránky, považuje se tento dokument za doručený posledním dnem této lhůty) </a:t>
            </a:r>
            <a:r>
              <a:rPr lang="cs-CZ" sz="2400" b="1" dirty="0"/>
              <a:t>- </a:t>
            </a:r>
            <a:r>
              <a:rPr lang="cs-CZ" sz="2400" dirty="0"/>
              <a:t>v důsledku nesprávného úředního postupu pro fikci doručení nejsou splněny podmínky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Pochybení při doručování do datové schránky</a:t>
            </a:r>
          </a:p>
        </p:txBody>
      </p:sp>
    </p:spTree>
    <p:extLst>
      <p:ext uri="{BB962C8B-B14F-4D97-AF65-F5344CB8AC3E}">
        <p14:creationId xmlns:p14="http://schemas.microsoft.com/office/powerpoint/2010/main" val="143478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NSS č.j. 8 As 185/2022-26 ze dne 8.9.2023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Soud se zabývat otázkou, </a:t>
            </a:r>
            <a:r>
              <a:rPr lang="cs-C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zda nesprávné doručování přerušilo běh promlčecí lhůty nebo ne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Správní orgán I. stupně odeslal (vypravil) rozhodnutí na trvalý pobyt přestupce, ten si zásilku nepřevzal. Následně bylo zjištěno, že přestupce si 5 dnů před odesláním rozhodnutí zřídil datovou schránku, proto mu správní orgán rozhodnutí zaslal znovu.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Závěr NSS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(zrušeno rozhodnutí krajského soudu):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když bylo doručováno nesprávně (tj. ne v první řadě do datové schránky), rozhodnutí bylo z úřadu odesláno (vypraveno), tj. bylo vydáno – takové rozhodnutí již má účinky vně správního orgánu a ten je jím dále vázán. Pochybí-li správní orgán při doručování, doručuje zcela nepochybně při dalším pokusu o řádné doručení totéž správní rozhodnutí. Dle soudu neměl zákonodárce v úmyslu rozlišovat při určení okamžiku vydání rozhodnutí, zda správní orgán při doručování porušil § 19 SŘ (a tedy rozhodnutí nevydal) anebo porušil až některé z pravidel dle § 20 a násl. SŘ (a tedy rozhodnutí vydal).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</a:t>
            </a:r>
          </a:p>
        </p:txBody>
      </p:sp>
    </p:spTree>
    <p:extLst>
      <p:ext uri="{BB962C8B-B14F-4D97-AF65-F5344CB8AC3E}">
        <p14:creationId xmlns:p14="http://schemas.microsoft.com/office/powerpoint/2010/main" val="211538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Postupovat důsledně v souladu s § 68 odst. 2 SŘ při označení účastníka ve výroku údaji umožňujícími jeho identifikaci.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 identifikace podnikatele užívat </a:t>
            </a:r>
            <a:r>
              <a:rPr lang="pl-PL" dirty="0"/>
              <a:t>oficiální zkratku </a:t>
            </a:r>
            <a:r>
              <a:rPr lang="pl-PL" b="1" dirty="0"/>
              <a:t>IČO</a:t>
            </a:r>
            <a:r>
              <a:rPr lang="pl-PL" dirty="0"/>
              <a:t> ne IČ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D43A2-98E4-B24E-9228-7624BE346F8E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časté chyby</a:t>
            </a:r>
            <a:br>
              <a:rPr lang="cs-CZ" sz="6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0057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C176AD870A0C448B7EF302593BEBDDA" ma:contentTypeVersion="7" ma:contentTypeDescription="Vytvoří nový dokument" ma:contentTypeScope="" ma:versionID="4779653994c55bca2788a20b0edc89b3">
  <xsd:schema xmlns:xsd="http://www.w3.org/2001/XMLSchema" xmlns:xs="http://www.w3.org/2001/XMLSchema" xmlns:p="http://schemas.microsoft.com/office/2006/metadata/properties" xmlns:ns3="e9488e27-62b4-47cf-9353-e24b519013c0" targetNamespace="http://schemas.microsoft.com/office/2006/metadata/properties" ma:root="true" ma:fieldsID="57b0adb5b2563c32cf31d144bf41f52c" ns3:_="">
    <xsd:import namespace="e9488e27-62b4-47cf-9353-e24b519013c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488e27-62b4-47cf-9353-e24b519013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AA69A8-EDAF-475B-B5A3-A3B95FCED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488e27-62b4-47cf-9353-e24b519013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65A971-284A-40A0-B523-834B76FE1717}">
  <ds:schemaRefs>
    <ds:schemaRef ds:uri="http://purl.org/dc/dcmitype/"/>
    <ds:schemaRef ds:uri="http://schemas.microsoft.com/office/2006/documentManagement/types"/>
    <ds:schemaRef ds:uri="e9488e27-62b4-47cf-9353-e24b519013c0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B50FAB4-65F6-4E9C-BF22-D7A3DE4E4D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11624</TotalTime>
  <Words>1028</Words>
  <Application>Microsoft Office PowerPoint</Application>
  <PresentationFormat>Širokoúhlá obrazovka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Degular</vt:lpstr>
      <vt:lpstr>Wingdings</vt:lpstr>
      <vt:lpstr>Motiv Office</vt:lpstr>
      <vt:lpstr>  Správní řízení</vt:lpstr>
      <vt:lpstr>Program</vt:lpstr>
      <vt:lpstr>Doručování</vt:lpstr>
      <vt:lpstr>Materiální pojetí doručování</vt:lpstr>
      <vt:lpstr>Typy datových schránek</vt:lpstr>
      <vt:lpstr>Datová schránka fyzické osoby     x  datová schránka podnikající fyzické osoby</vt:lpstr>
      <vt:lpstr>Pochybení při doručování do datové schránky</vt:lpstr>
      <vt:lpstr>Judikatura</vt:lpstr>
      <vt:lpstr>Další časté chyby </vt:lpstr>
      <vt:lpstr>Předkládací zpráva odvolacímu orgánu</vt:lpstr>
      <vt:lpstr>Obsah stanoviska správního orgánu</vt:lpstr>
      <vt:lpstr>Změny v požadavcích na bezúhonnost člena voleného orgánu</vt:lpstr>
      <vt:lpstr>  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Zajištění veřejné dopravy ZK od 15.12.2019</dc:title>
  <dc:creator>Quang Milan Nguyen</dc:creator>
  <cp:lastModifiedBy>Slobodian Sandra</cp:lastModifiedBy>
  <cp:revision>369</cp:revision>
  <cp:lastPrinted>2023-11-27T12:49:39Z</cp:lastPrinted>
  <dcterms:created xsi:type="dcterms:W3CDTF">2021-08-21T22:30:26Z</dcterms:created>
  <dcterms:modified xsi:type="dcterms:W3CDTF">2023-12-06T14:17:26Z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0x0101001C176AD870A0C448B7EF302593BEBDDA</vt:lpwstr>
  </property>
</Properties>
</file>