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6"/>
  </p:notesMasterIdLst>
  <p:sldIdLst>
    <p:sldId id="256" r:id="rId5"/>
    <p:sldId id="257" r:id="rId6"/>
    <p:sldId id="266" r:id="rId7"/>
    <p:sldId id="284" r:id="rId8"/>
    <p:sldId id="282" r:id="rId9"/>
    <p:sldId id="285" r:id="rId10"/>
    <p:sldId id="286" r:id="rId11"/>
    <p:sldId id="287" r:id="rId12"/>
    <p:sldId id="288" r:id="rId13"/>
    <p:sldId id="289" r:id="rId14"/>
    <p:sldId id="264" r:id="rId15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00"/>
    <a:srgbClr val="CABCB2"/>
    <a:srgbClr val="D1C5BD"/>
    <a:srgbClr val="C1B1A7"/>
    <a:srgbClr val="FEE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D46387-BB91-4F0F-B3C7-4E924944C418}" v="16" dt="2023-12-06T08:07:42.8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929F9F4-4A8F-4326-A1B4-22849713DDAB}" styleName="Tmavý styl 1 – zvýraznění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63721" autoAdjust="0"/>
  </p:normalViewPr>
  <p:slideViewPr>
    <p:cSldViewPr snapToGrid="0" snapToObjects="1">
      <p:cViewPr varScale="1">
        <p:scale>
          <a:sx n="70" d="100"/>
          <a:sy n="70" d="100"/>
        </p:scale>
        <p:origin x="23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ák Milan" userId="3452d4e8-f3cc-4109-800f-6f57dd5b3f1e" providerId="ADAL" clId="{30D46387-BB91-4F0F-B3C7-4E924944C418}"/>
    <pc:docChg chg="undo custSel addSld delSld modSld sldOrd">
      <pc:chgData name="Jonák Milan" userId="3452d4e8-f3cc-4109-800f-6f57dd5b3f1e" providerId="ADAL" clId="{30D46387-BB91-4F0F-B3C7-4E924944C418}" dt="2023-12-06T11:54:34.084" v="4219" actId="20577"/>
      <pc:docMkLst>
        <pc:docMk/>
      </pc:docMkLst>
      <pc:sldChg chg="modSp mod">
        <pc:chgData name="Jonák Milan" userId="3452d4e8-f3cc-4109-800f-6f57dd5b3f1e" providerId="ADAL" clId="{30D46387-BB91-4F0F-B3C7-4E924944C418}" dt="2023-12-04T14:51:34.436" v="254" actId="1076"/>
        <pc:sldMkLst>
          <pc:docMk/>
          <pc:sldMk cId="2134653494" sldId="256"/>
        </pc:sldMkLst>
        <pc:spChg chg="mod">
          <ac:chgData name="Jonák Milan" userId="3452d4e8-f3cc-4109-800f-6f57dd5b3f1e" providerId="ADAL" clId="{30D46387-BB91-4F0F-B3C7-4E924944C418}" dt="2023-12-04T14:51:34.436" v="254" actId="1076"/>
          <ac:spMkLst>
            <pc:docMk/>
            <pc:sldMk cId="2134653494" sldId="256"/>
            <ac:spMk id="2" creationId="{6A464F62-C66D-7747-AE1D-B98617324826}"/>
          </ac:spMkLst>
        </pc:spChg>
        <pc:spChg chg="mod">
          <ac:chgData name="Jonák Milan" userId="3452d4e8-f3cc-4109-800f-6f57dd5b3f1e" providerId="ADAL" clId="{30D46387-BB91-4F0F-B3C7-4E924944C418}" dt="2023-12-04T14:43:59.412" v="22" actId="6549"/>
          <ac:spMkLst>
            <pc:docMk/>
            <pc:sldMk cId="2134653494" sldId="256"/>
            <ac:spMk id="3" creationId="{A470C84C-FA25-4B48-8EA5-40D03BC15649}"/>
          </ac:spMkLst>
        </pc:spChg>
      </pc:sldChg>
      <pc:sldChg chg="modSp mod">
        <pc:chgData name="Jonák Milan" userId="3452d4e8-f3cc-4109-800f-6f57dd5b3f1e" providerId="ADAL" clId="{30D46387-BB91-4F0F-B3C7-4E924944C418}" dt="2023-12-06T11:47:55.278" v="4217" actId="948"/>
        <pc:sldMkLst>
          <pc:docMk/>
          <pc:sldMk cId="1701272261" sldId="257"/>
        </pc:sldMkLst>
        <pc:spChg chg="mod">
          <ac:chgData name="Jonák Milan" userId="3452d4e8-f3cc-4109-800f-6f57dd5b3f1e" providerId="ADAL" clId="{30D46387-BB91-4F0F-B3C7-4E924944C418}" dt="2023-12-06T11:47:55.278" v="4217" actId="948"/>
          <ac:spMkLst>
            <pc:docMk/>
            <pc:sldMk cId="1701272261" sldId="257"/>
            <ac:spMk id="3" creationId="{90AC446F-4CCF-4040-98B5-D629E72C6432}"/>
          </ac:spMkLst>
        </pc:spChg>
      </pc:sldChg>
      <pc:sldChg chg="modSp mod">
        <pc:chgData name="Jonák Milan" userId="3452d4e8-f3cc-4109-800f-6f57dd5b3f1e" providerId="ADAL" clId="{30D46387-BB91-4F0F-B3C7-4E924944C418}" dt="2023-12-06T08:12:33.217" v="3784" actId="20577"/>
        <pc:sldMkLst>
          <pc:docMk/>
          <pc:sldMk cId="745454274" sldId="264"/>
        </pc:sldMkLst>
        <pc:spChg chg="mod">
          <ac:chgData name="Jonák Milan" userId="3452d4e8-f3cc-4109-800f-6f57dd5b3f1e" providerId="ADAL" clId="{30D46387-BB91-4F0F-B3C7-4E924944C418}" dt="2023-12-06T08:12:33.217" v="3784" actId="20577"/>
          <ac:spMkLst>
            <pc:docMk/>
            <pc:sldMk cId="745454274" sldId="264"/>
            <ac:spMk id="6" creationId="{D410835F-0A28-BD49-B480-AA3D6E59BF65}"/>
          </ac:spMkLst>
        </pc:spChg>
      </pc:sldChg>
      <pc:sldChg chg="addSp delSp modSp mod">
        <pc:chgData name="Jonák Milan" userId="3452d4e8-f3cc-4109-800f-6f57dd5b3f1e" providerId="ADAL" clId="{30D46387-BB91-4F0F-B3C7-4E924944C418}" dt="2023-12-05T13:46:54.696" v="1755" actId="255"/>
        <pc:sldMkLst>
          <pc:docMk/>
          <pc:sldMk cId="1349706109" sldId="266"/>
        </pc:sldMkLst>
        <pc:spChg chg="add mod">
          <ac:chgData name="Jonák Milan" userId="3452d4e8-f3cc-4109-800f-6f57dd5b3f1e" providerId="ADAL" clId="{30D46387-BB91-4F0F-B3C7-4E924944C418}" dt="2023-12-05T13:46:54.696" v="1755" actId="255"/>
          <ac:spMkLst>
            <pc:docMk/>
            <pc:sldMk cId="1349706109" sldId="266"/>
            <ac:spMk id="2" creationId="{C34DCEF6-1243-21A2-6A62-744F6986A9CD}"/>
          </ac:spMkLst>
        </pc:spChg>
        <pc:spChg chg="mod">
          <ac:chgData name="Jonák Milan" userId="3452d4e8-f3cc-4109-800f-6f57dd5b3f1e" providerId="ADAL" clId="{30D46387-BB91-4F0F-B3C7-4E924944C418}" dt="2023-12-05T11:24:28.328" v="430" actId="20577"/>
          <ac:spMkLst>
            <pc:docMk/>
            <pc:sldMk cId="1349706109" sldId="266"/>
            <ac:spMk id="4" creationId="{00000000-0000-0000-0000-000000000000}"/>
          </ac:spMkLst>
        </pc:spChg>
        <pc:graphicFrameChg chg="del">
          <ac:chgData name="Jonák Milan" userId="3452d4e8-f3cc-4109-800f-6f57dd5b3f1e" providerId="ADAL" clId="{30D46387-BB91-4F0F-B3C7-4E924944C418}" dt="2023-12-04T14:46:06.148" v="185" actId="478"/>
          <ac:graphicFrameMkLst>
            <pc:docMk/>
            <pc:sldMk cId="1349706109" sldId="266"/>
            <ac:graphicFrameMk id="10" creationId="{00000000-0000-0000-0000-000000000000}"/>
          </ac:graphicFrameMkLst>
        </pc:graphicFrameChg>
      </pc:sldChg>
      <pc:sldChg chg="del">
        <pc:chgData name="Jonák Milan" userId="3452d4e8-f3cc-4109-800f-6f57dd5b3f1e" providerId="ADAL" clId="{30D46387-BB91-4F0F-B3C7-4E924944C418}" dt="2023-12-04T14:46:54.829" v="226" actId="47"/>
        <pc:sldMkLst>
          <pc:docMk/>
          <pc:sldMk cId="1657894479" sldId="267"/>
        </pc:sldMkLst>
      </pc:sldChg>
      <pc:sldChg chg="del">
        <pc:chgData name="Jonák Milan" userId="3452d4e8-f3cc-4109-800f-6f57dd5b3f1e" providerId="ADAL" clId="{30D46387-BB91-4F0F-B3C7-4E924944C418}" dt="2023-12-04T14:46:57.675" v="227" actId="47"/>
        <pc:sldMkLst>
          <pc:docMk/>
          <pc:sldMk cId="1926970748" sldId="277"/>
        </pc:sldMkLst>
      </pc:sldChg>
      <pc:sldChg chg="del">
        <pc:chgData name="Jonák Milan" userId="3452d4e8-f3cc-4109-800f-6f57dd5b3f1e" providerId="ADAL" clId="{30D46387-BB91-4F0F-B3C7-4E924944C418}" dt="2023-12-04T14:46:23.061" v="187" actId="47"/>
        <pc:sldMkLst>
          <pc:docMk/>
          <pc:sldMk cId="1534142388" sldId="278"/>
        </pc:sldMkLst>
      </pc:sldChg>
      <pc:sldChg chg="addSp delSp modSp del mod">
        <pc:chgData name="Jonák Milan" userId="3452d4e8-f3cc-4109-800f-6f57dd5b3f1e" providerId="ADAL" clId="{30D46387-BB91-4F0F-B3C7-4E924944C418}" dt="2023-12-06T07:25:10.301" v="1932" actId="47"/>
        <pc:sldMkLst>
          <pc:docMk/>
          <pc:sldMk cId="2215172218" sldId="279"/>
        </pc:sldMkLst>
        <pc:spChg chg="add mod">
          <ac:chgData name="Jonák Milan" userId="3452d4e8-f3cc-4109-800f-6f57dd5b3f1e" providerId="ADAL" clId="{30D46387-BB91-4F0F-B3C7-4E924944C418}" dt="2023-12-06T07:25:01.063" v="1931" actId="6549"/>
          <ac:spMkLst>
            <pc:docMk/>
            <pc:sldMk cId="2215172218" sldId="279"/>
            <ac:spMk id="3" creationId="{55A2DCB4-A43B-B305-A631-C87CA978C647}"/>
          </ac:spMkLst>
        </pc:spChg>
        <pc:spChg chg="mod">
          <ac:chgData name="Jonák Milan" userId="3452d4e8-f3cc-4109-800f-6f57dd5b3f1e" providerId="ADAL" clId="{30D46387-BB91-4F0F-B3C7-4E924944C418}" dt="2023-12-04T14:46:45.950" v="223" actId="1076"/>
          <ac:spMkLst>
            <pc:docMk/>
            <pc:sldMk cId="2215172218" sldId="279"/>
            <ac:spMk id="4" creationId="{00000000-0000-0000-0000-000000000000}"/>
          </ac:spMkLst>
        </pc:spChg>
        <pc:graphicFrameChg chg="del">
          <ac:chgData name="Jonák Milan" userId="3452d4e8-f3cc-4109-800f-6f57dd5b3f1e" providerId="ADAL" clId="{30D46387-BB91-4F0F-B3C7-4E924944C418}" dt="2023-12-04T14:46:49.374" v="224" actId="478"/>
          <ac:graphicFrameMkLst>
            <pc:docMk/>
            <pc:sldMk cId="2215172218" sldId="279"/>
            <ac:graphicFrameMk id="5" creationId="{00000000-0000-0000-0000-000000000000}"/>
          </ac:graphicFrameMkLst>
        </pc:graphicFrameChg>
      </pc:sldChg>
      <pc:sldChg chg="del">
        <pc:chgData name="Jonák Milan" userId="3452d4e8-f3cc-4109-800f-6f57dd5b3f1e" providerId="ADAL" clId="{30D46387-BB91-4F0F-B3C7-4E924944C418}" dt="2023-12-04T14:46:25.891" v="189" actId="47"/>
        <pc:sldMkLst>
          <pc:docMk/>
          <pc:sldMk cId="523466186" sldId="280"/>
        </pc:sldMkLst>
      </pc:sldChg>
      <pc:sldChg chg="del">
        <pc:chgData name="Jonák Milan" userId="3452d4e8-f3cc-4109-800f-6f57dd5b3f1e" providerId="ADAL" clId="{30D46387-BB91-4F0F-B3C7-4E924944C418}" dt="2023-12-04T14:46:24.342" v="188" actId="47"/>
        <pc:sldMkLst>
          <pc:docMk/>
          <pc:sldMk cId="1273635413" sldId="281"/>
        </pc:sldMkLst>
      </pc:sldChg>
      <pc:sldChg chg="addSp delSp modSp add mod">
        <pc:chgData name="Jonák Milan" userId="3452d4e8-f3cc-4109-800f-6f57dd5b3f1e" providerId="ADAL" clId="{30D46387-BB91-4F0F-B3C7-4E924944C418}" dt="2023-12-06T11:47:21.841" v="4216" actId="6549"/>
        <pc:sldMkLst>
          <pc:docMk/>
          <pc:sldMk cId="4108389586" sldId="282"/>
        </pc:sldMkLst>
        <pc:spChg chg="add del">
          <ac:chgData name="Jonák Milan" userId="3452d4e8-f3cc-4109-800f-6f57dd5b3f1e" providerId="ADAL" clId="{30D46387-BB91-4F0F-B3C7-4E924944C418}" dt="2023-12-05T13:24:32.122" v="1054" actId="478"/>
          <ac:spMkLst>
            <pc:docMk/>
            <pc:sldMk cId="4108389586" sldId="282"/>
            <ac:spMk id="3" creationId="{FB51176B-1A91-CAF0-BD2D-27699B69413F}"/>
          </ac:spMkLst>
        </pc:spChg>
        <pc:spChg chg="mod">
          <ac:chgData name="Jonák Milan" userId="3452d4e8-f3cc-4109-800f-6f57dd5b3f1e" providerId="ADAL" clId="{30D46387-BB91-4F0F-B3C7-4E924944C418}" dt="2023-12-05T13:23:39.863" v="1042" actId="20577"/>
          <ac:spMkLst>
            <pc:docMk/>
            <pc:sldMk cId="4108389586" sldId="282"/>
            <ac:spMk id="4" creationId="{00000000-0000-0000-0000-000000000000}"/>
          </ac:spMkLst>
        </pc:spChg>
        <pc:spChg chg="add mod">
          <ac:chgData name="Jonák Milan" userId="3452d4e8-f3cc-4109-800f-6f57dd5b3f1e" providerId="ADAL" clId="{30D46387-BB91-4F0F-B3C7-4E924944C418}" dt="2023-12-06T11:47:21.841" v="4216" actId="6549"/>
          <ac:spMkLst>
            <pc:docMk/>
            <pc:sldMk cId="4108389586" sldId="282"/>
            <ac:spMk id="6" creationId="{7EB13ADB-28B5-8C7F-CF2A-EE3999BFE3F5}"/>
          </ac:spMkLst>
        </pc:spChg>
      </pc:sldChg>
      <pc:sldChg chg="add del">
        <pc:chgData name="Jonák Milan" userId="3452d4e8-f3cc-4109-800f-6f57dd5b3f1e" providerId="ADAL" clId="{30D46387-BB91-4F0F-B3C7-4E924944C418}" dt="2023-12-06T07:36:25.662" v="2679" actId="47"/>
        <pc:sldMkLst>
          <pc:docMk/>
          <pc:sldMk cId="1044349530" sldId="283"/>
        </pc:sldMkLst>
      </pc:sldChg>
      <pc:sldChg chg="addSp modSp add mod">
        <pc:chgData name="Jonák Milan" userId="3452d4e8-f3cc-4109-800f-6f57dd5b3f1e" providerId="ADAL" clId="{30D46387-BB91-4F0F-B3C7-4E924944C418}" dt="2023-12-06T09:39:43.682" v="3877" actId="15"/>
        <pc:sldMkLst>
          <pc:docMk/>
          <pc:sldMk cId="1363370488" sldId="284"/>
        </pc:sldMkLst>
        <pc:spChg chg="mod">
          <ac:chgData name="Jonák Milan" userId="3452d4e8-f3cc-4109-800f-6f57dd5b3f1e" providerId="ADAL" clId="{30D46387-BB91-4F0F-B3C7-4E924944C418}" dt="2023-12-06T09:39:43.682" v="3877" actId="15"/>
          <ac:spMkLst>
            <pc:docMk/>
            <pc:sldMk cId="1363370488" sldId="284"/>
            <ac:spMk id="2" creationId="{C34DCEF6-1243-21A2-6A62-744F6986A9CD}"/>
          </ac:spMkLst>
        </pc:spChg>
        <pc:spChg chg="mod">
          <ac:chgData name="Jonák Milan" userId="3452d4e8-f3cc-4109-800f-6f57dd5b3f1e" providerId="ADAL" clId="{30D46387-BB91-4F0F-B3C7-4E924944C418}" dt="2023-12-05T13:23:01.192" v="1025" actId="20577"/>
          <ac:spMkLst>
            <pc:docMk/>
            <pc:sldMk cId="1363370488" sldId="284"/>
            <ac:spMk id="4" creationId="{00000000-0000-0000-0000-000000000000}"/>
          </ac:spMkLst>
        </pc:spChg>
        <pc:cxnChg chg="add mod">
          <ac:chgData name="Jonák Milan" userId="3452d4e8-f3cc-4109-800f-6f57dd5b3f1e" providerId="ADAL" clId="{30D46387-BB91-4F0F-B3C7-4E924944C418}" dt="2023-12-06T09:39:22.082" v="3867" actId="1076"/>
          <ac:cxnSpMkLst>
            <pc:docMk/>
            <pc:sldMk cId="1363370488" sldId="284"/>
            <ac:cxnSpMk id="5" creationId="{7922ED8D-82E6-7FE1-035C-5C03D886C0B8}"/>
          </ac:cxnSpMkLst>
        </pc:cxnChg>
      </pc:sldChg>
      <pc:sldChg chg="modSp add mod ord">
        <pc:chgData name="Jonák Milan" userId="3452d4e8-f3cc-4109-800f-6f57dd5b3f1e" providerId="ADAL" clId="{30D46387-BB91-4F0F-B3C7-4E924944C418}" dt="2023-12-06T11:44:15.242" v="4097" actId="948"/>
        <pc:sldMkLst>
          <pc:docMk/>
          <pc:sldMk cId="2015682345" sldId="285"/>
        </pc:sldMkLst>
        <pc:spChg chg="mod">
          <ac:chgData name="Jonák Milan" userId="3452d4e8-f3cc-4109-800f-6f57dd5b3f1e" providerId="ADAL" clId="{30D46387-BB91-4F0F-B3C7-4E924944C418}" dt="2023-12-06T11:44:15.242" v="4097" actId="948"/>
          <ac:spMkLst>
            <pc:docMk/>
            <pc:sldMk cId="2015682345" sldId="285"/>
            <ac:spMk id="2" creationId="{C34DCEF6-1243-21A2-6A62-744F6986A9CD}"/>
          </ac:spMkLst>
        </pc:spChg>
      </pc:sldChg>
      <pc:sldChg chg="modSp add mod">
        <pc:chgData name="Jonák Milan" userId="3452d4e8-f3cc-4109-800f-6f57dd5b3f1e" providerId="ADAL" clId="{30D46387-BB91-4F0F-B3C7-4E924944C418}" dt="2023-12-06T11:54:22.293" v="4218" actId="20577"/>
        <pc:sldMkLst>
          <pc:docMk/>
          <pc:sldMk cId="706092576" sldId="286"/>
        </pc:sldMkLst>
        <pc:spChg chg="mod">
          <ac:chgData name="Jonák Milan" userId="3452d4e8-f3cc-4109-800f-6f57dd5b3f1e" providerId="ADAL" clId="{30D46387-BB91-4F0F-B3C7-4E924944C418}" dt="2023-12-06T11:54:22.293" v="4218" actId="20577"/>
          <ac:spMkLst>
            <pc:docMk/>
            <pc:sldMk cId="706092576" sldId="286"/>
            <ac:spMk id="2" creationId="{C34DCEF6-1243-21A2-6A62-744F6986A9CD}"/>
          </ac:spMkLst>
        </pc:spChg>
        <pc:spChg chg="mod">
          <ac:chgData name="Jonák Milan" userId="3452d4e8-f3cc-4109-800f-6f57dd5b3f1e" providerId="ADAL" clId="{30D46387-BB91-4F0F-B3C7-4E924944C418}" dt="2023-12-06T07:25:55.037" v="1959" actId="20577"/>
          <ac:spMkLst>
            <pc:docMk/>
            <pc:sldMk cId="706092576" sldId="286"/>
            <ac:spMk id="4" creationId="{00000000-0000-0000-0000-000000000000}"/>
          </ac:spMkLst>
        </pc:spChg>
      </pc:sldChg>
      <pc:sldChg chg="modSp add mod">
        <pc:chgData name="Jonák Milan" userId="3452d4e8-f3cc-4109-800f-6f57dd5b3f1e" providerId="ADAL" clId="{30D46387-BB91-4F0F-B3C7-4E924944C418}" dt="2023-12-06T11:54:34.084" v="4219" actId="20577"/>
        <pc:sldMkLst>
          <pc:docMk/>
          <pc:sldMk cId="1240010584" sldId="287"/>
        </pc:sldMkLst>
        <pc:spChg chg="mod">
          <ac:chgData name="Jonák Milan" userId="3452d4e8-f3cc-4109-800f-6f57dd5b3f1e" providerId="ADAL" clId="{30D46387-BB91-4F0F-B3C7-4E924944C418}" dt="2023-12-06T11:54:34.084" v="4219" actId="20577"/>
          <ac:spMkLst>
            <pc:docMk/>
            <pc:sldMk cId="1240010584" sldId="287"/>
            <ac:spMk id="2" creationId="{C34DCEF6-1243-21A2-6A62-744F6986A9CD}"/>
          </ac:spMkLst>
        </pc:spChg>
      </pc:sldChg>
      <pc:sldChg chg="modSp add mod">
        <pc:chgData name="Jonák Milan" userId="3452d4e8-f3cc-4109-800f-6f57dd5b3f1e" providerId="ADAL" clId="{30D46387-BB91-4F0F-B3C7-4E924944C418}" dt="2023-12-06T11:42:20.310" v="4088" actId="20577"/>
        <pc:sldMkLst>
          <pc:docMk/>
          <pc:sldMk cId="2548591699" sldId="288"/>
        </pc:sldMkLst>
        <pc:spChg chg="mod">
          <ac:chgData name="Jonák Milan" userId="3452d4e8-f3cc-4109-800f-6f57dd5b3f1e" providerId="ADAL" clId="{30D46387-BB91-4F0F-B3C7-4E924944C418}" dt="2023-12-06T11:42:20.310" v="4088" actId="20577"/>
          <ac:spMkLst>
            <pc:docMk/>
            <pc:sldMk cId="2548591699" sldId="288"/>
            <ac:spMk id="2" creationId="{C34DCEF6-1243-21A2-6A62-744F6986A9CD}"/>
          </ac:spMkLst>
        </pc:spChg>
      </pc:sldChg>
      <pc:sldChg chg="modSp add mod">
        <pc:chgData name="Jonák Milan" userId="3452d4e8-f3cc-4109-800f-6f57dd5b3f1e" providerId="ADAL" clId="{30D46387-BB91-4F0F-B3C7-4E924944C418}" dt="2023-12-06T11:43:50.298" v="4096" actId="6549"/>
        <pc:sldMkLst>
          <pc:docMk/>
          <pc:sldMk cId="201712110" sldId="289"/>
        </pc:sldMkLst>
        <pc:spChg chg="mod">
          <ac:chgData name="Jonák Milan" userId="3452d4e8-f3cc-4109-800f-6f57dd5b3f1e" providerId="ADAL" clId="{30D46387-BB91-4F0F-B3C7-4E924944C418}" dt="2023-12-06T11:43:50.298" v="4096" actId="6549"/>
          <ac:spMkLst>
            <pc:docMk/>
            <pc:sldMk cId="201712110" sldId="289"/>
            <ac:spMk id="2" creationId="{C34DCEF6-1243-21A2-6A62-744F6986A9CD}"/>
          </ac:spMkLst>
        </pc:spChg>
      </pc:sldChg>
    </pc:docChg>
  </pc:docChgLst>
  <pc:docChgLst>
    <pc:chgData name="Zimáček Tomáš" userId="9d41dccd-2e98-4a15-a25d-d92fa426e77f" providerId="ADAL" clId="{F12426CE-D715-4B44-9675-11FB09EDE882}"/>
    <pc:docChg chg="undo custSel delSld modSld">
      <pc:chgData name="Zimáček Tomáš" userId="9d41dccd-2e98-4a15-a25d-d92fa426e77f" providerId="ADAL" clId="{F12426CE-D715-4B44-9675-11FB09EDE882}" dt="2022-03-15T09:02:37.970" v="701" actId="5793"/>
      <pc:docMkLst>
        <pc:docMk/>
      </pc:docMkLst>
      <pc:sldChg chg="modSp mod">
        <pc:chgData name="Zimáček Tomáš" userId="9d41dccd-2e98-4a15-a25d-d92fa426e77f" providerId="ADAL" clId="{F12426CE-D715-4B44-9675-11FB09EDE882}" dt="2022-03-15T08:37:30.709" v="44" actId="20577"/>
        <pc:sldMkLst>
          <pc:docMk/>
          <pc:sldMk cId="2134653494" sldId="256"/>
        </pc:sldMkLst>
        <pc:spChg chg="mod">
          <ac:chgData name="Zimáček Tomáš" userId="9d41dccd-2e98-4a15-a25d-d92fa426e77f" providerId="ADAL" clId="{F12426CE-D715-4B44-9675-11FB09EDE882}" dt="2022-03-15T08:37:17.866" v="30" actId="20577"/>
          <ac:spMkLst>
            <pc:docMk/>
            <pc:sldMk cId="2134653494" sldId="256"/>
            <ac:spMk id="2" creationId="{6A464F62-C66D-7747-AE1D-B98617324826}"/>
          </ac:spMkLst>
        </pc:spChg>
        <pc:spChg chg="mod">
          <ac:chgData name="Zimáček Tomáš" userId="9d41dccd-2e98-4a15-a25d-d92fa426e77f" providerId="ADAL" clId="{F12426CE-D715-4B44-9675-11FB09EDE882}" dt="2022-03-15T08:37:30.709" v="44" actId="20577"/>
          <ac:spMkLst>
            <pc:docMk/>
            <pc:sldMk cId="2134653494" sldId="256"/>
            <ac:spMk id="3" creationId="{A470C84C-FA25-4B48-8EA5-40D03BC15649}"/>
          </ac:spMkLst>
        </pc:spChg>
      </pc:sldChg>
      <pc:sldChg chg="modSp mod">
        <pc:chgData name="Zimáček Tomáš" userId="9d41dccd-2e98-4a15-a25d-d92fa426e77f" providerId="ADAL" clId="{F12426CE-D715-4B44-9675-11FB09EDE882}" dt="2022-03-15T08:50:35.697" v="403" actId="5793"/>
        <pc:sldMkLst>
          <pc:docMk/>
          <pc:sldMk cId="1701272261" sldId="257"/>
        </pc:sldMkLst>
        <pc:spChg chg="mod">
          <ac:chgData name="Zimáček Tomáš" userId="9d41dccd-2e98-4a15-a25d-d92fa426e77f" providerId="ADAL" clId="{F12426CE-D715-4B44-9675-11FB09EDE882}" dt="2022-03-15T08:50:35.697" v="403" actId="5793"/>
          <ac:spMkLst>
            <pc:docMk/>
            <pc:sldMk cId="1701272261" sldId="257"/>
            <ac:spMk id="3" creationId="{90AC446F-4CCF-4040-98B5-D629E72C6432}"/>
          </ac:spMkLst>
        </pc:spChg>
        <pc:spChg chg="mod">
          <ac:chgData name="Zimáček Tomáš" userId="9d41dccd-2e98-4a15-a25d-d92fa426e77f" providerId="ADAL" clId="{F12426CE-D715-4B44-9675-11FB09EDE882}" dt="2022-03-15T08:45:52.509" v="203" actId="27636"/>
          <ac:spMkLst>
            <pc:docMk/>
            <pc:sldMk cId="1701272261" sldId="257"/>
            <ac:spMk id="4" creationId="{1B37A1BB-E573-BE45-B73F-5CCF5CD016E5}"/>
          </ac:spMkLst>
        </pc:spChg>
      </pc:sldChg>
      <pc:sldChg chg="modSp mod">
        <pc:chgData name="Zimáček Tomáš" userId="9d41dccd-2e98-4a15-a25d-d92fa426e77f" providerId="ADAL" clId="{F12426CE-D715-4B44-9675-11FB09EDE882}" dt="2022-03-15T08:44:00.906" v="178" actId="27636"/>
        <pc:sldMkLst>
          <pc:docMk/>
          <pc:sldMk cId="2843767333" sldId="258"/>
        </pc:sldMkLst>
        <pc:spChg chg="mod">
          <ac:chgData name="Zimáček Tomáš" userId="9d41dccd-2e98-4a15-a25d-d92fa426e77f" providerId="ADAL" clId="{F12426CE-D715-4B44-9675-11FB09EDE882}" dt="2022-03-15T08:44:00.906" v="178" actId="27636"/>
          <ac:spMkLst>
            <pc:docMk/>
            <pc:sldMk cId="2843767333" sldId="258"/>
            <ac:spMk id="2" creationId="{CBD21DD6-1D19-C646-8A9D-40DF9E8A5024}"/>
          </ac:spMkLst>
        </pc:spChg>
      </pc:sldChg>
      <pc:sldChg chg="modSp mod">
        <pc:chgData name="Zimáček Tomáš" userId="9d41dccd-2e98-4a15-a25d-d92fa426e77f" providerId="ADAL" clId="{F12426CE-D715-4B44-9675-11FB09EDE882}" dt="2022-03-15T08:58:56.718" v="598" actId="948"/>
        <pc:sldMkLst>
          <pc:docMk/>
          <pc:sldMk cId="4193525154" sldId="259"/>
        </pc:sldMkLst>
        <pc:spChg chg="mod">
          <ac:chgData name="Zimáček Tomáš" userId="9d41dccd-2e98-4a15-a25d-d92fa426e77f" providerId="ADAL" clId="{F12426CE-D715-4B44-9675-11FB09EDE882}" dt="2022-03-15T08:58:56.718" v="598" actId="948"/>
          <ac:spMkLst>
            <pc:docMk/>
            <pc:sldMk cId="4193525154" sldId="259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51:00.027" v="437" actId="20577"/>
          <ac:spMkLst>
            <pc:docMk/>
            <pc:sldMk cId="4193525154" sldId="259"/>
            <ac:spMk id="4" creationId="{46D7CB40-7719-2548-8D11-9EEE490D01D8}"/>
          </ac:spMkLst>
        </pc:spChg>
      </pc:sldChg>
      <pc:sldChg chg="modSp del mod">
        <pc:chgData name="Zimáček Tomáš" userId="9d41dccd-2e98-4a15-a25d-d92fa426e77f" providerId="ADAL" clId="{F12426CE-D715-4B44-9675-11FB09EDE882}" dt="2022-03-15T08:46:14.246" v="204" actId="2696"/>
        <pc:sldMkLst>
          <pc:docMk/>
          <pc:sldMk cId="3089584941" sldId="260"/>
        </pc:sldMkLst>
        <pc:spChg chg="mod">
          <ac:chgData name="Zimáček Tomáš" userId="9d41dccd-2e98-4a15-a25d-d92fa426e77f" providerId="ADAL" clId="{F12426CE-D715-4B44-9675-11FB09EDE882}" dt="2022-03-15T08:43:02.962" v="135" actId="14100"/>
          <ac:spMkLst>
            <pc:docMk/>
            <pc:sldMk cId="3089584941" sldId="260"/>
            <ac:spMk id="4" creationId="{8515BD68-5AA6-8E4D-971C-4E130D2645D5}"/>
          </ac:spMkLst>
        </pc:spChg>
      </pc:sldChg>
      <pc:sldChg chg="modSp mod">
        <pc:chgData name="Zimáček Tomáš" userId="9d41dccd-2e98-4a15-a25d-d92fa426e77f" providerId="ADAL" clId="{F12426CE-D715-4B44-9675-11FB09EDE882}" dt="2022-03-15T09:02:37.970" v="701" actId="5793"/>
        <pc:sldMkLst>
          <pc:docMk/>
          <pc:sldMk cId="1308633698" sldId="261"/>
        </pc:sldMkLst>
        <pc:spChg chg="mod">
          <ac:chgData name="Zimáček Tomáš" userId="9d41dccd-2e98-4a15-a25d-d92fa426e77f" providerId="ADAL" clId="{F12426CE-D715-4B44-9675-11FB09EDE882}" dt="2022-03-15T09:02:37.970" v="701" actId="5793"/>
          <ac:spMkLst>
            <pc:docMk/>
            <pc:sldMk cId="1308633698" sldId="261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54:42.066" v="507" actId="20577"/>
          <ac:spMkLst>
            <pc:docMk/>
            <pc:sldMk cId="1308633698" sldId="261"/>
            <ac:spMk id="4" creationId="{46D7CB40-7719-2548-8D11-9EEE490D01D8}"/>
          </ac:spMkLst>
        </pc:spChg>
      </pc:sldChg>
      <pc:sldChg chg="modSp del mod">
        <pc:chgData name="Zimáček Tomáš" userId="9d41dccd-2e98-4a15-a25d-d92fa426e77f" providerId="ADAL" clId="{F12426CE-D715-4B44-9675-11FB09EDE882}" dt="2022-03-15T08:44:15.346" v="179" actId="2696"/>
        <pc:sldMkLst>
          <pc:docMk/>
          <pc:sldMk cId="3174815548" sldId="262"/>
        </pc:sldMkLst>
        <pc:spChg chg="mod">
          <ac:chgData name="Zimáček Tomáš" userId="9d41dccd-2e98-4a15-a25d-d92fa426e77f" providerId="ADAL" clId="{F12426CE-D715-4B44-9675-11FB09EDE882}" dt="2022-03-15T08:38:30.568" v="49" actId="27636"/>
          <ac:spMkLst>
            <pc:docMk/>
            <pc:sldMk cId="3174815548" sldId="262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41:58.286" v="109" actId="20577"/>
          <ac:spMkLst>
            <pc:docMk/>
            <pc:sldMk cId="3174815548" sldId="262"/>
            <ac:spMk id="4" creationId="{46D7CB40-7719-2548-8D11-9EEE490D01D8}"/>
          </ac:spMkLst>
        </pc:spChg>
      </pc:sldChg>
      <pc:sldChg chg="modSp mod">
        <pc:chgData name="Zimáček Tomáš" userId="9d41dccd-2e98-4a15-a25d-d92fa426e77f" providerId="ADAL" clId="{F12426CE-D715-4B44-9675-11FB09EDE882}" dt="2022-03-15T09:02:07.994" v="679" actId="20577"/>
        <pc:sldMkLst>
          <pc:docMk/>
          <pc:sldMk cId="574807206" sldId="265"/>
        </pc:sldMkLst>
        <pc:spChg chg="mod">
          <ac:chgData name="Zimáček Tomáš" userId="9d41dccd-2e98-4a15-a25d-d92fa426e77f" providerId="ADAL" clId="{F12426CE-D715-4B44-9675-11FB09EDE882}" dt="2022-03-15T09:01:42.317" v="639" actId="20577"/>
          <ac:spMkLst>
            <pc:docMk/>
            <pc:sldMk cId="574807206" sldId="265"/>
            <ac:spMk id="2" creationId="{519D5C61-0409-8840-84F5-9858E55C04A9}"/>
          </ac:spMkLst>
        </pc:spChg>
        <pc:spChg chg="mod">
          <ac:chgData name="Zimáček Tomáš" userId="9d41dccd-2e98-4a15-a25d-d92fa426e77f" providerId="ADAL" clId="{F12426CE-D715-4B44-9675-11FB09EDE882}" dt="2022-03-15T09:01:09.569" v="611" actId="20577"/>
          <ac:spMkLst>
            <pc:docMk/>
            <pc:sldMk cId="574807206" sldId="265"/>
            <ac:spMk id="4" creationId="{0BB1690C-AAC7-F342-88F3-6582FEDBB0FE}"/>
          </ac:spMkLst>
        </pc:spChg>
        <pc:graphicFrameChg chg="modGraphic">
          <ac:chgData name="Zimáček Tomáš" userId="9d41dccd-2e98-4a15-a25d-d92fa426e77f" providerId="ADAL" clId="{F12426CE-D715-4B44-9675-11FB09EDE882}" dt="2022-03-15T09:02:07.994" v="679" actId="20577"/>
          <ac:graphicFrameMkLst>
            <pc:docMk/>
            <pc:sldMk cId="574807206" sldId="265"/>
            <ac:graphicFrameMk id="6" creationId="{B816EDED-89AB-1245-99C5-88DB7F51425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6DCAC-CE6C-F34D-BB40-15ED19D929C0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DD35B-1E30-6B4F-BA7A-178A1A8012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8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7606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78412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532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0925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24616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8094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7126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547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94184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8207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1889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6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1651C8-0589-0A4E-A648-43E7970689D8}" type="datetime1">
              <a:rPr lang="cs-CZ" smtClean="0"/>
              <a:t>06.12.2023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17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660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98322F3-296F-D94B-BA69-5E3C08C45827}" type="datetime1">
              <a:rPr lang="cs-CZ" smtClean="0"/>
              <a:pPr/>
              <a:t>06.12.2023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1461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A4094-DA60-0047-89AF-3ECD26EBCBC6}" type="datetime1">
              <a:rPr lang="cs-CZ" smtClean="0"/>
              <a:t>06.12.2023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144E17-280E-3341-A412-19E1FCCEF808}" type="datetime1">
              <a:rPr lang="cs-CZ" smtClean="0"/>
              <a:t>06.12.2023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9856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85617-9B28-DF47-BAEC-26C747C8C48A}" type="datetime1">
              <a:rPr lang="cs-CZ" smtClean="0"/>
              <a:t>06.12.2023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7690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9F845A-1646-B040-9BDE-B0949ABAA815}" type="datetime1">
              <a:rPr lang="cs-CZ" smtClean="0"/>
              <a:t>06.12.2023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66573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0C0A0B-5067-DE47-AFC8-F97D18BD4B1F}" type="datetime1">
              <a:rPr lang="cs-CZ" smtClean="0"/>
              <a:t>06.12.2023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97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67CFD3-BCAB-884C-9D47-4C8AA78F6E8C}" type="datetime1">
              <a:rPr lang="cs-CZ" smtClean="0"/>
              <a:t>06.12.2023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8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05ACCB-DF1B-A540-A5D2-32650422C0FD}" type="datetime1">
              <a:rPr lang="cs-CZ" smtClean="0"/>
              <a:t>06.12.2023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4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7EFC59B-10BD-D14D-AB9A-171FF071635D}" type="datetime1">
              <a:rPr lang="cs-CZ" smtClean="0"/>
              <a:pPr/>
              <a:t>06.12.2023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hszlin.cz/" TargetMode="External"/><Relationship Id="rId7" Type="http://schemas.openxmlformats.org/officeDocument/2006/relationships/hyperlink" Target="https://www.khszlin.cz/kontakt/uzemni-pracoviste-vsetin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khszlin.cz/kontakt/uzemni-pracoviste-uherske-hradiste/" TargetMode="External"/><Relationship Id="rId5" Type="http://schemas.openxmlformats.org/officeDocument/2006/relationships/hyperlink" Target="https://www.khszlin.cz/kontakt/uzemni-pracoviste-kromeriz/" TargetMode="External"/><Relationship Id="rId4" Type="http://schemas.openxmlformats.org/officeDocument/2006/relationships/hyperlink" Target="https://www.khszlin.cz/kontakt/pracoviste-zlin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fau.gov.cz/pravni-predpisy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au.gov.cz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64F62-C66D-7747-AE1D-B98617324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2005" y="1594523"/>
            <a:ext cx="10681878" cy="1834477"/>
          </a:xfrm>
        </p:spPr>
        <p:txBody>
          <a:bodyPr anchor="t"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cs-CZ" altLang="cs-CZ" sz="8000" b="1" spc="50" dirty="0">
                <a:latin typeface="+mj-lt"/>
              </a:rPr>
              <a:t>K</a:t>
            </a:r>
            <a:r>
              <a:rPr lang="cs-CZ" altLang="cs-CZ" sz="8000" dirty="0">
                <a:latin typeface="+mj-lt"/>
              </a:rPr>
              <a:t>ontrolní činnost</a:t>
            </a:r>
            <a:br>
              <a:rPr lang="cs-CZ" altLang="cs-CZ" dirty="0">
                <a:latin typeface="+mj-lt"/>
              </a:rPr>
            </a:br>
            <a:endParaRPr lang="cs-CZ" sz="8800" b="1" spc="50" dirty="0">
              <a:latin typeface="+mj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70C84C-FA25-4B48-8EA5-40D03BC15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60" y="5512636"/>
            <a:ext cx="3650177" cy="478609"/>
          </a:xfrm>
        </p:spPr>
        <p:txBody>
          <a:bodyPr anchor="t">
            <a:noAutofit/>
          </a:bodyPr>
          <a:lstStyle/>
          <a:p>
            <a:pPr algn="l"/>
            <a:r>
              <a:rPr lang="cs-CZ" altLang="cs-CZ" dirty="0">
                <a:latin typeface="+mj-lt"/>
              </a:rPr>
              <a:t>Zlín, 7. prosince 2023</a:t>
            </a:r>
          </a:p>
          <a:p>
            <a:pPr algn="l"/>
            <a:r>
              <a:rPr lang="cs-CZ" dirty="0">
                <a:latin typeface="+mj-lt"/>
              </a:rPr>
              <a:t>Mgr. Milan Jonák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B0ABEF9-ECA7-5A40-B7C6-1FD962DE9D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653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326445"/>
            <a:ext cx="11264900" cy="93132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2. Zdravotní průkazy</a:t>
            </a:r>
            <a:br>
              <a:rPr lang="cs-CZ" sz="4400" dirty="0"/>
            </a:br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34DCEF6-1243-21A2-6A62-744F6986A9CD}"/>
              </a:ext>
            </a:extLst>
          </p:cNvPr>
          <p:cNvSpPr txBox="1"/>
          <p:nvPr/>
        </p:nvSpPr>
        <p:spPr>
          <a:xfrm>
            <a:off x="422026" y="2006220"/>
            <a:ext cx="11264900" cy="604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cs-CZ" sz="2200" dirty="0"/>
              <a:t>Znalosti u fyzické osoby vykonávající činnosti epidemiologicky závažné prověřuje při výkonu státního zdravotního dozoru Krajská hygienická stanice. Pokud tyto znalosti fyzická osoba nemá, nemůže vykonávat činnosti epidemiologicky závažné.</a:t>
            </a:r>
          </a:p>
          <a:p>
            <a:pPr algn="just">
              <a:spcBef>
                <a:spcPts val="600"/>
              </a:spcBef>
            </a:pPr>
            <a:endParaRPr lang="cs-CZ" sz="2200" dirty="0"/>
          </a:p>
          <a:p>
            <a:pPr algn="just">
              <a:spcBef>
                <a:spcPts val="600"/>
              </a:spcBef>
            </a:pPr>
            <a:r>
              <a:rPr lang="cs-CZ" sz="2200" dirty="0">
                <a:hlinkClick r:id="rId3"/>
              </a:rPr>
              <a:t>Krajská hygienická stanice Zlínského kraje se sídlem ve Zlíně</a:t>
            </a:r>
            <a:r>
              <a:rPr lang="cs-CZ" sz="2200" dirty="0"/>
              <a:t> </a:t>
            </a:r>
          </a:p>
          <a:p>
            <a:pPr algn="just">
              <a:spcBef>
                <a:spcPts val="600"/>
              </a:spcBef>
            </a:pPr>
            <a:endParaRPr lang="cs-CZ" sz="2200" dirty="0"/>
          </a:p>
          <a:p>
            <a:pPr algn="just">
              <a:spcBef>
                <a:spcPts val="600"/>
              </a:spcBef>
            </a:pPr>
            <a:r>
              <a:rPr lang="cs-CZ" sz="2200" dirty="0">
                <a:hlinkClick r:id="rId4"/>
              </a:rPr>
              <a:t>Pracoviště Zlín</a:t>
            </a:r>
            <a:endParaRPr lang="cs-CZ" sz="2200" dirty="0"/>
          </a:p>
          <a:p>
            <a:pPr algn="just">
              <a:spcBef>
                <a:spcPts val="600"/>
              </a:spcBef>
            </a:pPr>
            <a:r>
              <a:rPr lang="cs-CZ" sz="2200" dirty="0">
                <a:hlinkClick r:id="rId5"/>
              </a:rPr>
              <a:t>Územní pracoviště Kroměříž</a:t>
            </a:r>
            <a:endParaRPr lang="cs-CZ" sz="2200" dirty="0"/>
          </a:p>
          <a:p>
            <a:pPr algn="just">
              <a:spcBef>
                <a:spcPts val="600"/>
              </a:spcBef>
            </a:pPr>
            <a:r>
              <a:rPr lang="cs-CZ" sz="2200" dirty="0">
                <a:hlinkClick r:id="rId6"/>
              </a:rPr>
              <a:t>Územní pracoviště Uherské Hradiště</a:t>
            </a:r>
            <a:endParaRPr lang="cs-CZ" sz="2200" dirty="0"/>
          </a:p>
          <a:p>
            <a:pPr algn="just">
              <a:spcBef>
                <a:spcPts val="600"/>
              </a:spcBef>
            </a:pPr>
            <a:r>
              <a:rPr lang="cs-CZ" sz="2200" dirty="0">
                <a:hlinkClick r:id="rId7"/>
              </a:rPr>
              <a:t>Územní pracoviště Vsetín</a:t>
            </a:r>
            <a:endParaRPr lang="cs-CZ" sz="2200" dirty="0"/>
          </a:p>
          <a:p>
            <a:pPr algn="just"/>
            <a:endParaRPr lang="cs-CZ" sz="2200" dirty="0"/>
          </a:p>
          <a:p>
            <a:pPr algn="just"/>
            <a:endParaRPr lang="cs-CZ" sz="2200" dirty="0"/>
          </a:p>
          <a:p>
            <a:pPr algn="just"/>
            <a:endParaRPr lang="cs-CZ" sz="2200" dirty="0"/>
          </a:p>
          <a:p>
            <a:pPr algn="just"/>
            <a:endParaRPr lang="cs-CZ" sz="2200" dirty="0"/>
          </a:p>
          <a:p>
            <a:pPr algn="just"/>
            <a:endParaRPr lang="cs-CZ" sz="2200" dirty="0"/>
          </a:p>
          <a:p>
            <a:pPr algn="just"/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01712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52FA94F-0539-5D48-AA3C-3C74ED624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1393371"/>
            <a:ext cx="9144000" cy="2049417"/>
          </a:xfrm>
        </p:spPr>
        <p:txBody>
          <a:bodyPr/>
          <a:lstStyle/>
          <a:p>
            <a:r>
              <a:rPr lang="cs-CZ" sz="8000" dirty="0"/>
              <a:t>Děkuji </a:t>
            </a:r>
            <a:br>
              <a:rPr lang="cs-CZ" sz="8000" dirty="0"/>
            </a:br>
            <a:r>
              <a:rPr lang="cs-CZ" sz="8000" dirty="0"/>
              <a:t>za pozornost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D410835F-0A28-BD49-B480-AA3D6E59BF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Krajský úřad Zlínského kraje</a:t>
            </a:r>
          </a:p>
          <a:p>
            <a:r>
              <a:rPr lang="cs-CZ" dirty="0"/>
              <a:t>Třída Tomáš Bati 21</a:t>
            </a:r>
          </a:p>
          <a:p>
            <a:r>
              <a:rPr lang="cs-CZ" dirty="0"/>
              <a:t>Zlín 761 90</a:t>
            </a:r>
          </a:p>
        </p:txBody>
      </p:sp>
    </p:spTree>
    <p:extLst>
      <p:ext uri="{BB962C8B-B14F-4D97-AF65-F5344CB8AC3E}">
        <p14:creationId xmlns:p14="http://schemas.microsoft.com/office/powerpoint/2010/main" val="745454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DA642-EB25-3A4B-98AD-DC64A9355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450650"/>
            <a:ext cx="3045460" cy="672095"/>
          </a:xfrm>
          <a:solidFill>
            <a:schemeClr val="tx1"/>
          </a:solidFill>
        </p:spPr>
        <p:txBody>
          <a:bodyPr anchor="ctr">
            <a:normAutofit fontScale="90000"/>
          </a:bodyPr>
          <a:lstStyle/>
          <a:p>
            <a:pPr algn="ctr"/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</a:rPr>
              <a:t>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AC446F-4CCF-4040-98B5-D629E72C6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700" y="2543101"/>
            <a:ext cx="11431814" cy="1523932"/>
          </a:xfrm>
        </p:spPr>
        <p:txBody>
          <a:bodyPr>
            <a:normAutofit fontScale="77500" lnSpcReduction="20000"/>
          </a:bodyPr>
          <a:lstStyle/>
          <a:p>
            <a:pPr marL="514350" indent="-514350" algn="just">
              <a:spcBef>
                <a:spcPts val="600"/>
              </a:spcBef>
              <a:buFont typeface="+mj-lt"/>
              <a:buAutoNum type="arabicPeriod"/>
            </a:pPr>
            <a:r>
              <a:rPr lang="cs-CZ" sz="4600" dirty="0"/>
              <a:t>Identifikace účastníků/předmětu smluvního vztahu</a:t>
            </a:r>
          </a:p>
          <a:p>
            <a:pPr marL="514350" indent="-514350" algn="just">
              <a:spcBef>
                <a:spcPts val="600"/>
              </a:spcBef>
              <a:buFont typeface="+mj-lt"/>
              <a:buAutoNum type="arabicPeriod"/>
            </a:pPr>
            <a:r>
              <a:rPr lang="cs-CZ" sz="4600" dirty="0"/>
              <a:t>Zdravotní průkazy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1272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176319"/>
            <a:ext cx="11264900" cy="93132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1. </a:t>
            </a:r>
            <a:r>
              <a:rPr lang="cs-CZ" sz="4400" dirty="0"/>
              <a:t>Identifikace účastníků/předmětu smluvního vztahu</a:t>
            </a:r>
            <a:br>
              <a:rPr lang="cs-CZ" sz="4400" dirty="0"/>
            </a:br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34DCEF6-1243-21A2-6A62-744F6986A9CD}"/>
              </a:ext>
            </a:extLst>
          </p:cNvPr>
          <p:cNvSpPr txBox="1"/>
          <p:nvPr/>
        </p:nvSpPr>
        <p:spPr>
          <a:xfrm>
            <a:off x="422026" y="2006220"/>
            <a:ext cx="112649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dirty="0"/>
              <a:t>§ 31 odst. 4 ŽZ - </a:t>
            </a:r>
            <a:r>
              <a:rPr lang="cs-CZ" sz="22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Podnikatel je povinen, jde-li o nákup použitého zboží nebo zboží bez dokladu nabytí, kulturních památek nebo předmětů kulturní hodnoty, přijímání tohoto zboží do zástavy nebo zprostředkování jeho nákupu či přijetí do zástavy, </a:t>
            </a:r>
            <a:r>
              <a:rPr lang="cs-CZ" sz="2200" b="0" i="1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 uzavřením smluvního vztahu identifikovat jeho účastníky podle zákona o některých opatřeních proti legalizaci výnosů z trestné činnosti a financování terorismu a předmět smluvního vztahu</a:t>
            </a:r>
            <a:r>
              <a:rPr lang="cs-CZ" sz="22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vést evidenci o těchto skutečnostech, a to včetně data uzavření tohoto smluvního vztahu. Tato evidence musí být přístupná v provozovně, v níž dochází k identifikaci a kde se toto zboží nachází.</a:t>
            </a:r>
          </a:p>
          <a:p>
            <a:pPr algn="just"/>
            <a:endParaRPr lang="cs-CZ" sz="22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dirty="0"/>
              <a:t>§ 31 odst. 5 ŽZ - </a:t>
            </a:r>
            <a:r>
              <a:rPr lang="cs-CZ" sz="22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Identifikací předmětu smluvního vztahu se pro účely tohoto zákona rozumí zjištění názvu výrobku, jeho značky a výrobního čísla, jsou-li na výrobku uvedeny, jinak stručný popis výrobku, umožňující jeho dostatečnou identifikaci.</a:t>
            </a:r>
            <a:endParaRPr lang="cs-CZ" sz="2200" i="1" dirty="0"/>
          </a:p>
          <a:p>
            <a:endParaRPr lang="cs-CZ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349706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176319"/>
            <a:ext cx="11264900" cy="93132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1. </a:t>
            </a:r>
            <a:r>
              <a:rPr lang="cs-CZ" sz="4400" dirty="0"/>
              <a:t>Identifikace účastníků smluvního vztahu</a:t>
            </a:r>
            <a:br>
              <a:rPr lang="cs-CZ" sz="4400" dirty="0"/>
            </a:br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34DCEF6-1243-21A2-6A62-744F6986A9CD}"/>
              </a:ext>
            </a:extLst>
          </p:cNvPr>
          <p:cNvSpPr txBox="1"/>
          <p:nvPr/>
        </p:nvSpPr>
        <p:spPr>
          <a:xfrm>
            <a:off x="422026" y="2006220"/>
            <a:ext cx="11264900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200" u="sng" dirty="0"/>
              <a:t>Identifikace</a:t>
            </a:r>
            <a:r>
              <a:rPr lang="cs-CZ" sz="2200" dirty="0"/>
              <a:t> účastníka smluvního vztahu (prodejce) – na základě získaných dostupných údajů o prodejci, jeho následná lustrace ve veřejných rejstřících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200" u="sng" dirty="0"/>
              <a:t>Ověření</a:t>
            </a:r>
            <a:r>
              <a:rPr lang="cs-CZ" sz="2200" dirty="0"/>
              <a:t> údajů účastníka smluvního vztahu (PFO, statutární orgán PO, osoba jednající na základě plné moci): </a:t>
            </a:r>
          </a:p>
          <a:p>
            <a:pPr algn="just">
              <a:spcBef>
                <a:spcPts val="600"/>
              </a:spcBef>
            </a:pPr>
            <a:r>
              <a:rPr lang="cs-CZ" sz="2200" dirty="0"/>
              <a:t>	– osobně, na základě předloženého dokladu totožnosti</a:t>
            </a:r>
          </a:p>
          <a:p>
            <a:pPr algn="just">
              <a:spcBef>
                <a:spcPts val="600"/>
              </a:spcBef>
            </a:pPr>
            <a:r>
              <a:rPr lang="cs-CZ" sz="2200" dirty="0"/>
              <a:t>	– distančním způsobem </a:t>
            </a:r>
          </a:p>
          <a:p>
            <a:pPr marL="1714500" lvl="3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200" dirty="0"/>
              <a:t>kopie dokladu totožnosti</a:t>
            </a:r>
          </a:p>
          <a:p>
            <a:pPr marL="1714500" lvl="3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200" b="1" u="sng" dirty="0"/>
              <a:t>využití bankovní identity</a:t>
            </a:r>
          </a:p>
          <a:p>
            <a:pPr marL="2171700" lvl="4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200" dirty="0"/>
              <a:t>platba prodávající 	         kupující (např. 1 €)</a:t>
            </a:r>
          </a:p>
          <a:p>
            <a:pPr marL="2171700" lvl="4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200" dirty="0"/>
              <a:t>identitu prodávajícího ověří banka </a:t>
            </a:r>
          </a:p>
          <a:p>
            <a:pPr algn="just"/>
            <a:r>
              <a:rPr lang="cs-CZ" dirty="0"/>
              <a:t>		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7922ED8D-82E6-7FE1-035C-5C03D886C0B8}"/>
              </a:ext>
            </a:extLst>
          </p:cNvPr>
          <p:cNvCxnSpPr>
            <a:cxnSpLocks/>
          </p:cNvCxnSpPr>
          <p:nvPr/>
        </p:nvCxnSpPr>
        <p:spPr>
          <a:xfrm>
            <a:off x="4910919" y="5372896"/>
            <a:ext cx="85344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3370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176319"/>
            <a:ext cx="11264900" cy="93132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1. </a:t>
            </a:r>
            <a:r>
              <a:rPr lang="cs-CZ" sz="4400" dirty="0"/>
              <a:t>Identifikace předmětu smluvního vztahu</a:t>
            </a:r>
            <a:br>
              <a:rPr lang="cs-CZ" sz="4400" dirty="0"/>
            </a:b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EB13ADB-28B5-8C7F-CF2A-EE3999BFE3F5}"/>
              </a:ext>
            </a:extLst>
          </p:cNvPr>
          <p:cNvSpPr txBox="1"/>
          <p:nvPr/>
        </p:nvSpPr>
        <p:spPr>
          <a:xfrm>
            <a:off x="422026" y="2021622"/>
            <a:ext cx="1126490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u="sng" dirty="0"/>
              <a:t>Identifikace</a:t>
            </a:r>
            <a:r>
              <a:rPr lang="cs-CZ" sz="2200" dirty="0"/>
              <a:t> předmětu smluvního vztahu – přihlédnout k charakteru zboží (oblečení, automobil, elektronika)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u="sng" dirty="0"/>
              <a:t>Doklady:</a:t>
            </a:r>
            <a:r>
              <a:rPr lang="cs-CZ" sz="2200" dirty="0"/>
              <a:t> technický průkaz, faktura s údaji o předmětu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dirty="0"/>
              <a:t>Údaje na faktuře nepostačují k identifikaci jednatele společnosti. Ve vztahu k předmětu smluvního vztahu je faktura dostačující za předpokladu, že obsahuje údaje o předmětu. V ostatních případech kombinace více dokladů (TP + faktura).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u="sng" dirty="0"/>
              <a:t>Evidence možná v písemné nebo elektronické formě:</a:t>
            </a:r>
            <a:r>
              <a:rPr lang="cs-CZ" sz="2200" dirty="0"/>
              <a:t> 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cs-CZ" sz="2200" dirty="0"/>
              <a:t>na provozovně (pokud existuje)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cs-CZ" sz="2200" dirty="0"/>
              <a:t>jinak v sídle</a:t>
            </a:r>
          </a:p>
          <a:p>
            <a:pPr algn="just"/>
            <a:r>
              <a:rPr lang="cs-CZ" sz="2200" dirty="0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4108389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176319"/>
            <a:ext cx="11264900" cy="93132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1. </a:t>
            </a:r>
            <a:r>
              <a:rPr lang="cs-CZ" sz="4400" dirty="0"/>
              <a:t>Identifikace účastníků/předmětu smluvního vztahu</a:t>
            </a:r>
            <a:br>
              <a:rPr lang="cs-CZ" sz="4400" dirty="0"/>
            </a:br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34DCEF6-1243-21A2-6A62-744F6986A9CD}"/>
              </a:ext>
            </a:extLst>
          </p:cNvPr>
          <p:cNvSpPr txBox="1"/>
          <p:nvPr/>
        </p:nvSpPr>
        <p:spPr>
          <a:xfrm>
            <a:off x="422026" y="2006220"/>
            <a:ext cx="112649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Stanovisko MPO ze dne 5. 5. 2014 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Informace MPO ze dne 20. 11. 2023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Metodika AML řešena na stránkách </a:t>
            </a:r>
            <a:r>
              <a:rPr lang="cs-CZ" sz="2200" dirty="0">
                <a:hlinkClick r:id="rId3"/>
              </a:rPr>
              <a:t>FAÚ</a:t>
            </a:r>
            <a:r>
              <a:rPr lang="cs-CZ" sz="2200" dirty="0"/>
              <a:t> 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sz="2200" dirty="0"/>
          </a:p>
          <a:p>
            <a:pPr algn="just">
              <a:spcBef>
                <a:spcPts val="600"/>
              </a:spcBef>
            </a:pPr>
            <a:endParaRPr lang="cs-CZ" sz="2200" dirty="0"/>
          </a:p>
          <a:p>
            <a:pPr algn="just">
              <a:spcBef>
                <a:spcPts val="600"/>
              </a:spcBef>
            </a:pPr>
            <a:endParaRPr lang="cs-CZ" sz="2200" dirty="0"/>
          </a:p>
          <a:p>
            <a:pPr algn="just">
              <a:spcBef>
                <a:spcPts val="600"/>
              </a:spcBef>
            </a:pPr>
            <a:r>
              <a:rPr lang="cs-CZ" sz="2800" b="1" dirty="0"/>
              <a:t>Finanční analytický úřad </a:t>
            </a:r>
            <a:r>
              <a:rPr lang="cs-CZ" sz="2800" dirty="0"/>
              <a:t>- Kontrolní oddělení právního odboru</a:t>
            </a:r>
          </a:p>
          <a:p>
            <a:pPr algn="just">
              <a:spcBef>
                <a:spcPts val="600"/>
              </a:spcBef>
            </a:pPr>
            <a:r>
              <a:rPr lang="cs-CZ" sz="2200" dirty="0">
                <a:hlinkClick r:id="rId4"/>
              </a:rPr>
              <a:t>https://fau.gov.cz/</a:t>
            </a:r>
            <a:r>
              <a:rPr lang="cs-CZ" sz="2200" dirty="0"/>
              <a:t> </a:t>
            </a:r>
          </a:p>
          <a:p>
            <a:pPr algn="just">
              <a:spcBef>
                <a:spcPts val="600"/>
              </a:spcBef>
            </a:pPr>
            <a:r>
              <a:rPr lang="cs-CZ" sz="2200" dirty="0"/>
              <a:t>257 044 501 - ústředna</a:t>
            </a:r>
          </a:p>
        </p:txBody>
      </p:sp>
    </p:spTree>
    <p:extLst>
      <p:ext uri="{BB962C8B-B14F-4D97-AF65-F5344CB8AC3E}">
        <p14:creationId xmlns:p14="http://schemas.microsoft.com/office/powerpoint/2010/main" val="2015682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326445"/>
            <a:ext cx="11264900" cy="93132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2. Zdravotní průkazy</a:t>
            </a:r>
            <a:br>
              <a:rPr lang="cs-CZ" sz="4400" dirty="0"/>
            </a:br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34DCEF6-1243-21A2-6A62-744F6986A9CD}"/>
              </a:ext>
            </a:extLst>
          </p:cNvPr>
          <p:cNvSpPr txBox="1"/>
          <p:nvPr/>
        </p:nvSpPr>
        <p:spPr>
          <a:xfrm>
            <a:off x="422026" y="2006220"/>
            <a:ext cx="112649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Zákon č. 258/2000 Sb., o ochraně veřejného zdraví byl novelizován zákonem </a:t>
            </a:r>
            <a:br>
              <a:rPr lang="cs-CZ" sz="2200" dirty="0"/>
            </a:br>
            <a:r>
              <a:rPr lang="cs-CZ" sz="2200" dirty="0"/>
              <a:t>č. 167/2023 Sb., s účinností od 1. 7. 2023. 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200" u="sng" dirty="0"/>
              <a:t>Zrušena povinnost fyzických osob mít zdravotní průkaz.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Stále platí povinnost fyzických osob mít znalosti nutné k ochraně veřejného zdraví.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2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b="1" dirty="0"/>
              <a:t>Epidemiologicky závažné činnosti:</a:t>
            </a:r>
            <a:r>
              <a:rPr lang="cs-CZ" sz="2200" dirty="0"/>
              <a:t> pracovní činnost ve stravovacích službách, 						      uvádění potravin na trh, výroba kosmetických 						      přípravků, 	provozování holičství, kadeřnictví, 						      pedikúry, manikúry, solária, kosmetické, 							      masérské regenerační rekondiční služby </a:t>
            </a:r>
            <a:br>
              <a:rPr lang="cs-CZ" sz="2200" dirty="0"/>
            </a:br>
            <a:r>
              <a:rPr lang="cs-CZ" sz="2200" dirty="0"/>
              <a:t>					      a činnost, při níž je porušována integrita kůže</a:t>
            </a:r>
          </a:p>
          <a:p>
            <a:pPr algn="just"/>
            <a:endParaRPr lang="cs-CZ" sz="2200" dirty="0"/>
          </a:p>
          <a:p>
            <a:pPr algn="just"/>
            <a:endParaRPr lang="cs-CZ" sz="2200" dirty="0"/>
          </a:p>
          <a:p>
            <a:pPr algn="just"/>
            <a:endParaRPr lang="cs-CZ" sz="2200" dirty="0"/>
          </a:p>
          <a:p>
            <a:pPr algn="just"/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706092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326445"/>
            <a:ext cx="11264900" cy="93132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2. Zdravotní průkazy</a:t>
            </a:r>
            <a:br>
              <a:rPr lang="cs-CZ" sz="4400" dirty="0"/>
            </a:br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34DCEF6-1243-21A2-6A62-744F6986A9CD}"/>
              </a:ext>
            </a:extLst>
          </p:cNvPr>
          <p:cNvSpPr txBox="1"/>
          <p:nvPr/>
        </p:nvSpPr>
        <p:spPr>
          <a:xfrm>
            <a:off x="422026" y="2006220"/>
            <a:ext cx="112649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Povinnost fyzických osob mít znalosti nutné k ochraně veřejného zdraví.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Kontrola ze strany orgánu ochrany veřejného zdraví. 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ŽÚ kontroluje podnikatele, zda jsou zaměstnanci proškoleni a podnikatel plní povinnost dle § 31 odst. 17 živnostenského zákona – možná sankce ze </a:t>
            </a:r>
            <a:r>
              <a:rPr lang="cs-CZ" sz="2200"/>
              <a:t>strany ŽÚ.</a:t>
            </a:r>
            <a:endParaRPr lang="cs-CZ" sz="2200" dirty="0"/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Ověření znalostí nutných k ochraně veřejného zdraví jsou součástí studijních programů a rekvalifikačních kurzů k jednotlivým epidemiologicky závažným činnostem.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200" dirty="0"/>
          </a:p>
          <a:p>
            <a:pPr algn="just"/>
            <a:endParaRPr lang="cs-CZ" sz="2200" dirty="0"/>
          </a:p>
          <a:p>
            <a:pPr algn="just"/>
            <a:endParaRPr lang="cs-CZ" sz="2200" dirty="0"/>
          </a:p>
          <a:p>
            <a:pPr algn="just"/>
            <a:endParaRPr lang="cs-CZ" sz="2200" dirty="0"/>
          </a:p>
          <a:p>
            <a:pPr algn="just"/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240010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326445"/>
            <a:ext cx="11264900" cy="93132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2. Zdravotní průkazy</a:t>
            </a:r>
            <a:br>
              <a:rPr lang="cs-CZ" sz="4400" dirty="0"/>
            </a:br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34DCEF6-1243-21A2-6A62-744F6986A9CD}"/>
              </a:ext>
            </a:extLst>
          </p:cNvPr>
          <p:cNvSpPr txBox="1"/>
          <p:nvPr/>
        </p:nvSpPr>
        <p:spPr>
          <a:xfrm>
            <a:off x="422026" y="2006220"/>
            <a:ext cx="112649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cs-CZ" sz="2200" dirty="0"/>
              <a:t>Rozsah znalostí lze rozdělit do tří oblastí z hlediska:</a:t>
            </a:r>
          </a:p>
          <a:p>
            <a:pPr algn="just">
              <a:spcBef>
                <a:spcPts val="600"/>
              </a:spcBef>
            </a:pPr>
            <a:endParaRPr lang="cs-CZ" sz="2200" dirty="0"/>
          </a:p>
          <a:p>
            <a:pPr marL="457200" indent="-457200" algn="just">
              <a:spcBef>
                <a:spcPts val="600"/>
              </a:spcBef>
              <a:buAutoNum type="arabicPeriod"/>
            </a:pPr>
            <a:r>
              <a:rPr lang="cs-CZ" sz="2200" dirty="0"/>
              <a:t>Prevence alimentárních nákaz u osob vykonávajících pracovní činnosti při výrobě a oběhu potravin a ve stravovacích službách.</a:t>
            </a:r>
          </a:p>
          <a:p>
            <a:pPr marL="457200" indent="-457200" algn="just">
              <a:spcBef>
                <a:spcPts val="600"/>
              </a:spcBef>
              <a:buAutoNum type="arabicPeriod"/>
            </a:pPr>
            <a:r>
              <a:rPr lang="cs-CZ" sz="2200" dirty="0"/>
              <a:t>Prevence raných kožních a pohlavních nákaz u osob vykonávajících pracovní činnosti, při kterých přicházejí do styku s tělem zákazníka, dále osob činných v provozovnách masérských, regeneračních a rekondičních služeb, v provozovnách kadeřnictví, pedikúry, manikúry, kosmetické péče a výrobě kosmetických prostředků.</a:t>
            </a:r>
          </a:p>
          <a:p>
            <a:pPr marL="457200" indent="-457200" algn="just">
              <a:spcBef>
                <a:spcPts val="600"/>
              </a:spcBef>
              <a:buAutoNum type="arabicPeriod"/>
            </a:pPr>
            <a:r>
              <a:rPr lang="cs-CZ" sz="2200" dirty="0"/>
              <a:t>Prevence nemocí způsobených vodou u osob přicházejících při pracovních činnostech v úpravnách vod a při provozování vodovodů do přímého styku s vodou.</a:t>
            </a:r>
          </a:p>
          <a:p>
            <a:pPr algn="just"/>
            <a:endParaRPr lang="cs-CZ" sz="2200" dirty="0"/>
          </a:p>
          <a:p>
            <a:pPr algn="just"/>
            <a:endParaRPr lang="cs-CZ" sz="2200" dirty="0"/>
          </a:p>
          <a:p>
            <a:pPr algn="just"/>
            <a:endParaRPr lang="cs-CZ" sz="2200" dirty="0"/>
          </a:p>
          <a:p>
            <a:pPr algn="just"/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5485916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C176AD870A0C448B7EF302593BEBDDA" ma:contentTypeVersion="11" ma:contentTypeDescription="Vytvoří nový dokument" ma:contentTypeScope="" ma:versionID="aa4f96ba11c0c64026bfaefe179d3b63">
  <xsd:schema xmlns:xsd="http://www.w3.org/2001/XMLSchema" xmlns:xs="http://www.w3.org/2001/XMLSchema" xmlns:p="http://schemas.microsoft.com/office/2006/metadata/properties" xmlns:ns3="e9488e27-62b4-47cf-9353-e24b519013c0" targetNamespace="http://schemas.microsoft.com/office/2006/metadata/properties" ma:root="true" ma:fieldsID="53840251bb5ac0e08388e398b2d467d4" ns3:_="">
    <xsd:import namespace="e9488e27-62b4-47cf-9353-e24b519013c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488e27-62b4-47cf-9353-e24b519013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E0048D9-20D5-4714-9CA9-06C982D74E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488e27-62b4-47cf-9353-e24b519013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C205A35-C9D1-43DE-93A7-05206196A68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FB39F92-701B-4FD3-8EFF-F7788E0CFF76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e9488e27-62b4-47cf-9353-e24b519013c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12679</TotalTime>
  <Words>804</Words>
  <Application>Microsoft Office PowerPoint</Application>
  <PresentationFormat>Širokoúhlá obrazovka</PresentationFormat>
  <Paragraphs>94</Paragraphs>
  <Slides>11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Calibri</vt:lpstr>
      <vt:lpstr>Degular</vt:lpstr>
      <vt:lpstr>Wingdings</vt:lpstr>
      <vt:lpstr>Motiv Office</vt:lpstr>
      <vt:lpstr>Kontrolní činnost </vt:lpstr>
      <vt:lpstr>Obsah</vt:lpstr>
      <vt:lpstr>1. Identifikace účastníků/předmětu smluvního vztahu </vt:lpstr>
      <vt:lpstr>1. Identifikace účastníků smluvního vztahu </vt:lpstr>
      <vt:lpstr>1. Identifikace předmětu smluvního vztahu </vt:lpstr>
      <vt:lpstr>1. Identifikace účastníků/předmětu smluvního vztahu </vt:lpstr>
      <vt:lpstr>2. Zdravotní průkazy </vt:lpstr>
      <vt:lpstr>2. Zdravotní průkazy </vt:lpstr>
      <vt:lpstr>2. Zdravotní průkazy </vt:lpstr>
      <vt:lpstr>2. Zdravotní průkazy </vt:lpstr>
      <vt:lpstr>Děkuji 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Zajištění veřejné dopravy ZK od 15.12.2019</dc:title>
  <dc:creator>Quang Milan Nguyen</dc:creator>
  <cp:lastModifiedBy>Jonák Milan</cp:lastModifiedBy>
  <cp:revision>171</cp:revision>
  <cp:lastPrinted>2022-06-15T06:45:58Z</cp:lastPrinted>
  <dcterms:created xsi:type="dcterms:W3CDTF">2021-08-21T22:30:26Z</dcterms:created>
  <dcterms:modified xsi:type="dcterms:W3CDTF">2023-12-06T11:54:38Z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0x0101001C176AD870A0C448B7EF302593BEBDDA</vt:lpwstr>
  </property>
</Properties>
</file>