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304" r:id="rId5"/>
    <p:sldId id="303" r:id="rId6"/>
    <p:sldId id="299" r:id="rId7"/>
    <p:sldId id="300" r:id="rId8"/>
    <p:sldId id="301" r:id="rId9"/>
    <p:sldId id="302"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00"/>
    <a:srgbClr val="FEE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4" autoAdjust="0"/>
    <p:restoredTop sz="96327"/>
  </p:normalViewPr>
  <p:slideViewPr>
    <p:cSldViewPr snapToGrid="0" snapToObjects="1">
      <p:cViewPr varScale="1">
        <p:scale>
          <a:sx n="82" d="100"/>
          <a:sy n="82" d="100"/>
        </p:scale>
        <p:origin x="7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stinger Petr" userId="7e450f8b-975b-442e-bffe-3318df701ccf" providerId="ADAL" clId="{48112FF8-BE4B-439C-9460-E8EA544D6194}"/>
    <pc:docChg chg="delSld">
      <pc:chgData name="Gistinger Petr" userId="7e450f8b-975b-442e-bffe-3318df701ccf" providerId="ADAL" clId="{48112FF8-BE4B-439C-9460-E8EA544D6194}" dt="2023-12-06T10:16:22.628" v="2" actId="47"/>
      <pc:docMkLst>
        <pc:docMk/>
      </pc:docMkLst>
      <pc:sldChg chg="del">
        <pc:chgData name="Gistinger Petr" userId="7e450f8b-975b-442e-bffe-3318df701ccf" providerId="ADAL" clId="{48112FF8-BE4B-439C-9460-E8EA544D6194}" dt="2023-12-06T10:14:36.469" v="0" actId="47"/>
        <pc:sldMkLst>
          <pc:docMk/>
          <pc:sldMk cId="2134653494" sldId="256"/>
        </pc:sldMkLst>
      </pc:sldChg>
      <pc:sldChg chg="del">
        <pc:chgData name="Gistinger Petr" userId="7e450f8b-975b-442e-bffe-3318df701ccf" providerId="ADAL" clId="{48112FF8-BE4B-439C-9460-E8EA544D6194}" dt="2023-12-06T10:14:36.469" v="0" actId="47"/>
        <pc:sldMkLst>
          <pc:docMk/>
          <pc:sldMk cId="4193525154" sldId="259"/>
        </pc:sldMkLst>
      </pc:sldChg>
      <pc:sldChg chg="del">
        <pc:chgData name="Gistinger Petr" userId="7e450f8b-975b-442e-bffe-3318df701ccf" providerId="ADAL" clId="{48112FF8-BE4B-439C-9460-E8EA544D6194}" dt="2023-12-06T10:16:22.628" v="2" actId="47"/>
        <pc:sldMkLst>
          <pc:docMk/>
          <pc:sldMk cId="745454274" sldId="264"/>
        </pc:sldMkLst>
      </pc:sldChg>
      <pc:sldChg chg="del">
        <pc:chgData name="Gistinger Petr" userId="7e450f8b-975b-442e-bffe-3318df701ccf" providerId="ADAL" clId="{48112FF8-BE4B-439C-9460-E8EA544D6194}" dt="2023-12-06T10:14:36.469" v="0" actId="47"/>
        <pc:sldMkLst>
          <pc:docMk/>
          <pc:sldMk cId="2538772881" sldId="266"/>
        </pc:sldMkLst>
      </pc:sldChg>
      <pc:sldChg chg="del">
        <pc:chgData name="Gistinger Petr" userId="7e450f8b-975b-442e-bffe-3318df701ccf" providerId="ADAL" clId="{48112FF8-BE4B-439C-9460-E8EA544D6194}" dt="2023-12-06T10:14:36.469" v="0" actId="47"/>
        <pc:sldMkLst>
          <pc:docMk/>
          <pc:sldMk cId="129392896" sldId="267"/>
        </pc:sldMkLst>
      </pc:sldChg>
      <pc:sldChg chg="del">
        <pc:chgData name="Gistinger Petr" userId="7e450f8b-975b-442e-bffe-3318df701ccf" providerId="ADAL" clId="{48112FF8-BE4B-439C-9460-E8EA544D6194}" dt="2023-12-06T10:14:36.469" v="0" actId="47"/>
        <pc:sldMkLst>
          <pc:docMk/>
          <pc:sldMk cId="2800024616" sldId="268"/>
        </pc:sldMkLst>
      </pc:sldChg>
      <pc:sldChg chg="del">
        <pc:chgData name="Gistinger Petr" userId="7e450f8b-975b-442e-bffe-3318df701ccf" providerId="ADAL" clId="{48112FF8-BE4B-439C-9460-E8EA544D6194}" dt="2023-12-06T10:14:36.469" v="0" actId="47"/>
        <pc:sldMkLst>
          <pc:docMk/>
          <pc:sldMk cId="825082226" sldId="269"/>
        </pc:sldMkLst>
      </pc:sldChg>
      <pc:sldChg chg="del">
        <pc:chgData name="Gistinger Petr" userId="7e450f8b-975b-442e-bffe-3318df701ccf" providerId="ADAL" clId="{48112FF8-BE4B-439C-9460-E8EA544D6194}" dt="2023-12-06T10:14:36.469" v="0" actId="47"/>
        <pc:sldMkLst>
          <pc:docMk/>
          <pc:sldMk cId="3614146518" sldId="276"/>
        </pc:sldMkLst>
      </pc:sldChg>
      <pc:sldChg chg="del">
        <pc:chgData name="Gistinger Petr" userId="7e450f8b-975b-442e-bffe-3318df701ccf" providerId="ADAL" clId="{48112FF8-BE4B-439C-9460-E8EA544D6194}" dt="2023-12-06T10:14:36.469" v="0" actId="47"/>
        <pc:sldMkLst>
          <pc:docMk/>
          <pc:sldMk cId="2249552548" sldId="278"/>
        </pc:sldMkLst>
      </pc:sldChg>
      <pc:sldChg chg="del">
        <pc:chgData name="Gistinger Petr" userId="7e450f8b-975b-442e-bffe-3318df701ccf" providerId="ADAL" clId="{48112FF8-BE4B-439C-9460-E8EA544D6194}" dt="2023-12-06T10:14:36.469" v="0" actId="47"/>
        <pc:sldMkLst>
          <pc:docMk/>
          <pc:sldMk cId="2963245834" sldId="279"/>
        </pc:sldMkLst>
      </pc:sldChg>
      <pc:sldChg chg="del">
        <pc:chgData name="Gistinger Petr" userId="7e450f8b-975b-442e-bffe-3318df701ccf" providerId="ADAL" clId="{48112FF8-BE4B-439C-9460-E8EA544D6194}" dt="2023-12-06T10:14:36.469" v="0" actId="47"/>
        <pc:sldMkLst>
          <pc:docMk/>
          <pc:sldMk cId="3565297307" sldId="281"/>
        </pc:sldMkLst>
      </pc:sldChg>
      <pc:sldChg chg="del">
        <pc:chgData name="Gistinger Petr" userId="7e450f8b-975b-442e-bffe-3318df701ccf" providerId="ADAL" clId="{48112FF8-BE4B-439C-9460-E8EA544D6194}" dt="2023-12-06T10:15:07.299" v="1" actId="47"/>
        <pc:sldMkLst>
          <pc:docMk/>
          <pc:sldMk cId="2658786981" sldId="282"/>
        </pc:sldMkLst>
      </pc:sldChg>
      <pc:sldChg chg="del">
        <pc:chgData name="Gistinger Petr" userId="7e450f8b-975b-442e-bffe-3318df701ccf" providerId="ADAL" clId="{48112FF8-BE4B-439C-9460-E8EA544D6194}" dt="2023-12-06T10:14:36.469" v="0" actId="47"/>
        <pc:sldMkLst>
          <pc:docMk/>
          <pc:sldMk cId="992152790" sldId="283"/>
        </pc:sldMkLst>
      </pc:sldChg>
      <pc:sldChg chg="del">
        <pc:chgData name="Gistinger Petr" userId="7e450f8b-975b-442e-bffe-3318df701ccf" providerId="ADAL" clId="{48112FF8-BE4B-439C-9460-E8EA544D6194}" dt="2023-12-06T10:15:07.299" v="1" actId="47"/>
        <pc:sldMkLst>
          <pc:docMk/>
          <pc:sldMk cId="1652444133" sldId="284"/>
        </pc:sldMkLst>
      </pc:sldChg>
      <pc:sldChg chg="del">
        <pc:chgData name="Gistinger Petr" userId="7e450f8b-975b-442e-bffe-3318df701ccf" providerId="ADAL" clId="{48112FF8-BE4B-439C-9460-E8EA544D6194}" dt="2023-12-06T10:14:36.469" v="0" actId="47"/>
        <pc:sldMkLst>
          <pc:docMk/>
          <pc:sldMk cId="2240313846" sldId="289"/>
        </pc:sldMkLst>
      </pc:sldChg>
      <pc:sldChg chg="del">
        <pc:chgData name="Gistinger Petr" userId="7e450f8b-975b-442e-bffe-3318df701ccf" providerId="ADAL" clId="{48112FF8-BE4B-439C-9460-E8EA544D6194}" dt="2023-12-06T10:15:07.299" v="1" actId="47"/>
        <pc:sldMkLst>
          <pc:docMk/>
          <pc:sldMk cId="1877744950" sldId="290"/>
        </pc:sldMkLst>
      </pc:sldChg>
      <pc:sldChg chg="del">
        <pc:chgData name="Gistinger Petr" userId="7e450f8b-975b-442e-bffe-3318df701ccf" providerId="ADAL" clId="{48112FF8-BE4B-439C-9460-E8EA544D6194}" dt="2023-12-06T10:15:07.299" v="1" actId="47"/>
        <pc:sldMkLst>
          <pc:docMk/>
          <pc:sldMk cId="2832413514" sldId="291"/>
        </pc:sldMkLst>
      </pc:sldChg>
      <pc:sldChg chg="del">
        <pc:chgData name="Gistinger Petr" userId="7e450f8b-975b-442e-bffe-3318df701ccf" providerId="ADAL" clId="{48112FF8-BE4B-439C-9460-E8EA544D6194}" dt="2023-12-06T10:15:07.299" v="1" actId="47"/>
        <pc:sldMkLst>
          <pc:docMk/>
          <pc:sldMk cId="3483919382" sldId="292"/>
        </pc:sldMkLst>
      </pc:sldChg>
      <pc:sldChg chg="del">
        <pc:chgData name="Gistinger Petr" userId="7e450f8b-975b-442e-bffe-3318df701ccf" providerId="ADAL" clId="{48112FF8-BE4B-439C-9460-E8EA544D6194}" dt="2023-12-06T10:15:07.299" v="1" actId="47"/>
        <pc:sldMkLst>
          <pc:docMk/>
          <pc:sldMk cId="1728026548" sldId="293"/>
        </pc:sldMkLst>
      </pc:sldChg>
      <pc:sldChg chg="del">
        <pc:chgData name="Gistinger Petr" userId="7e450f8b-975b-442e-bffe-3318df701ccf" providerId="ADAL" clId="{48112FF8-BE4B-439C-9460-E8EA544D6194}" dt="2023-12-06T10:15:07.299" v="1" actId="47"/>
        <pc:sldMkLst>
          <pc:docMk/>
          <pc:sldMk cId="325246457" sldId="294"/>
        </pc:sldMkLst>
      </pc:sldChg>
      <pc:sldChg chg="del">
        <pc:chgData name="Gistinger Petr" userId="7e450f8b-975b-442e-bffe-3318df701ccf" providerId="ADAL" clId="{48112FF8-BE4B-439C-9460-E8EA544D6194}" dt="2023-12-06T10:15:07.299" v="1" actId="47"/>
        <pc:sldMkLst>
          <pc:docMk/>
          <pc:sldMk cId="2384697890" sldId="295"/>
        </pc:sldMkLst>
      </pc:sldChg>
      <pc:sldChg chg="del">
        <pc:chgData name="Gistinger Petr" userId="7e450f8b-975b-442e-bffe-3318df701ccf" providerId="ADAL" clId="{48112FF8-BE4B-439C-9460-E8EA544D6194}" dt="2023-12-06T10:15:07.299" v="1" actId="47"/>
        <pc:sldMkLst>
          <pc:docMk/>
          <pc:sldMk cId="49750321" sldId="296"/>
        </pc:sldMkLst>
      </pc:sldChg>
      <pc:sldChg chg="del">
        <pc:chgData name="Gistinger Petr" userId="7e450f8b-975b-442e-bffe-3318df701ccf" providerId="ADAL" clId="{48112FF8-BE4B-439C-9460-E8EA544D6194}" dt="2023-12-06T10:15:07.299" v="1" actId="47"/>
        <pc:sldMkLst>
          <pc:docMk/>
          <pc:sldMk cId="3348574885" sldId="297"/>
        </pc:sldMkLst>
      </pc:sldChg>
      <pc:sldChg chg="del">
        <pc:chgData name="Gistinger Petr" userId="7e450f8b-975b-442e-bffe-3318df701ccf" providerId="ADAL" clId="{48112FF8-BE4B-439C-9460-E8EA544D6194}" dt="2023-12-06T10:15:07.299" v="1" actId="47"/>
        <pc:sldMkLst>
          <pc:docMk/>
          <pc:sldMk cId="3931289564" sldId="29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96DCAC-CE6C-F34D-BB40-15ED19D929C0}" type="datetimeFigureOut">
              <a:rPr lang="cs-CZ" smtClean="0"/>
              <a:t>06.12.2023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DDD35B-1E30-6B4F-BA7A-178A1A8012AE}" type="slidenum">
              <a:rPr lang="cs-CZ" smtClean="0"/>
              <a:t>‹#›</a:t>
            </a:fld>
            <a:endParaRPr lang="cs-CZ"/>
          </a:p>
        </p:txBody>
      </p:sp>
    </p:spTree>
    <p:extLst>
      <p:ext uri="{BB962C8B-B14F-4D97-AF65-F5344CB8AC3E}">
        <p14:creationId xmlns:p14="http://schemas.microsoft.com/office/powerpoint/2010/main" val="2761588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rgbClr val="FFD900"/>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288479-C83F-D340-AC78-BAEA2E3FCD6E}"/>
              </a:ext>
            </a:extLst>
          </p:cNvPr>
          <p:cNvSpPr>
            <a:spLocks noGrp="1"/>
          </p:cNvSpPr>
          <p:nvPr>
            <p:ph type="ctrTitle"/>
          </p:nvPr>
        </p:nvSpPr>
        <p:spPr>
          <a:xfrm>
            <a:off x="495300" y="406400"/>
            <a:ext cx="9144000" cy="3022600"/>
          </a:xfrm>
          <a:prstGeom prst="rect">
            <a:avLst/>
          </a:prstGeom>
        </p:spPr>
        <p:txBody>
          <a:bodyPr anchor="t">
            <a:noAutofit/>
          </a:bodyPr>
          <a:lstStyle>
            <a:lvl1pPr algn="l">
              <a:lnSpc>
                <a:spcPct val="80000"/>
              </a:lnSpc>
              <a:defRPr sz="8800" b="1" i="0" spc="50" baseline="0">
                <a:latin typeface="Arial" panose="020B0604020202020204" pitchFamily="34" charset="0"/>
              </a:defRPr>
            </a:lvl1pPr>
          </a:lstStyle>
          <a:p>
            <a:r>
              <a:rPr lang="cs-CZ" dirty="0"/>
              <a:t>Kliknutím lze upravit styl.</a:t>
            </a:r>
          </a:p>
        </p:txBody>
      </p:sp>
      <p:sp>
        <p:nvSpPr>
          <p:cNvPr id="3" name="Podnadpis 2">
            <a:extLst>
              <a:ext uri="{FF2B5EF4-FFF2-40B4-BE49-F238E27FC236}">
                <a16:creationId xmlns:a16="http://schemas.microsoft.com/office/drawing/2014/main" id="{66B8C09E-EFCA-AB4C-BA83-68F103555CEF}"/>
              </a:ext>
            </a:extLst>
          </p:cNvPr>
          <p:cNvSpPr>
            <a:spLocks noGrp="1"/>
          </p:cNvSpPr>
          <p:nvPr>
            <p:ph type="subTitle" idx="1"/>
          </p:nvPr>
        </p:nvSpPr>
        <p:spPr>
          <a:xfrm>
            <a:off x="495300" y="3429000"/>
            <a:ext cx="9144000" cy="1655762"/>
          </a:xfrm>
          <a:prstGeom prst="rect">
            <a:avLst/>
          </a:prstGeom>
        </p:spPr>
        <p:txBody>
          <a:bodyPr/>
          <a:lstStyle>
            <a:lvl1pPr marL="0" indent="0" algn="l">
              <a:buNone/>
              <a:defRPr sz="2400" b="0" i="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a:t>Kliknutím můžete upravit styl předlohy.</a:t>
            </a:r>
          </a:p>
        </p:txBody>
      </p:sp>
      <p:pic>
        <p:nvPicPr>
          <p:cNvPr id="9" name="Obrázek 8">
            <a:extLst>
              <a:ext uri="{FF2B5EF4-FFF2-40B4-BE49-F238E27FC236}">
                <a16:creationId xmlns:a16="http://schemas.microsoft.com/office/drawing/2014/main" id="{9E9F0EB4-8389-0C47-86B2-1847372CE24D}"/>
              </a:ext>
            </a:extLst>
          </p:cNvPr>
          <p:cNvPicPr>
            <a:picLocks noChangeAspect="1"/>
          </p:cNvPicPr>
          <p:nvPr userDrawn="1"/>
        </p:nvPicPr>
        <p:blipFill>
          <a:blip r:embed="rId2"/>
          <a:stretch>
            <a:fillRect/>
          </a:stretch>
        </p:blipFill>
        <p:spPr>
          <a:xfrm>
            <a:off x="8707437" y="5509395"/>
            <a:ext cx="3042271" cy="883240"/>
          </a:xfrm>
          <a:prstGeom prst="rect">
            <a:avLst/>
          </a:prstGeom>
        </p:spPr>
      </p:pic>
    </p:spTree>
    <p:extLst>
      <p:ext uri="{BB962C8B-B14F-4D97-AF65-F5344CB8AC3E}">
        <p14:creationId xmlns:p14="http://schemas.microsoft.com/office/powerpoint/2010/main" val="4022667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adpis a svislý text">
    <p:spTree>
      <p:nvGrpSpPr>
        <p:cNvPr id="1" name=""/>
        <p:cNvGrpSpPr/>
        <p:nvPr/>
      </p:nvGrpSpPr>
      <p:grpSpPr>
        <a:xfrm>
          <a:off x="0" y="0"/>
          <a:ext cx="0" cy="0"/>
          <a:chOff x="0" y="0"/>
          <a:chExt cx="0" cy="0"/>
        </a:xfrm>
      </p:grpSpPr>
      <p:sp>
        <p:nvSpPr>
          <p:cNvPr id="3" name="Zástupný symbol pro svislý text 2">
            <a:extLst>
              <a:ext uri="{FF2B5EF4-FFF2-40B4-BE49-F238E27FC236}">
                <a16:creationId xmlns:a16="http://schemas.microsoft.com/office/drawing/2014/main" id="{8CA75BC3-4017-C342-A2A7-3958F6DBCB60}"/>
              </a:ext>
            </a:extLst>
          </p:cNvPr>
          <p:cNvSpPr>
            <a:spLocks noGrp="1"/>
          </p:cNvSpPr>
          <p:nvPr>
            <p:ph type="body" orient="vert" idx="1"/>
          </p:nvPr>
        </p:nvSpPr>
        <p:spPr>
          <a:xfrm>
            <a:off x="838200" y="1825625"/>
            <a:ext cx="10515600" cy="4351338"/>
          </a:xfrm>
          <a:prstGeom prst="rect">
            <a:avLst/>
          </a:prstGeo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19803EF-32E5-1145-A509-F7994F4EDF71}"/>
              </a:ext>
            </a:extLst>
          </p:cNvPr>
          <p:cNvSpPr>
            <a:spLocks noGrp="1"/>
          </p:cNvSpPr>
          <p:nvPr>
            <p:ph type="dt" sz="half" idx="10"/>
          </p:nvPr>
        </p:nvSpPr>
        <p:spPr>
          <a:xfrm>
            <a:off x="838200" y="6356350"/>
            <a:ext cx="2743200" cy="365125"/>
          </a:xfrm>
          <a:prstGeom prst="rect">
            <a:avLst/>
          </a:prstGeom>
        </p:spPr>
        <p:txBody>
          <a:bodyPr/>
          <a:lstStyle/>
          <a:p>
            <a:fld id="{221651C8-0589-0A4E-A648-43E7970689D8}" type="datetime1">
              <a:rPr lang="cs-CZ" smtClean="0"/>
              <a:t>06.12.2023</a:t>
            </a:fld>
            <a:endParaRPr lang="cs-CZ"/>
          </a:p>
        </p:txBody>
      </p:sp>
      <p:sp>
        <p:nvSpPr>
          <p:cNvPr id="5" name="Zástupný symbol pro zápatí 4">
            <a:extLst>
              <a:ext uri="{FF2B5EF4-FFF2-40B4-BE49-F238E27FC236}">
                <a16:creationId xmlns:a16="http://schemas.microsoft.com/office/drawing/2014/main" id="{E4D0D550-6A80-2244-AA4F-0A3275A4AF59}"/>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6" name="Zástupný symbol pro číslo snímku 5">
            <a:extLst>
              <a:ext uri="{FF2B5EF4-FFF2-40B4-BE49-F238E27FC236}">
                <a16:creationId xmlns:a16="http://schemas.microsoft.com/office/drawing/2014/main" id="{25F316BE-2998-1E4A-83A9-D9050107CAF2}"/>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
        <p:nvSpPr>
          <p:cNvPr id="7" name="Obdélník 6">
            <a:extLst>
              <a:ext uri="{FF2B5EF4-FFF2-40B4-BE49-F238E27FC236}">
                <a16:creationId xmlns:a16="http://schemas.microsoft.com/office/drawing/2014/main" id="{662E07EA-F260-7549-976E-B5A77B1A6F8B}"/>
              </a:ext>
            </a:extLst>
          </p:cNvPr>
          <p:cNvSpPr/>
          <p:nvPr userDrawn="1"/>
        </p:nvSpPr>
        <p:spPr>
          <a:xfrm>
            <a:off x="0" y="0"/>
            <a:ext cx="12192000" cy="1311965"/>
          </a:xfrm>
          <a:prstGeom prst="rect">
            <a:avLst/>
          </a:prstGeom>
          <a:solidFill>
            <a:srgbClr val="FF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Nadpis 1">
            <a:extLst>
              <a:ext uri="{FF2B5EF4-FFF2-40B4-BE49-F238E27FC236}">
                <a16:creationId xmlns:a16="http://schemas.microsoft.com/office/drawing/2014/main" id="{38936CAC-5922-E64E-B61E-0EBB8C2FF15B}"/>
              </a:ext>
            </a:extLst>
          </p:cNvPr>
          <p:cNvSpPr>
            <a:spLocks noGrp="1"/>
          </p:cNvSpPr>
          <p:nvPr>
            <p:ph type="title" hasCustomPrompt="1"/>
          </p:nvPr>
        </p:nvSpPr>
        <p:spPr>
          <a:xfrm>
            <a:off x="422026" y="367388"/>
            <a:ext cx="11264900" cy="931325"/>
          </a:xfrm>
          <a:prstGeom prst="rect">
            <a:avLst/>
          </a:prstGeom>
        </p:spPr>
        <p:txBody>
          <a:bodyPr anchor="t">
            <a:normAutofit/>
          </a:bodyPr>
          <a:lstStyle>
            <a:lvl1pPr>
              <a:defRPr b="1" i="0">
                <a:latin typeface="Arial Black" panose="020B0A04020102020204" pitchFamily="34" charset="0"/>
              </a:defRPr>
            </a:lvl1pPr>
          </a:lstStyle>
          <a:p>
            <a:r>
              <a:rPr lang="cs-CZ" sz="4000" dirty="0"/>
              <a:t>Nadpis</a:t>
            </a:r>
          </a:p>
        </p:txBody>
      </p:sp>
    </p:spTree>
    <p:extLst>
      <p:ext uri="{BB962C8B-B14F-4D97-AF65-F5344CB8AC3E}">
        <p14:creationId xmlns:p14="http://schemas.microsoft.com/office/powerpoint/2010/main" val="13017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Záverečný slide">
    <p:bg>
      <p:bgPr>
        <a:solidFill>
          <a:srgbClr val="FFD900"/>
        </a:solidFill>
        <a:effectLst/>
      </p:bgPr>
    </p:bg>
    <p:spTree>
      <p:nvGrpSpPr>
        <p:cNvPr id="1" name=""/>
        <p:cNvGrpSpPr/>
        <p:nvPr/>
      </p:nvGrpSpPr>
      <p:grpSpPr>
        <a:xfrm>
          <a:off x="0" y="0"/>
          <a:ext cx="0" cy="0"/>
          <a:chOff x="0" y="0"/>
          <a:chExt cx="0" cy="0"/>
        </a:xfrm>
      </p:grpSpPr>
      <p:sp>
        <p:nvSpPr>
          <p:cNvPr id="7" name="Nadpis 1">
            <a:extLst>
              <a:ext uri="{FF2B5EF4-FFF2-40B4-BE49-F238E27FC236}">
                <a16:creationId xmlns:a16="http://schemas.microsoft.com/office/drawing/2014/main" id="{5CC4AAD7-5472-9243-9B53-33AAA4C37C18}"/>
              </a:ext>
            </a:extLst>
          </p:cNvPr>
          <p:cNvSpPr>
            <a:spLocks noGrp="1"/>
          </p:cNvSpPr>
          <p:nvPr>
            <p:ph type="ctrTitle" hasCustomPrompt="1"/>
          </p:nvPr>
        </p:nvSpPr>
        <p:spPr>
          <a:xfrm>
            <a:off x="495300" y="406400"/>
            <a:ext cx="9144000" cy="3022600"/>
          </a:xfrm>
          <a:prstGeom prst="rect">
            <a:avLst/>
          </a:prstGeom>
          <a:noFill/>
        </p:spPr>
        <p:txBody>
          <a:bodyPr anchor="t">
            <a:noAutofit/>
          </a:bodyPr>
          <a:lstStyle>
            <a:lvl1pPr algn="l">
              <a:lnSpc>
                <a:spcPct val="70000"/>
              </a:lnSpc>
              <a:defRPr sz="9600" b="1" i="0" spc="50" baseline="0">
                <a:latin typeface="Arial" panose="020B0604020202020204" pitchFamily="34" charset="0"/>
              </a:defRPr>
            </a:lvl1pPr>
          </a:lstStyle>
          <a:p>
            <a:r>
              <a:rPr lang="cs-CZ" dirty="0"/>
              <a:t>Děkujeme</a:t>
            </a:r>
            <a:br>
              <a:rPr lang="cs-CZ" dirty="0"/>
            </a:br>
            <a:r>
              <a:rPr lang="cs-CZ" dirty="0"/>
              <a:t>za pozornost</a:t>
            </a:r>
          </a:p>
        </p:txBody>
      </p:sp>
      <p:sp>
        <p:nvSpPr>
          <p:cNvPr id="8" name="Podnadpis 2">
            <a:extLst>
              <a:ext uri="{FF2B5EF4-FFF2-40B4-BE49-F238E27FC236}">
                <a16:creationId xmlns:a16="http://schemas.microsoft.com/office/drawing/2014/main" id="{AAF84FE4-A791-154D-8D89-7AE14B2F073F}"/>
              </a:ext>
            </a:extLst>
          </p:cNvPr>
          <p:cNvSpPr>
            <a:spLocks noGrp="1"/>
          </p:cNvSpPr>
          <p:nvPr>
            <p:ph type="subTitle" idx="1" hasCustomPrompt="1"/>
          </p:nvPr>
        </p:nvSpPr>
        <p:spPr>
          <a:xfrm>
            <a:off x="495300" y="4736873"/>
            <a:ext cx="9144000" cy="1655762"/>
          </a:xfrm>
          <a:prstGeom prst="rect">
            <a:avLst/>
          </a:prstGeom>
          <a:noFill/>
        </p:spPr>
        <p:txBody>
          <a:bodyPr anchor="b"/>
          <a:lstStyle>
            <a:lvl1pPr marL="0" indent="0" algn="l">
              <a:lnSpc>
                <a:spcPct val="60000"/>
              </a:lnSpc>
              <a:buNone/>
              <a:defRPr sz="2400" b="0" i="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a:t>Krajský úřad ZK</a:t>
            </a:r>
          </a:p>
          <a:p>
            <a:r>
              <a:rPr lang="cs-CZ" dirty="0"/>
              <a:t>Třída Tomáše Bati 21</a:t>
            </a:r>
          </a:p>
          <a:p>
            <a:r>
              <a:rPr lang="cs-CZ" dirty="0"/>
              <a:t>Zlín 761 90</a:t>
            </a:r>
          </a:p>
        </p:txBody>
      </p:sp>
      <p:pic>
        <p:nvPicPr>
          <p:cNvPr id="9" name="Obrázek 8">
            <a:extLst>
              <a:ext uri="{FF2B5EF4-FFF2-40B4-BE49-F238E27FC236}">
                <a16:creationId xmlns:a16="http://schemas.microsoft.com/office/drawing/2014/main" id="{E34A837E-901A-C645-93E3-46FC598A675D}"/>
              </a:ext>
            </a:extLst>
          </p:cNvPr>
          <p:cNvPicPr>
            <a:picLocks noChangeAspect="1"/>
          </p:cNvPicPr>
          <p:nvPr userDrawn="1"/>
        </p:nvPicPr>
        <p:blipFill>
          <a:blip r:embed="rId2"/>
          <a:stretch>
            <a:fillRect/>
          </a:stretch>
        </p:blipFill>
        <p:spPr>
          <a:xfrm>
            <a:off x="8707437" y="5509395"/>
            <a:ext cx="3042271" cy="883240"/>
          </a:xfrm>
          <a:prstGeom prst="rect">
            <a:avLst/>
          </a:prstGeom>
          <a:noFill/>
        </p:spPr>
      </p:pic>
    </p:spTree>
    <p:extLst>
      <p:ext uri="{BB962C8B-B14F-4D97-AF65-F5344CB8AC3E}">
        <p14:creationId xmlns:p14="http://schemas.microsoft.com/office/powerpoint/2010/main" val="1356602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12" name="Obdélník 11">
            <a:extLst>
              <a:ext uri="{FF2B5EF4-FFF2-40B4-BE49-F238E27FC236}">
                <a16:creationId xmlns:a16="http://schemas.microsoft.com/office/drawing/2014/main" id="{A8EB467B-1B72-0844-8B4A-9B97214D320E}"/>
              </a:ext>
            </a:extLst>
          </p:cNvPr>
          <p:cNvSpPr/>
          <p:nvPr userDrawn="1"/>
        </p:nvSpPr>
        <p:spPr>
          <a:xfrm>
            <a:off x="0" y="0"/>
            <a:ext cx="12192000" cy="1311965"/>
          </a:xfrm>
          <a:prstGeom prst="rect">
            <a:avLst/>
          </a:prstGeom>
          <a:solidFill>
            <a:srgbClr val="FF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Zástupný obsah 2">
            <a:extLst>
              <a:ext uri="{FF2B5EF4-FFF2-40B4-BE49-F238E27FC236}">
                <a16:creationId xmlns:a16="http://schemas.microsoft.com/office/drawing/2014/main" id="{0CED2B99-8320-C74A-A004-6A87A98F4461}"/>
              </a:ext>
            </a:extLst>
          </p:cNvPr>
          <p:cNvSpPr>
            <a:spLocks noGrp="1"/>
          </p:cNvSpPr>
          <p:nvPr>
            <p:ph idx="1"/>
          </p:nvPr>
        </p:nvSpPr>
        <p:spPr>
          <a:xfrm>
            <a:off x="422026" y="1679353"/>
            <a:ext cx="11264900" cy="4600272"/>
          </a:xfrm>
          <a:prstGeom prst="rect">
            <a:avLst/>
          </a:prstGeom>
        </p:spPr>
        <p:txBody>
          <a:bodyPr/>
          <a:lstStyle>
            <a:lvl1pPr marL="228600" indent="-228600">
              <a:buFont typeface="Wingdings" pitchFamily="2" charset="2"/>
              <a:buChar char="§"/>
              <a:defRPr>
                <a:latin typeface="Arial" panose="020B0604020202020204" pitchFamily="34" charset="0"/>
              </a:defRPr>
            </a:lvl1pPr>
            <a:lvl2pPr marL="685800" indent="-228600">
              <a:buFont typeface="Wingdings" pitchFamily="2" charset="2"/>
              <a:buChar char="§"/>
              <a:defRPr>
                <a:latin typeface="Arial" panose="020B0604020202020204" pitchFamily="34" charset="0"/>
              </a:defRPr>
            </a:lvl2pPr>
            <a:lvl3pPr marL="1143000" indent="-228600">
              <a:buFont typeface="Wingdings" pitchFamily="2" charset="2"/>
              <a:buChar char="§"/>
              <a:defRPr>
                <a:latin typeface="Arial" panose="020B0604020202020204" pitchFamily="34" charset="0"/>
              </a:defRPr>
            </a:lvl3pPr>
            <a:lvl4pPr marL="1600200" indent="-228600">
              <a:buFont typeface="Wingdings" pitchFamily="2" charset="2"/>
              <a:buChar char="§"/>
              <a:defRPr>
                <a:latin typeface="Arial" panose="020B0604020202020204" pitchFamily="34" charset="0"/>
              </a:defRPr>
            </a:lvl4pPr>
            <a:lvl5pPr marL="2057400" indent="-228600">
              <a:buFont typeface="Wingdings" pitchFamily="2" charset="2"/>
              <a:buChar char="§"/>
              <a:defRPr>
                <a:latin typeface="Arial" panose="020B0604020202020204" pitchFamily="34" charset="0"/>
              </a:defRPr>
            </a:lvl5p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a:extLst>
              <a:ext uri="{FF2B5EF4-FFF2-40B4-BE49-F238E27FC236}">
                <a16:creationId xmlns:a16="http://schemas.microsoft.com/office/drawing/2014/main" id="{A516D43F-5937-FB4B-BEE5-73342504779B}"/>
              </a:ext>
            </a:extLst>
          </p:cNvPr>
          <p:cNvSpPr>
            <a:spLocks noGrp="1"/>
          </p:cNvSpPr>
          <p:nvPr>
            <p:ph type="dt" sz="half" idx="10"/>
          </p:nvPr>
        </p:nvSpPr>
        <p:spPr>
          <a:xfrm>
            <a:off x="422026" y="6111875"/>
            <a:ext cx="2743200" cy="365125"/>
          </a:xfrm>
          <a:prstGeom prst="rect">
            <a:avLst/>
          </a:prstGeom>
        </p:spPr>
        <p:txBody>
          <a:bodyPr anchor="b"/>
          <a:lstStyle>
            <a:lvl1pPr>
              <a:defRPr b="0" i="0">
                <a:solidFill>
                  <a:schemeClr val="tx1"/>
                </a:solidFill>
                <a:latin typeface="Arial" panose="020B0604020202020204" pitchFamily="34" charset="0"/>
              </a:defRPr>
            </a:lvl1pPr>
          </a:lstStyle>
          <a:p>
            <a:fld id="{298322F3-296F-D94B-BA69-5E3C08C45827}" type="datetime1">
              <a:rPr lang="cs-CZ" smtClean="0"/>
              <a:pPr/>
              <a:t>06.12.2023</a:t>
            </a:fld>
            <a:endParaRPr lang="cs-CZ" dirty="0"/>
          </a:p>
        </p:txBody>
      </p:sp>
      <p:sp>
        <p:nvSpPr>
          <p:cNvPr id="5" name="Zástupný symbol pro zápatí 4">
            <a:extLst>
              <a:ext uri="{FF2B5EF4-FFF2-40B4-BE49-F238E27FC236}">
                <a16:creationId xmlns:a16="http://schemas.microsoft.com/office/drawing/2014/main" id="{0E6DB1C5-5CB2-4642-83AF-2F13EDC3DBF8}"/>
              </a:ext>
            </a:extLst>
          </p:cNvPr>
          <p:cNvSpPr>
            <a:spLocks noGrp="1"/>
          </p:cNvSpPr>
          <p:nvPr>
            <p:ph type="ftr" sz="quarter" idx="11"/>
          </p:nvPr>
        </p:nvSpPr>
        <p:spPr>
          <a:xfrm>
            <a:off x="4038600" y="6102600"/>
            <a:ext cx="4114800" cy="365125"/>
          </a:xfrm>
          <a:prstGeom prst="rect">
            <a:avLst/>
          </a:prstGeom>
        </p:spPr>
        <p:txBody>
          <a:bodyPr anchor="b"/>
          <a:lstStyle>
            <a:lvl1pPr>
              <a:defRPr b="0" i="0">
                <a:solidFill>
                  <a:schemeClr val="tx1"/>
                </a:solidFill>
                <a:latin typeface="Arial" panose="020B0604020202020204" pitchFamily="34" charset="0"/>
              </a:defRPr>
            </a:lvl1pPr>
          </a:lstStyle>
          <a:p>
            <a:endParaRPr lang="cs-CZ" dirty="0"/>
          </a:p>
        </p:txBody>
      </p:sp>
      <p:sp>
        <p:nvSpPr>
          <p:cNvPr id="6" name="Zástupný symbol pro číslo snímku 5">
            <a:extLst>
              <a:ext uri="{FF2B5EF4-FFF2-40B4-BE49-F238E27FC236}">
                <a16:creationId xmlns:a16="http://schemas.microsoft.com/office/drawing/2014/main" id="{43B7E0B1-A765-BD4B-88A5-DD684EA5E1C2}"/>
              </a:ext>
            </a:extLst>
          </p:cNvPr>
          <p:cNvSpPr>
            <a:spLocks noGrp="1"/>
          </p:cNvSpPr>
          <p:nvPr>
            <p:ph type="sldNum" sz="quarter" idx="12"/>
          </p:nvPr>
        </p:nvSpPr>
        <p:spPr>
          <a:xfrm>
            <a:off x="9042400" y="5951387"/>
            <a:ext cx="2743200" cy="525613"/>
          </a:xfrm>
          <a:prstGeom prst="rect">
            <a:avLst/>
          </a:prstGeom>
        </p:spPr>
        <p:txBody>
          <a:bodyPr anchor="b"/>
          <a:lstStyle>
            <a:lvl1pPr>
              <a:defRPr sz="4000" b="0" i="1">
                <a:solidFill>
                  <a:schemeClr val="tx1"/>
                </a:solidFill>
                <a:latin typeface="Arial" panose="020B0604020202020204" pitchFamily="34" charset="0"/>
              </a:defRPr>
            </a:lvl1pPr>
          </a:lstStyle>
          <a:p>
            <a:fld id="{157D43A2-98E4-B24E-9228-7624BE346F8E}" type="slidenum">
              <a:rPr lang="cs-CZ" smtClean="0"/>
              <a:pPr/>
              <a:t>‹#›</a:t>
            </a:fld>
            <a:endParaRPr lang="cs-CZ" dirty="0"/>
          </a:p>
        </p:txBody>
      </p:sp>
      <p:sp>
        <p:nvSpPr>
          <p:cNvPr id="9" name="Nadpis 1">
            <a:extLst>
              <a:ext uri="{FF2B5EF4-FFF2-40B4-BE49-F238E27FC236}">
                <a16:creationId xmlns:a16="http://schemas.microsoft.com/office/drawing/2014/main" id="{B0A28088-5B5E-0D49-8009-650A01CA5588}"/>
              </a:ext>
            </a:extLst>
          </p:cNvPr>
          <p:cNvSpPr>
            <a:spLocks noGrp="1"/>
          </p:cNvSpPr>
          <p:nvPr>
            <p:ph type="title" hasCustomPrompt="1"/>
          </p:nvPr>
        </p:nvSpPr>
        <p:spPr>
          <a:xfrm>
            <a:off x="422026" y="367388"/>
            <a:ext cx="11264900" cy="931325"/>
          </a:xfrm>
          <a:prstGeom prst="rect">
            <a:avLst/>
          </a:prstGeom>
        </p:spPr>
        <p:txBody>
          <a:bodyPr anchor="t">
            <a:normAutofit/>
          </a:bodyPr>
          <a:lstStyle>
            <a:lvl1pPr>
              <a:defRPr b="1" i="0">
                <a:latin typeface="Arial Black" panose="020B0A04020102020204" pitchFamily="34" charset="0"/>
              </a:defRPr>
            </a:lvl1pPr>
          </a:lstStyle>
          <a:p>
            <a:r>
              <a:rPr lang="cs-CZ" sz="4000" dirty="0"/>
              <a:t>Nadpis</a:t>
            </a:r>
          </a:p>
        </p:txBody>
      </p:sp>
    </p:spTree>
    <p:extLst>
      <p:ext uri="{BB962C8B-B14F-4D97-AF65-F5344CB8AC3E}">
        <p14:creationId xmlns:p14="http://schemas.microsoft.com/office/powerpoint/2010/main" val="4146108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oddílu">
    <p:bg>
      <p:bgPr>
        <a:solidFill>
          <a:srgbClr val="FFD900"/>
        </a:solidFill>
        <a:effectLst/>
      </p:bgPr>
    </p:bg>
    <p:spTree>
      <p:nvGrpSpPr>
        <p:cNvPr id="1" name=""/>
        <p:cNvGrpSpPr/>
        <p:nvPr/>
      </p:nvGrpSpPr>
      <p:grpSpPr>
        <a:xfrm>
          <a:off x="0" y="0"/>
          <a:ext cx="0" cy="0"/>
          <a:chOff x="0" y="0"/>
          <a:chExt cx="0" cy="0"/>
        </a:xfrm>
      </p:grpSpPr>
      <p:sp>
        <p:nvSpPr>
          <p:cNvPr id="4" name="Zástupný symbol pro datum 3">
            <a:extLst>
              <a:ext uri="{FF2B5EF4-FFF2-40B4-BE49-F238E27FC236}">
                <a16:creationId xmlns:a16="http://schemas.microsoft.com/office/drawing/2014/main" id="{A0FF8C54-ADC3-FB41-8FA8-5442DAA0E790}"/>
              </a:ext>
            </a:extLst>
          </p:cNvPr>
          <p:cNvSpPr>
            <a:spLocks noGrp="1"/>
          </p:cNvSpPr>
          <p:nvPr>
            <p:ph type="dt" sz="half" idx="10"/>
          </p:nvPr>
        </p:nvSpPr>
        <p:spPr>
          <a:xfrm>
            <a:off x="495300" y="6356350"/>
            <a:ext cx="2743200" cy="365125"/>
          </a:xfrm>
          <a:prstGeom prst="rect">
            <a:avLst/>
          </a:prstGeom>
        </p:spPr>
        <p:txBody>
          <a:bodyPr/>
          <a:lstStyle/>
          <a:p>
            <a:fld id="{08CA4094-DA60-0047-89AF-3ECD26EBCBC6}" type="datetime1">
              <a:rPr lang="cs-CZ" smtClean="0"/>
              <a:t>06.12.2023</a:t>
            </a:fld>
            <a:endParaRPr lang="cs-CZ"/>
          </a:p>
        </p:txBody>
      </p:sp>
      <p:sp>
        <p:nvSpPr>
          <p:cNvPr id="5" name="Zástupný symbol pro zápatí 4">
            <a:extLst>
              <a:ext uri="{FF2B5EF4-FFF2-40B4-BE49-F238E27FC236}">
                <a16:creationId xmlns:a16="http://schemas.microsoft.com/office/drawing/2014/main" id="{4B99A2F4-445F-3B40-9D23-8AB4D4FE04B7}"/>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7" name="Nadpis 1">
            <a:extLst>
              <a:ext uri="{FF2B5EF4-FFF2-40B4-BE49-F238E27FC236}">
                <a16:creationId xmlns:a16="http://schemas.microsoft.com/office/drawing/2014/main" id="{2D341A6C-DE7B-3344-BDB9-8EFB1402813B}"/>
              </a:ext>
            </a:extLst>
          </p:cNvPr>
          <p:cNvSpPr>
            <a:spLocks noGrp="1"/>
          </p:cNvSpPr>
          <p:nvPr>
            <p:ph type="ctrTitle"/>
          </p:nvPr>
        </p:nvSpPr>
        <p:spPr>
          <a:xfrm>
            <a:off x="495300" y="406400"/>
            <a:ext cx="5150126" cy="3022600"/>
          </a:xfrm>
          <a:prstGeom prst="rect">
            <a:avLst/>
          </a:prstGeom>
        </p:spPr>
        <p:txBody>
          <a:bodyPr anchor="t">
            <a:noAutofit/>
          </a:bodyPr>
          <a:lstStyle>
            <a:lvl1pPr algn="l">
              <a:lnSpc>
                <a:spcPct val="80000"/>
              </a:lnSpc>
              <a:defRPr sz="7200" b="1" i="0" spc="50" baseline="0">
                <a:latin typeface="Arial" panose="020B0604020202020204" pitchFamily="34" charset="0"/>
              </a:defRPr>
            </a:lvl1pPr>
          </a:lstStyle>
          <a:p>
            <a:r>
              <a:rPr lang="cs-CZ" dirty="0"/>
              <a:t>Kliknutím lze upravit styl.</a:t>
            </a:r>
          </a:p>
        </p:txBody>
      </p:sp>
      <p:sp>
        <p:nvSpPr>
          <p:cNvPr id="8" name="Podnadpis 2">
            <a:extLst>
              <a:ext uri="{FF2B5EF4-FFF2-40B4-BE49-F238E27FC236}">
                <a16:creationId xmlns:a16="http://schemas.microsoft.com/office/drawing/2014/main" id="{D7C209FA-AB6E-2841-B554-164C048ED5D5}"/>
              </a:ext>
            </a:extLst>
          </p:cNvPr>
          <p:cNvSpPr>
            <a:spLocks noGrp="1"/>
          </p:cNvSpPr>
          <p:nvPr>
            <p:ph type="subTitle" idx="1"/>
          </p:nvPr>
        </p:nvSpPr>
        <p:spPr>
          <a:xfrm>
            <a:off x="495300" y="4563562"/>
            <a:ext cx="5150126" cy="1655762"/>
          </a:xfrm>
          <a:prstGeom prst="rect">
            <a:avLst/>
          </a:prstGeom>
        </p:spPr>
        <p:txBody>
          <a:bodyPr anchor="b"/>
          <a:lstStyle>
            <a:lvl1pPr marL="0" indent="0" algn="l">
              <a:buNone/>
              <a:defRPr sz="2400" b="0" i="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a:t>Kliknutím můžete upravit styl předlohy.</a:t>
            </a:r>
          </a:p>
        </p:txBody>
      </p:sp>
      <p:sp>
        <p:nvSpPr>
          <p:cNvPr id="10" name="Zástupný obsah 2">
            <a:extLst>
              <a:ext uri="{FF2B5EF4-FFF2-40B4-BE49-F238E27FC236}">
                <a16:creationId xmlns:a16="http://schemas.microsoft.com/office/drawing/2014/main" id="{A9D1F263-5082-D040-8558-9E708E7123C4}"/>
              </a:ext>
            </a:extLst>
          </p:cNvPr>
          <p:cNvSpPr>
            <a:spLocks noGrp="1"/>
          </p:cNvSpPr>
          <p:nvPr>
            <p:ph sz="half" idx="13" hasCustomPrompt="1"/>
          </p:nvPr>
        </p:nvSpPr>
        <p:spPr>
          <a:xfrm>
            <a:off x="6096000" y="580541"/>
            <a:ext cx="5499652" cy="5638783"/>
          </a:xfrm>
          <a:prstGeom prst="rect">
            <a:avLst/>
          </a:prstGeom>
        </p:spPr>
        <p:txBody>
          <a:bodyPr anchor="ctr"/>
          <a:lstStyle>
            <a:lvl1pPr marL="0" indent="0" algn="ctr">
              <a:buFont typeface="Wingdings" pitchFamily="2" charset="2"/>
              <a:buNone/>
              <a:defRPr b="0" i="1">
                <a:latin typeface="Arial" panose="020B0604020202020204" pitchFamily="34" charset="0"/>
              </a:defRPr>
            </a:lvl1pPr>
            <a:lvl2pPr marL="685800" indent="-228600">
              <a:buFont typeface="Wingdings" pitchFamily="2" charset="2"/>
              <a:buChar char="§"/>
              <a:defRPr/>
            </a:lvl2pPr>
            <a:lvl3pPr marL="1143000" indent="-228600">
              <a:buFont typeface="Wingdings" pitchFamily="2" charset="2"/>
              <a:buChar char="§"/>
              <a:defRPr/>
            </a:lvl3pPr>
            <a:lvl4pPr marL="1600200" indent="-228600">
              <a:buFont typeface="Wingdings" pitchFamily="2" charset="2"/>
              <a:buChar char="§"/>
              <a:defRPr/>
            </a:lvl4pPr>
            <a:lvl5pPr marL="2057400" indent="-228600">
              <a:buFont typeface="Wingdings" pitchFamily="2" charset="2"/>
              <a:buChar char="§"/>
              <a:defRPr/>
            </a:lvl5pPr>
          </a:lstStyle>
          <a:p>
            <a:pPr lvl="0"/>
            <a:r>
              <a:rPr lang="cs-CZ" b="0" i="1" dirty="0">
                <a:latin typeface="Degular" pitchFamily="82" charset="0"/>
              </a:rPr>
              <a:t>zde vložte fotku</a:t>
            </a:r>
            <a:endParaRPr lang="cs-CZ" dirty="0"/>
          </a:p>
        </p:txBody>
      </p:sp>
    </p:spTree>
    <p:extLst>
      <p:ext uri="{BB962C8B-B14F-4D97-AF65-F5344CB8AC3E}">
        <p14:creationId xmlns:p14="http://schemas.microsoft.com/office/powerpoint/2010/main" val="612407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38301C3-EDD8-8443-9B23-624712369A19}"/>
              </a:ext>
            </a:extLst>
          </p:cNvPr>
          <p:cNvSpPr>
            <a:spLocks noGrp="1"/>
          </p:cNvSpPr>
          <p:nvPr>
            <p:ph sz="half" idx="1"/>
          </p:nvPr>
        </p:nvSpPr>
        <p:spPr>
          <a:xfrm>
            <a:off x="838200" y="1825625"/>
            <a:ext cx="5181600" cy="4351338"/>
          </a:xfrm>
          <a:prstGeom prst="rect">
            <a:avLst/>
          </a:prstGeom>
        </p:spPr>
        <p:txBody>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obsah 3">
            <a:extLst>
              <a:ext uri="{FF2B5EF4-FFF2-40B4-BE49-F238E27FC236}">
                <a16:creationId xmlns:a16="http://schemas.microsoft.com/office/drawing/2014/main" id="{1ABF2C62-EAA8-FD46-AB0C-AFB46182D940}"/>
              </a:ext>
            </a:extLst>
          </p:cNvPr>
          <p:cNvSpPr>
            <a:spLocks noGrp="1"/>
          </p:cNvSpPr>
          <p:nvPr>
            <p:ph sz="half" idx="2"/>
          </p:nvPr>
        </p:nvSpPr>
        <p:spPr>
          <a:xfrm>
            <a:off x="6172200" y="1825625"/>
            <a:ext cx="5181600" cy="4351338"/>
          </a:xfrm>
          <a:prstGeom prst="rect">
            <a:avLst/>
          </a:prstGeo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1FEBD6D-B94A-4C40-AA98-1C5062D62E12}"/>
              </a:ext>
            </a:extLst>
          </p:cNvPr>
          <p:cNvSpPr>
            <a:spLocks noGrp="1"/>
          </p:cNvSpPr>
          <p:nvPr>
            <p:ph type="dt" sz="half" idx="10"/>
          </p:nvPr>
        </p:nvSpPr>
        <p:spPr>
          <a:xfrm>
            <a:off x="838200" y="6356350"/>
            <a:ext cx="2743200" cy="365125"/>
          </a:xfrm>
          <a:prstGeom prst="rect">
            <a:avLst/>
          </a:prstGeom>
        </p:spPr>
        <p:txBody>
          <a:bodyPr/>
          <a:lstStyle/>
          <a:p>
            <a:fld id="{D3144E17-280E-3341-A412-19E1FCCEF808}" type="datetime1">
              <a:rPr lang="cs-CZ" smtClean="0"/>
              <a:t>06.12.2023</a:t>
            </a:fld>
            <a:endParaRPr lang="cs-CZ"/>
          </a:p>
        </p:txBody>
      </p:sp>
      <p:sp>
        <p:nvSpPr>
          <p:cNvPr id="6" name="Zástupný symbol pro zápatí 5">
            <a:extLst>
              <a:ext uri="{FF2B5EF4-FFF2-40B4-BE49-F238E27FC236}">
                <a16:creationId xmlns:a16="http://schemas.microsoft.com/office/drawing/2014/main" id="{86001B55-F3D8-B245-916B-3D87F5313BEF}"/>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7" name="Zástupný symbol pro číslo snímku 6">
            <a:extLst>
              <a:ext uri="{FF2B5EF4-FFF2-40B4-BE49-F238E27FC236}">
                <a16:creationId xmlns:a16="http://schemas.microsoft.com/office/drawing/2014/main" id="{A3B028F9-C99B-2345-BCCE-D5C768B7CA69}"/>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
        <p:nvSpPr>
          <p:cNvPr id="8" name="Obdélník 7">
            <a:extLst>
              <a:ext uri="{FF2B5EF4-FFF2-40B4-BE49-F238E27FC236}">
                <a16:creationId xmlns:a16="http://schemas.microsoft.com/office/drawing/2014/main" id="{1F83C6B9-51BF-354A-813E-1E819CCC41A1}"/>
              </a:ext>
            </a:extLst>
          </p:cNvPr>
          <p:cNvSpPr/>
          <p:nvPr userDrawn="1"/>
        </p:nvSpPr>
        <p:spPr>
          <a:xfrm>
            <a:off x="0" y="0"/>
            <a:ext cx="12192000" cy="1311965"/>
          </a:xfrm>
          <a:prstGeom prst="rect">
            <a:avLst/>
          </a:prstGeom>
          <a:solidFill>
            <a:srgbClr val="FF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Nadpis 1">
            <a:extLst>
              <a:ext uri="{FF2B5EF4-FFF2-40B4-BE49-F238E27FC236}">
                <a16:creationId xmlns:a16="http://schemas.microsoft.com/office/drawing/2014/main" id="{0A18D240-3BE2-B74D-A516-B0F270362F63}"/>
              </a:ext>
            </a:extLst>
          </p:cNvPr>
          <p:cNvSpPr>
            <a:spLocks noGrp="1"/>
          </p:cNvSpPr>
          <p:nvPr>
            <p:ph type="title" hasCustomPrompt="1"/>
          </p:nvPr>
        </p:nvSpPr>
        <p:spPr>
          <a:xfrm>
            <a:off x="422026" y="367388"/>
            <a:ext cx="11264900" cy="931325"/>
          </a:xfrm>
          <a:prstGeom prst="rect">
            <a:avLst/>
          </a:prstGeom>
        </p:spPr>
        <p:txBody>
          <a:bodyPr anchor="t">
            <a:normAutofit/>
          </a:bodyPr>
          <a:lstStyle>
            <a:lvl1pPr>
              <a:defRPr b="1" i="0">
                <a:latin typeface="Arial Black" panose="020B0A04020102020204" pitchFamily="34" charset="0"/>
              </a:defRPr>
            </a:lvl1pPr>
          </a:lstStyle>
          <a:p>
            <a:r>
              <a:rPr lang="cs-CZ" sz="4000" dirty="0"/>
              <a:t>Nadpis</a:t>
            </a:r>
          </a:p>
        </p:txBody>
      </p:sp>
    </p:spTree>
    <p:extLst>
      <p:ext uri="{BB962C8B-B14F-4D97-AF65-F5344CB8AC3E}">
        <p14:creationId xmlns:p14="http://schemas.microsoft.com/office/powerpoint/2010/main" val="3598566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3" name="Zástupný text 2">
            <a:extLst>
              <a:ext uri="{FF2B5EF4-FFF2-40B4-BE49-F238E27FC236}">
                <a16:creationId xmlns:a16="http://schemas.microsoft.com/office/drawing/2014/main" id="{C960D600-9E1D-644E-955C-AB90DEDEA912}"/>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72E7F195-0ECA-5B4E-A9CE-6F805D887DFC}"/>
              </a:ext>
            </a:extLst>
          </p:cNvPr>
          <p:cNvSpPr>
            <a:spLocks noGrp="1"/>
          </p:cNvSpPr>
          <p:nvPr>
            <p:ph sz="half" idx="2"/>
          </p:nvPr>
        </p:nvSpPr>
        <p:spPr>
          <a:xfrm>
            <a:off x="839788" y="2505075"/>
            <a:ext cx="5157787" cy="3684588"/>
          </a:xfrm>
          <a:prstGeom prst="rect">
            <a:avLst/>
          </a:prstGeo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69F282E-870E-E74D-944D-04EE93DED5E6}"/>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715EF3A7-92DE-084B-987D-EA363959281A}"/>
              </a:ext>
            </a:extLst>
          </p:cNvPr>
          <p:cNvSpPr>
            <a:spLocks noGrp="1"/>
          </p:cNvSpPr>
          <p:nvPr>
            <p:ph sz="quarter" idx="4"/>
          </p:nvPr>
        </p:nvSpPr>
        <p:spPr>
          <a:xfrm>
            <a:off x="6172200" y="2505075"/>
            <a:ext cx="5183188" cy="3684588"/>
          </a:xfrm>
          <a:prstGeom prst="rect">
            <a:avLst/>
          </a:prstGeo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C139B72-6DD2-A340-833A-5DC55CEC54D2}"/>
              </a:ext>
            </a:extLst>
          </p:cNvPr>
          <p:cNvSpPr>
            <a:spLocks noGrp="1"/>
          </p:cNvSpPr>
          <p:nvPr>
            <p:ph type="dt" sz="half" idx="10"/>
          </p:nvPr>
        </p:nvSpPr>
        <p:spPr>
          <a:xfrm>
            <a:off x="838200" y="6356350"/>
            <a:ext cx="2743200" cy="365125"/>
          </a:xfrm>
          <a:prstGeom prst="rect">
            <a:avLst/>
          </a:prstGeom>
        </p:spPr>
        <p:txBody>
          <a:bodyPr/>
          <a:lstStyle/>
          <a:p>
            <a:fld id="{F5E85617-9B28-DF47-BAEC-26C747C8C48A}" type="datetime1">
              <a:rPr lang="cs-CZ" smtClean="0"/>
              <a:t>06.12.2023</a:t>
            </a:fld>
            <a:endParaRPr lang="cs-CZ"/>
          </a:p>
        </p:txBody>
      </p:sp>
      <p:sp>
        <p:nvSpPr>
          <p:cNvPr id="8" name="Zástupný symbol pro zápatí 7">
            <a:extLst>
              <a:ext uri="{FF2B5EF4-FFF2-40B4-BE49-F238E27FC236}">
                <a16:creationId xmlns:a16="http://schemas.microsoft.com/office/drawing/2014/main" id="{4101F343-B190-BE48-9F5D-5B2FD4CDF2C1}"/>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9" name="Zástupný symbol pro číslo snímku 8">
            <a:extLst>
              <a:ext uri="{FF2B5EF4-FFF2-40B4-BE49-F238E27FC236}">
                <a16:creationId xmlns:a16="http://schemas.microsoft.com/office/drawing/2014/main" id="{5E1B4949-59AC-7B49-9256-34E0F63B3182}"/>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
        <p:nvSpPr>
          <p:cNvPr id="10" name="Obdélník 9">
            <a:extLst>
              <a:ext uri="{FF2B5EF4-FFF2-40B4-BE49-F238E27FC236}">
                <a16:creationId xmlns:a16="http://schemas.microsoft.com/office/drawing/2014/main" id="{ECF809C9-6CD1-224D-B38B-D9054EF10F1C}"/>
              </a:ext>
            </a:extLst>
          </p:cNvPr>
          <p:cNvSpPr/>
          <p:nvPr userDrawn="1"/>
        </p:nvSpPr>
        <p:spPr>
          <a:xfrm>
            <a:off x="0" y="0"/>
            <a:ext cx="12192000" cy="1311965"/>
          </a:xfrm>
          <a:prstGeom prst="rect">
            <a:avLst/>
          </a:prstGeom>
          <a:solidFill>
            <a:srgbClr val="FF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
            <a:extLst>
              <a:ext uri="{FF2B5EF4-FFF2-40B4-BE49-F238E27FC236}">
                <a16:creationId xmlns:a16="http://schemas.microsoft.com/office/drawing/2014/main" id="{D4AA426A-68B9-3C47-AFEB-D3AC3F0BF838}"/>
              </a:ext>
            </a:extLst>
          </p:cNvPr>
          <p:cNvSpPr>
            <a:spLocks noGrp="1"/>
          </p:cNvSpPr>
          <p:nvPr>
            <p:ph type="title" hasCustomPrompt="1"/>
          </p:nvPr>
        </p:nvSpPr>
        <p:spPr>
          <a:xfrm>
            <a:off x="422026" y="367388"/>
            <a:ext cx="11264900" cy="931325"/>
          </a:xfrm>
          <a:prstGeom prst="rect">
            <a:avLst/>
          </a:prstGeom>
        </p:spPr>
        <p:txBody>
          <a:bodyPr anchor="t">
            <a:normAutofit/>
          </a:bodyPr>
          <a:lstStyle>
            <a:lvl1pPr>
              <a:defRPr b="1" i="0">
                <a:latin typeface="Arial Black" panose="020B0A04020102020204" pitchFamily="34" charset="0"/>
              </a:defRPr>
            </a:lvl1pPr>
          </a:lstStyle>
          <a:p>
            <a:r>
              <a:rPr lang="cs-CZ" sz="4000" dirty="0"/>
              <a:t>Nadpis</a:t>
            </a:r>
          </a:p>
        </p:txBody>
      </p:sp>
    </p:spTree>
    <p:extLst>
      <p:ext uri="{BB962C8B-B14F-4D97-AF65-F5344CB8AC3E}">
        <p14:creationId xmlns:p14="http://schemas.microsoft.com/office/powerpoint/2010/main" val="376903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Jenom nadpis">
    <p:spTree>
      <p:nvGrpSpPr>
        <p:cNvPr id="1" name=""/>
        <p:cNvGrpSpPr/>
        <p:nvPr/>
      </p:nvGrpSpPr>
      <p:grpSpPr>
        <a:xfrm>
          <a:off x="0" y="0"/>
          <a:ext cx="0" cy="0"/>
          <a:chOff x="0" y="0"/>
          <a:chExt cx="0" cy="0"/>
        </a:xfrm>
      </p:grpSpPr>
      <p:sp>
        <p:nvSpPr>
          <p:cNvPr id="3" name="Zástupný symbol pro datum 2">
            <a:extLst>
              <a:ext uri="{FF2B5EF4-FFF2-40B4-BE49-F238E27FC236}">
                <a16:creationId xmlns:a16="http://schemas.microsoft.com/office/drawing/2014/main" id="{467392C5-49AE-E548-81A5-FC459F4C3857}"/>
              </a:ext>
            </a:extLst>
          </p:cNvPr>
          <p:cNvSpPr>
            <a:spLocks noGrp="1"/>
          </p:cNvSpPr>
          <p:nvPr>
            <p:ph type="dt" sz="half" idx="10"/>
          </p:nvPr>
        </p:nvSpPr>
        <p:spPr>
          <a:xfrm>
            <a:off x="838200" y="6356350"/>
            <a:ext cx="2743200" cy="365125"/>
          </a:xfrm>
          <a:prstGeom prst="rect">
            <a:avLst/>
          </a:prstGeom>
        </p:spPr>
        <p:txBody>
          <a:bodyPr/>
          <a:lstStyle/>
          <a:p>
            <a:fld id="{AA9F845A-1646-B040-9BDE-B0949ABAA815}" type="datetime1">
              <a:rPr lang="cs-CZ" smtClean="0"/>
              <a:t>06.12.2023</a:t>
            </a:fld>
            <a:endParaRPr lang="cs-CZ"/>
          </a:p>
        </p:txBody>
      </p:sp>
      <p:sp>
        <p:nvSpPr>
          <p:cNvPr id="4" name="Zástupný symbol pro zápatí 3">
            <a:extLst>
              <a:ext uri="{FF2B5EF4-FFF2-40B4-BE49-F238E27FC236}">
                <a16:creationId xmlns:a16="http://schemas.microsoft.com/office/drawing/2014/main" id="{27EE62BF-0652-CC49-B1C6-740D979D6655}"/>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5" name="Zástupný symbol pro číslo snímku 4">
            <a:extLst>
              <a:ext uri="{FF2B5EF4-FFF2-40B4-BE49-F238E27FC236}">
                <a16:creationId xmlns:a16="http://schemas.microsoft.com/office/drawing/2014/main" id="{A1BE27E5-F9AD-FA40-BB59-77DCC9C5FF10}"/>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
        <p:nvSpPr>
          <p:cNvPr id="6" name="Obdélník 5">
            <a:extLst>
              <a:ext uri="{FF2B5EF4-FFF2-40B4-BE49-F238E27FC236}">
                <a16:creationId xmlns:a16="http://schemas.microsoft.com/office/drawing/2014/main" id="{6B4FD313-B4A8-0A46-A50D-B31C9DA87A8E}"/>
              </a:ext>
            </a:extLst>
          </p:cNvPr>
          <p:cNvSpPr/>
          <p:nvPr userDrawn="1"/>
        </p:nvSpPr>
        <p:spPr>
          <a:xfrm>
            <a:off x="0" y="0"/>
            <a:ext cx="12192000" cy="1311965"/>
          </a:xfrm>
          <a:prstGeom prst="rect">
            <a:avLst/>
          </a:prstGeom>
          <a:solidFill>
            <a:srgbClr val="FF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Nadpis 1">
            <a:extLst>
              <a:ext uri="{FF2B5EF4-FFF2-40B4-BE49-F238E27FC236}">
                <a16:creationId xmlns:a16="http://schemas.microsoft.com/office/drawing/2014/main" id="{01BCA978-992E-9541-9BE1-4AF26B9D8524}"/>
              </a:ext>
            </a:extLst>
          </p:cNvPr>
          <p:cNvSpPr>
            <a:spLocks noGrp="1"/>
          </p:cNvSpPr>
          <p:nvPr>
            <p:ph type="title" hasCustomPrompt="1"/>
          </p:nvPr>
        </p:nvSpPr>
        <p:spPr>
          <a:xfrm>
            <a:off x="422026" y="367388"/>
            <a:ext cx="11264900" cy="931325"/>
          </a:xfrm>
          <a:prstGeom prst="rect">
            <a:avLst/>
          </a:prstGeom>
        </p:spPr>
        <p:txBody>
          <a:bodyPr anchor="t">
            <a:normAutofit/>
          </a:bodyPr>
          <a:lstStyle>
            <a:lvl1pPr>
              <a:defRPr b="1" i="0">
                <a:latin typeface="Arial Black" panose="020B0A04020102020204" pitchFamily="34" charset="0"/>
              </a:defRPr>
            </a:lvl1pPr>
          </a:lstStyle>
          <a:p>
            <a:r>
              <a:rPr lang="cs-CZ" sz="4000" dirty="0"/>
              <a:t>Nadpis</a:t>
            </a:r>
          </a:p>
        </p:txBody>
      </p:sp>
    </p:spTree>
    <p:extLst>
      <p:ext uri="{BB962C8B-B14F-4D97-AF65-F5344CB8AC3E}">
        <p14:creationId xmlns:p14="http://schemas.microsoft.com/office/powerpoint/2010/main" val="665731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866500E-7FAE-3947-9DAD-FBA5BC7E9567}"/>
              </a:ext>
            </a:extLst>
          </p:cNvPr>
          <p:cNvSpPr>
            <a:spLocks noGrp="1"/>
          </p:cNvSpPr>
          <p:nvPr>
            <p:ph type="dt" sz="half" idx="10"/>
          </p:nvPr>
        </p:nvSpPr>
        <p:spPr>
          <a:xfrm>
            <a:off x="838200" y="6356350"/>
            <a:ext cx="2743200" cy="365125"/>
          </a:xfrm>
          <a:prstGeom prst="rect">
            <a:avLst/>
          </a:prstGeom>
        </p:spPr>
        <p:txBody>
          <a:bodyPr/>
          <a:lstStyle/>
          <a:p>
            <a:fld id="{DB0C0A0B-5067-DE47-AFC8-F97D18BD4B1F}" type="datetime1">
              <a:rPr lang="cs-CZ" smtClean="0"/>
              <a:t>06.12.2023</a:t>
            </a:fld>
            <a:endParaRPr lang="cs-CZ"/>
          </a:p>
        </p:txBody>
      </p:sp>
      <p:sp>
        <p:nvSpPr>
          <p:cNvPr id="3" name="Zástupný symbol pro zápatí 2">
            <a:extLst>
              <a:ext uri="{FF2B5EF4-FFF2-40B4-BE49-F238E27FC236}">
                <a16:creationId xmlns:a16="http://schemas.microsoft.com/office/drawing/2014/main" id="{358ACE9A-9F8E-CA4C-B782-EFD36998EECE}"/>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4" name="Zástupný symbol pro číslo snímku 3">
            <a:extLst>
              <a:ext uri="{FF2B5EF4-FFF2-40B4-BE49-F238E27FC236}">
                <a16:creationId xmlns:a16="http://schemas.microsoft.com/office/drawing/2014/main" id="{6A900C6D-9313-3E4C-B392-797DCC38C81E}"/>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Tree>
    <p:extLst>
      <p:ext uri="{BB962C8B-B14F-4D97-AF65-F5344CB8AC3E}">
        <p14:creationId xmlns:p14="http://schemas.microsoft.com/office/powerpoint/2010/main" val="3742971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C8F003-A3D3-034D-9720-A29A641DBBD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056C9885-78EF-7E49-B9B7-55A0262D406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9CB5D9DD-0ECA-C54D-88FB-0C68D8DF3F00}"/>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430A157-10E2-3A41-9082-3C345EC0316E}"/>
              </a:ext>
            </a:extLst>
          </p:cNvPr>
          <p:cNvSpPr>
            <a:spLocks noGrp="1"/>
          </p:cNvSpPr>
          <p:nvPr>
            <p:ph type="dt" sz="half" idx="10"/>
          </p:nvPr>
        </p:nvSpPr>
        <p:spPr>
          <a:xfrm>
            <a:off x="838200" y="6356350"/>
            <a:ext cx="2743200" cy="365125"/>
          </a:xfrm>
          <a:prstGeom prst="rect">
            <a:avLst/>
          </a:prstGeom>
        </p:spPr>
        <p:txBody>
          <a:bodyPr/>
          <a:lstStyle/>
          <a:p>
            <a:fld id="{2E67CFD3-BCAB-884C-9D47-4C8AA78F6E8C}" type="datetime1">
              <a:rPr lang="cs-CZ" smtClean="0"/>
              <a:t>06.12.2023</a:t>
            </a:fld>
            <a:endParaRPr lang="cs-CZ"/>
          </a:p>
        </p:txBody>
      </p:sp>
      <p:sp>
        <p:nvSpPr>
          <p:cNvPr id="6" name="Zástupný symbol pro zápatí 5">
            <a:extLst>
              <a:ext uri="{FF2B5EF4-FFF2-40B4-BE49-F238E27FC236}">
                <a16:creationId xmlns:a16="http://schemas.microsoft.com/office/drawing/2014/main" id="{644CFB0E-3ED7-644D-9D3C-61F36A5F5E34}"/>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7" name="Zástupný symbol pro číslo snímku 6">
            <a:extLst>
              <a:ext uri="{FF2B5EF4-FFF2-40B4-BE49-F238E27FC236}">
                <a16:creationId xmlns:a16="http://schemas.microsoft.com/office/drawing/2014/main" id="{B8B83830-1354-2D43-AE7D-380C4FEA2A62}"/>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Tree>
    <p:extLst>
      <p:ext uri="{BB962C8B-B14F-4D97-AF65-F5344CB8AC3E}">
        <p14:creationId xmlns:p14="http://schemas.microsoft.com/office/powerpoint/2010/main" val="910881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46E36E-C6D9-964D-B45E-DBD89DD49C56}"/>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5845132-64BF-844A-8C4F-0A043DE08D8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77262657-9F70-6F44-BA53-3669D8E34FE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F32EC5D-74A5-B64D-AAF7-CD3ACB694BB9}"/>
              </a:ext>
            </a:extLst>
          </p:cNvPr>
          <p:cNvSpPr>
            <a:spLocks noGrp="1"/>
          </p:cNvSpPr>
          <p:nvPr>
            <p:ph type="dt" sz="half" idx="10"/>
          </p:nvPr>
        </p:nvSpPr>
        <p:spPr>
          <a:xfrm>
            <a:off x="838200" y="6356350"/>
            <a:ext cx="2743200" cy="365125"/>
          </a:xfrm>
          <a:prstGeom prst="rect">
            <a:avLst/>
          </a:prstGeom>
        </p:spPr>
        <p:txBody>
          <a:bodyPr/>
          <a:lstStyle/>
          <a:p>
            <a:fld id="{7A05ACCB-DF1B-A540-A5D2-32650422C0FD}" type="datetime1">
              <a:rPr lang="cs-CZ" smtClean="0"/>
              <a:t>06.12.2023</a:t>
            </a:fld>
            <a:endParaRPr lang="cs-CZ"/>
          </a:p>
        </p:txBody>
      </p:sp>
      <p:sp>
        <p:nvSpPr>
          <p:cNvPr id="6" name="Zástupný symbol pro zápatí 5">
            <a:extLst>
              <a:ext uri="{FF2B5EF4-FFF2-40B4-BE49-F238E27FC236}">
                <a16:creationId xmlns:a16="http://schemas.microsoft.com/office/drawing/2014/main" id="{87C7E311-A125-DB47-B7CE-65018DAA4AF2}"/>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7" name="Zástupný symbol pro číslo snímku 6">
            <a:extLst>
              <a:ext uri="{FF2B5EF4-FFF2-40B4-BE49-F238E27FC236}">
                <a16:creationId xmlns:a16="http://schemas.microsoft.com/office/drawing/2014/main" id="{F1CC73E3-49F8-B845-AD36-F5386031C1FB}"/>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Tree>
    <p:extLst>
      <p:ext uri="{BB962C8B-B14F-4D97-AF65-F5344CB8AC3E}">
        <p14:creationId xmlns:p14="http://schemas.microsoft.com/office/powerpoint/2010/main" val="4267745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8BBF5F4-3DF4-D44B-9838-6CB84E6AAB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555FD67A-23F8-3A4C-8A09-6F2FFDD280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a:extLst>
              <a:ext uri="{FF2B5EF4-FFF2-40B4-BE49-F238E27FC236}">
                <a16:creationId xmlns:a16="http://schemas.microsoft.com/office/drawing/2014/main" id="{33E14E2A-7861-2E4E-AE70-2C50E156B6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Arial" panose="020B0604020202020204" pitchFamily="34" charset="0"/>
              </a:defRPr>
            </a:lvl1pPr>
          </a:lstStyle>
          <a:p>
            <a:fld id="{A7EFC59B-10BD-D14D-AB9A-171FF071635D}" type="datetime1">
              <a:rPr lang="cs-CZ" smtClean="0"/>
              <a:pPr/>
              <a:t>06.12.2023</a:t>
            </a:fld>
            <a:endParaRPr lang="cs-CZ" dirty="0"/>
          </a:p>
        </p:txBody>
      </p:sp>
      <p:sp>
        <p:nvSpPr>
          <p:cNvPr id="5" name="Zástupný symbol pro zápatí 4">
            <a:extLst>
              <a:ext uri="{FF2B5EF4-FFF2-40B4-BE49-F238E27FC236}">
                <a16:creationId xmlns:a16="http://schemas.microsoft.com/office/drawing/2014/main" id="{C41FCBC8-96E6-C244-ACD4-C5CE32D244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Arial" panose="020B0604020202020204" pitchFamily="34" charset="0"/>
              </a:defRPr>
            </a:lvl1pPr>
          </a:lstStyle>
          <a:p>
            <a:endParaRPr lang="cs-CZ" dirty="0"/>
          </a:p>
        </p:txBody>
      </p:sp>
      <p:sp>
        <p:nvSpPr>
          <p:cNvPr id="6" name="Zástupný symbol pro číslo snímku 5">
            <a:extLst>
              <a:ext uri="{FF2B5EF4-FFF2-40B4-BE49-F238E27FC236}">
                <a16:creationId xmlns:a16="http://schemas.microsoft.com/office/drawing/2014/main" id="{542C4FB4-DF05-094A-A789-D60084923A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Arial" panose="020B0604020202020204" pitchFamily="34" charset="0"/>
              </a:defRPr>
            </a:lvl1pPr>
          </a:lstStyle>
          <a:p>
            <a:fld id="{157D43A2-98E4-B24E-9228-7624BE346F8E}" type="slidenum">
              <a:rPr lang="cs-CZ" smtClean="0"/>
              <a:pPr/>
              <a:t>‹#›</a:t>
            </a:fld>
            <a:endParaRPr lang="cs-CZ" dirty="0"/>
          </a:p>
        </p:txBody>
      </p:sp>
    </p:spTree>
    <p:extLst>
      <p:ext uri="{BB962C8B-B14F-4D97-AF65-F5344CB8AC3E}">
        <p14:creationId xmlns:p14="http://schemas.microsoft.com/office/powerpoint/2010/main" val="2271583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0" i="0" kern="1200">
          <a:solidFill>
            <a:schemeClr val="tx1"/>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Wingdings" pitchFamily="2" charset="2"/>
        <a:buChar char="§"/>
        <a:defRPr sz="2800" b="0" i="0" kern="120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Wingdings" pitchFamily="2" charset="2"/>
        <a:buChar char="§"/>
        <a:defRPr sz="2400" b="0" i="0" kern="1200">
          <a:solidFill>
            <a:schemeClr val="tx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Wingdings" pitchFamily="2" charset="2"/>
        <a:buChar char="§"/>
        <a:defRPr sz="2000" b="0" i="0" kern="1200">
          <a:solidFill>
            <a:schemeClr val="tx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E9F03A2-F4C6-C54A-A5C4-2CF1BB5DB16E}"/>
              </a:ext>
            </a:extLst>
          </p:cNvPr>
          <p:cNvSpPr>
            <a:spLocks noGrp="1"/>
          </p:cNvSpPr>
          <p:nvPr>
            <p:ph idx="1"/>
          </p:nvPr>
        </p:nvSpPr>
        <p:spPr>
          <a:xfrm>
            <a:off x="422026" y="1679353"/>
            <a:ext cx="11264900" cy="4600272"/>
          </a:xfrm>
        </p:spPr>
        <p:txBody>
          <a:bodyPr>
            <a:normAutofit/>
          </a:bodyPr>
          <a:lstStyle/>
          <a:p>
            <a:pPr marL="540000" lvl="1" indent="-360000">
              <a:buFont typeface="Wingdings" panose="05000000000000000000" pitchFamily="2" charset="2"/>
              <a:buChar char="v"/>
            </a:pPr>
            <a:endParaRPr lang="cs-CZ" b="1"/>
          </a:p>
          <a:p>
            <a:pPr marL="540000" lvl="1" indent="-360000" algn="just">
              <a:lnSpc>
                <a:spcPct val="100000"/>
              </a:lnSpc>
              <a:buFont typeface="Wingdings" panose="05000000000000000000" pitchFamily="2" charset="2"/>
              <a:buChar char="v"/>
            </a:pPr>
            <a:r>
              <a:rPr lang="cs-CZ" sz="2600"/>
              <a:t>MZČR: nelze považovat za poskytování zdravotní péče</a:t>
            </a:r>
          </a:p>
          <a:p>
            <a:pPr marL="540000" lvl="1" indent="-360000" algn="just">
              <a:lnSpc>
                <a:spcPct val="100000"/>
              </a:lnSpc>
              <a:buFont typeface="Wingdings" panose="05000000000000000000" pitchFamily="2" charset="2"/>
              <a:buChar char="v"/>
            </a:pPr>
            <a:endParaRPr lang="cs-CZ" sz="2600"/>
          </a:p>
          <a:p>
            <a:pPr marL="540000" lvl="1" indent="-360000" algn="just">
              <a:lnSpc>
                <a:spcPct val="100000"/>
              </a:lnSpc>
              <a:buFont typeface="Wingdings" panose="05000000000000000000" pitchFamily="2" charset="2"/>
              <a:buChar char="v"/>
            </a:pPr>
            <a:r>
              <a:rPr lang="cs-CZ" sz="2600"/>
              <a:t>není potřebné získat oprávnění k poskytování zdravotních služeb</a:t>
            </a:r>
          </a:p>
          <a:p>
            <a:pPr marL="540000" lvl="1" indent="-360000" algn="just">
              <a:lnSpc>
                <a:spcPct val="100000"/>
              </a:lnSpc>
              <a:buFont typeface="Wingdings" panose="05000000000000000000" pitchFamily="2" charset="2"/>
              <a:buChar char="v"/>
            </a:pPr>
            <a:endParaRPr lang="cs-CZ" sz="2600"/>
          </a:p>
          <a:p>
            <a:pPr marL="540000" lvl="1" indent="-360000" algn="just">
              <a:lnSpc>
                <a:spcPct val="100000"/>
              </a:lnSpc>
              <a:buFont typeface="Wingdings" panose="05000000000000000000" pitchFamily="2" charset="2"/>
              <a:buChar char="v"/>
            </a:pPr>
            <a:r>
              <a:rPr lang="cs-CZ" sz="2600"/>
              <a:t>nelze poskytovat v rámci zdravotních služeb</a:t>
            </a:r>
          </a:p>
          <a:p>
            <a:pPr marL="540000" lvl="1" indent="-360000" algn="just">
              <a:lnSpc>
                <a:spcPct val="100000"/>
              </a:lnSpc>
              <a:buFont typeface="Wingdings" panose="05000000000000000000" pitchFamily="2" charset="2"/>
              <a:buChar char="v"/>
            </a:pPr>
            <a:endParaRPr lang="cs-CZ" sz="2600"/>
          </a:p>
          <a:p>
            <a:pPr marL="540000" lvl="1" indent="-360000" algn="just">
              <a:lnSpc>
                <a:spcPct val="100000"/>
              </a:lnSpc>
              <a:buFont typeface="Wingdings" panose="05000000000000000000" pitchFamily="2" charset="2"/>
              <a:buChar char="v"/>
            </a:pPr>
            <a:endParaRPr lang="cs-CZ" sz="2600"/>
          </a:p>
          <a:p>
            <a:pPr marL="540000" lvl="1" indent="-360000" algn="just">
              <a:lnSpc>
                <a:spcPct val="100000"/>
              </a:lnSpc>
              <a:buFont typeface="Wingdings" panose="05000000000000000000" pitchFamily="2" charset="2"/>
              <a:buChar char="v"/>
            </a:pPr>
            <a:endParaRPr lang="cs-CZ" sz="2600"/>
          </a:p>
          <a:p>
            <a:pPr marL="180000" lvl="1" indent="0" algn="just">
              <a:lnSpc>
                <a:spcPct val="100000"/>
              </a:lnSpc>
              <a:buNone/>
            </a:pPr>
            <a:endParaRPr lang="cs-CZ" sz="2600"/>
          </a:p>
          <a:p>
            <a:pPr marL="180000" lvl="1" indent="0" algn="just">
              <a:lnSpc>
                <a:spcPct val="100000"/>
              </a:lnSpc>
              <a:buNone/>
            </a:pPr>
            <a:endParaRPr lang="cs-CZ" sz="2600"/>
          </a:p>
          <a:p>
            <a:pPr marL="540000" lvl="1" indent="-360000" algn="just">
              <a:buFont typeface="Wingdings" panose="05000000000000000000" pitchFamily="2" charset="2"/>
              <a:buChar char="v"/>
            </a:pPr>
            <a:endParaRPr lang="cs-CZ" sz="2600" dirty="0"/>
          </a:p>
        </p:txBody>
      </p:sp>
      <p:sp>
        <p:nvSpPr>
          <p:cNvPr id="3" name="Zástupný symbol pro číslo snímku 2">
            <a:extLst>
              <a:ext uri="{FF2B5EF4-FFF2-40B4-BE49-F238E27FC236}">
                <a16:creationId xmlns:a16="http://schemas.microsoft.com/office/drawing/2014/main" id="{5D18E066-3F9F-2044-B29B-FE59BAB4EADB}"/>
              </a:ext>
            </a:extLst>
          </p:cNvPr>
          <p:cNvSpPr>
            <a:spLocks noGrp="1"/>
          </p:cNvSpPr>
          <p:nvPr>
            <p:ph type="sldNum" sz="quarter" idx="12"/>
          </p:nvPr>
        </p:nvSpPr>
        <p:spPr>
          <a:xfrm>
            <a:off x="9042400" y="5951387"/>
            <a:ext cx="2743200" cy="525613"/>
          </a:xfrm>
        </p:spPr>
        <p:txBody>
          <a:bodyPr/>
          <a:lstStyle/>
          <a:p>
            <a:fld id="{157D43A2-98E4-B24E-9228-7624BE346F8E}" type="slidenum">
              <a:rPr lang="cs-CZ" smtClean="0"/>
              <a:pPr/>
              <a:t>1</a:t>
            </a:fld>
            <a:endParaRPr lang="cs-CZ" dirty="0"/>
          </a:p>
        </p:txBody>
      </p:sp>
      <p:sp>
        <p:nvSpPr>
          <p:cNvPr id="4" name="Nadpis 3">
            <a:extLst>
              <a:ext uri="{FF2B5EF4-FFF2-40B4-BE49-F238E27FC236}">
                <a16:creationId xmlns:a16="http://schemas.microsoft.com/office/drawing/2014/main" id="{46D7CB40-7719-2548-8D11-9EEE490D01D8}"/>
              </a:ext>
            </a:extLst>
          </p:cNvPr>
          <p:cNvSpPr>
            <a:spLocks noGrp="1"/>
          </p:cNvSpPr>
          <p:nvPr>
            <p:ph type="title"/>
          </p:nvPr>
        </p:nvSpPr>
        <p:spPr>
          <a:xfrm>
            <a:off x="422026" y="271450"/>
            <a:ext cx="11264900" cy="931325"/>
          </a:xfrm>
        </p:spPr>
        <p:txBody>
          <a:bodyPr>
            <a:noAutofit/>
          </a:bodyPr>
          <a:lstStyle/>
          <a:p>
            <a:pPr algn="ctr"/>
            <a:r>
              <a:rPr lang="cs-CZ" sz="3600"/>
              <a:t>Hirudoterapie</a:t>
            </a:r>
            <a:endParaRPr lang="cs-CZ" sz="3600" dirty="0"/>
          </a:p>
        </p:txBody>
      </p:sp>
      <p:pic>
        <p:nvPicPr>
          <p:cNvPr id="6" name="Obrázek 5">
            <a:extLst>
              <a:ext uri="{FF2B5EF4-FFF2-40B4-BE49-F238E27FC236}">
                <a16:creationId xmlns:a16="http://schemas.microsoft.com/office/drawing/2014/main" id="{93977185-DC94-C74E-3BF9-64A6D86D033A}"/>
              </a:ext>
            </a:extLst>
          </p:cNvPr>
          <p:cNvPicPr>
            <a:picLocks noChangeAspect="1"/>
          </p:cNvPicPr>
          <p:nvPr/>
        </p:nvPicPr>
        <p:blipFill>
          <a:blip r:embed="rId2"/>
          <a:stretch>
            <a:fillRect/>
          </a:stretch>
        </p:blipFill>
        <p:spPr>
          <a:xfrm>
            <a:off x="7690765" y="4015693"/>
            <a:ext cx="3300697" cy="2198500"/>
          </a:xfrm>
          <a:prstGeom prst="rect">
            <a:avLst/>
          </a:prstGeom>
        </p:spPr>
      </p:pic>
    </p:spTree>
    <p:extLst>
      <p:ext uri="{BB962C8B-B14F-4D97-AF65-F5344CB8AC3E}">
        <p14:creationId xmlns:p14="http://schemas.microsoft.com/office/powerpoint/2010/main" val="346453180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E9F03A2-F4C6-C54A-A5C4-2CF1BB5DB16E}"/>
              </a:ext>
            </a:extLst>
          </p:cNvPr>
          <p:cNvSpPr>
            <a:spLocks noGrp="1"/>
          </p:cNvSpPr>
          <p:nvPr>
            <p:ph idx="1"/>
          </p:nvPr>
        </p:nvSpPr>
        <p:spPr>
          <a:xfrm>
            <a:off x="422026" y="1679353"/>
            <a:ext cx="11264900" cy="4600272"/>
          </a:xfrm>
        </p:spPr>
        <p:txBody>
          <a:bodyPr>
            <a:normAutofit lnSpcReduction="10000"/>
          </a:bodyPr>
          <a:lstStyle/>
          <a:p>
            <a:pPr marL="540000" lvl="1" indent="-360000">
              <a:buFont typeface="Wingdings" panose="05000000000000000000" pitchFamily="2" charset="2"/>
              <a:buChar char="v"/>
            </a:pPr>
            <a:endParaRPr lang="cs-CZ" b="1" dirty="0"/>
          </a:p>
          <a:p>
            <a:pPr marL="540000" lvl="1" indent="-360000" algn="just">
              <a:lnSpc>
                <a:spcPct val="100000"/>
              </a:lnSpc>
              <a:buFont typeface="Wingdings" panose="05000000000000000000" pitchFamily="2" charset="2"/>
              <a:buChar char="v"/>
            </a:pPr>
            <a:r>
              <a:rPr lang="cs-CZ" sz="2600" dirty="0"/>
              <a:t>demonstrativní výčet příslušných a příbuzných oborů vzdělání dle metodické informace MPO č. 5/2008 zůstává nedotčen</a:t>
            </a:r>
          </a:p>
          <a:p>
            <a:pPr marL="540000" lvl="1" indent="-360000" algn="just">
              <a:lnSpc>
                <a:spcPct val="100000"/>
              </a:lnSpc>
              <a:buFont typeface="Wingdings" panose="05000000000000000000" pitchFamily="2" charset="2"/>
              <a:buChar char="v"/>
            </a:pPr>
            <a:endParaRPr lang="cs-CZ" sz="2600" dirty="0"/>
          </a:p>
          <a:p>
            <a:pPr marL="540000" lvl="1" indent="-360000" algn="just">
              <a:lnSpc>
                <a:spcPct val="100000"/>
              </a:lnSpc>
              <a:buFont typeface="Wingdings" panose="05000000000000000000" pitchFamily="2" charset="2"/>
              <a:buChar char="v"/>
            </a:pPr>
            <a:r>
              <a:rPr lang="cs-CZ" sz="2600" dirty="0"/>
              <a:t> rozšiřuje se okruh oborů vzdělání, které lze posuzovat jako příbuzné - všechny obory vzdělání ze skupiny „26 Elektrotechnika, telekomunikační a výpočetní technika“ (vyjma těch, které lze považovat přímo za vzdělání v příslušném oboru)</a:t>
            </a:r>
          </a:p>
          <a:p>
            <a:pPr marL="540000" lvl="1" indent="-360000" algn="just">
              <a:lnSpc>
                <a:spcPct val="100000"/>
              </a:lnSpc>
              <a:buFont typeface="Wingdings" panose="05000000000000000000" pitchFamily="2" charset="2"/>
              <a:buChar char="v"/>
            </a:pPr>
            <a:endParaRPr lang="cs-CZ" sz="2600" dirty="0"/>
          </a:p>
          <a:p>
            <a:pPr marL="540000" lvl="1" indent="-360000" algn="just">
              <a:lnSpc>
                <a:spcPct val="100000"/>
              </a:lnSpc>
              <a:buFont typeface="Wingdings" panose="05000000000000000000" pitchFamily="2" charset="2"/>
              <a:buChar char="v"/>
            </a:pPr>
            <a:r>
              <a:rPr lang="cs-CZ" sz="2600" dirty="0"/>
              <a:t>obory vzdělání mimo skupinu 26 – nutno individuálně posoudit, zda jde o vzdělání z oblasti elektrotechniky</a:t>
            </a:r>
          </a:p>
          <a:p>
            <a:pPr marL="180000" lvl="1" indent="0" algn="just">
              <a:lnSpc>
                <a:spcPct val="100000"/>
              </a:lnSpc>
              <a:buNone/>
            </a:pPr>
            <a:endParaRPr lang="cs-CZ" sz="2600" dirty="0"/>
          </a:p>
          <a:p>
            <a:pPr marL="540000" lvl="1" indent="-360000" algn="just">
              <a:lnSpc>
                <a:spcPct val="100000"/>
              </a:lnSpc>
              <a:buFont typeface="Wingdings" panose="05000000000000000000" pitchFamily="2" charset="2"/>
              <a:buChar char="v"/>
            </a:pPr>
            <a:endParaRPr lang="cs-CZ" sz="2600" dirty="0"/>
          </a:p>
          <a:p>
            <a:pPr marL="540000" lvl="1" indent="-360000" algn="just">
              <a:buFont typeface="Wingdings" panose="05000000000000000000" pitchFamily="2" charset="2"/>
              <a:buChar char="v"/>
            </a:pPr>
            <a:endParaRPr lang="cs-CZ" sz="2600" dirty="0"/>
          </a:p>
        </p:txBody>
      </p:sp>
      <p:sp>
        <p:nvSpPr>
          <p:cNvPr id="3" name="Zástupný symbol pro číslo snímku 2">
            <a:extLst>
              <a:ext uri="{FF2B5EF4-FFF2-40B4-BE49-F238E27FC236}">
                <a16:creationId xmlns:a16="http://schemas.microsoft.com/office/drawing/2014/main" id="{5D18E066-3F9F-2044-B29B-FE59BAB4EADB}"/>
              </a:ext>
            </a:extLst>
          </p:cNvPr>
          <p:cNvSpPr>
            <a:spLocks noGrp="1"/>
          </p:cNvSpPr>
          <p:nvPr>
            <p:ph type="sldNum" sz="quarter" idx="12"/>
          </p:nvPr>
        </p:nvSpPr>
        <p:spPr>
          <a:xfrm>
            <a:off x="9042400" y="5951387"/>
            <a:ext cx="2743200" cy="525613"/>
          </a:xfrm>
        </p:spPr>
        <p:txBody>
          <a:bodyPr/>
          <a:lstStyle/>
          <a:p>
            <a:fld id="{157D43A2-98E4-B24E-9228-7624BE346F8E}" type="slidenum">
              <a:rPr lang="cs-CZ" smtClean="0"/>
              <a:pPr/>
              <a:t>2</a:t>
            </a:fld>
            <a:endParaRPr lang="cs-CZ" dirty="0"/>
          </a:p>
        </p:txBody>
      </p:sp>
      <p:sp>
        <p:nvSpPr>
          <p:cNvPr id="4" name="Nadpis 3">
            <a:extLst>
              <a:ext uri="{FF2B5EF4-FFF2-40B4-BE49-F238E27FC236}">
                <a16:creationId xmlns:a16="http://schemas.microsoft.com/office/drawing/2014/main" id="{46D7CB40-7719-2548-8D11-9EEE490D01D8}"/>
              </a:ext>
            </a:extLst>
          </p:cNvPr>
          <p:cNvSpPr>
            <a:spLocks noGrp="1"/>
          </p:cNvSpPr>
          <p:nvPr>
            <p:ph type="title"/>
          </p:nvPr>
        </p:nvSpPr>
        <p:spPr>
          <a:xfrm>
            <a:off x="422026" y="271450"/>
            <a:ext cx="11264900" cy="931325"/>
          </a:xfrm>
        </p:spPr>
        <p:txBody>
          <a:bodyPr>
            <a:noAutofit/>
          </a:bodyPr>
          <a:lstStyle/>
          <a:p>
            <a:pPr algn="ctr"/>
            <a:r>
              <a:rPr lang="cs-CZ" sz="3600" dirty="0"/>
              <a:t>Metodická informace MPO č. 3/2023</a:t>
            </a:r>
          </a:p>
        </p:txBody>
      </p:sp>
    </p:spTree>
    <p:extLst>
      <p:ext uri="{BB962C8B-B14F-4D97-AF65-F5344CB8AC3E}">
        <p14:creationId xmlns:p14="http://schemas.microsoft.com/office/powerpoint/2010/main" val="236413491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E9F03A2-F4C6-C54A-A5C4-2CF1BB5DB16E}"/>
              </a:ext>
            </a:extLst>
          </p:cNvPr>
          <p:cNvSpPr>
            <a:spLocks noGrp="1"/>
          </p:cNvSpPr>
          <p:nvPr>
            <p:ph idx="1"/>
          </p:nvPr>
        </p:nvSpPr>
        <p:spPr>
          <a:xfrm>
            <a:off x="422026" y="1679353"/>
            <a:ext cx="11264900" cy="4600272"/>
          </a:xfrm>
        </p:spPr>
        <p:txBody>
          <a:bodyPr>
            <a:normAutofit/>
          </a:bodyPr>
          <a:lstStyle/>
          <a:p>
            <a:pPr marL="540000" lvl="1" indent="-360000">
              <a:buFont typeface="Wingdings" panose="05000000000000000000" pitchFamily="2" charset="2"/>
              <a:buChar char="v"/>
            </a:pPr>
            <a:endParaRPr lang="cs-CZ" b="1" dirty="0"/>
          </a:p>
          <a:p>
            <a:pPr marL="540000" lvl="1" indent="-360000" algn="just">
              <a:buFont typeface="Wingdings" panose="05000000000000000000" pitchFamily="2" charset="2"/>
              <a:buChar char="v"/>
            </a:pPr>
            <a:r>
              <a:rPr lang="cs-CZ" sz="2600" dirty="0"/>
              <a:t>rozsudek</a:t>
            </a:r>
            <a:r>
              <a:rPr lang="cs-CZ" sz="2600" b="1" dirty="0"/>
              <a:t> </a:t>
            </a:r>
            <a:r>
              <a:rPr lang="cs-CZ" sz="2600" dirty="0"/>
              <a:t>NSS č.j.</a:t>
            </a:r>
            <a:r>
              <a:rPr lang="cs-CZ" sz="2600" b="1" dirty="0"/>
              <a:t> 2 As 122/2017-73 ze dne 19.9.2019 </a:t>
            </a:r>
            <a:r>
              <a:rPr lang="cs-CZ" sz="2600" dirty="0"/>
              <a:t>=&gt; poskytování homeopatie není poskytováním zdravotních služeb ve smyslu zákona č.372/2011 Sb., o zdravotních službách</a:t>
            </a:r>
          </a:p>
          <a:p>
            <a:pPr marL="540000" lvl="1" indent="-360000" algn="just">
              <a:buFont typeface="Wingdings" panose="05000000000000000000" pitchFamily="2" charset="2"/>
              <a:buChar char="v"/>
            </a:pPr>
            <a:endParaRPr lang="cs-CZ" sz="2600" dirty="0"/>
          </a:p>
          <a:p>
            <a:pPr marL="540000" lvl="1" indent="-360000" algn="just">
              <a:buFont typeface="Wingdings" panose="05000000000000000000" pitchFamily="2" charset="2"/>
              <a:buChar char="v"/>
            </a:pPr>
            <a:r>
              <a:rPr lang="cs-CZ" sz="2600" b="1" dirty="0"/>
              <a:t>§ 3 odst. 2 písm. a) ŽZ</a:t>
            </a:r>
            <a:r>
              <a:rPr lang="cs-CZ" sz="2600" dirty="0"/>
              <a:t>: </a:t>
            </a:r>
            <a:r>
              <a:rPr lang="cs-CZ" sz="2600" b="1" dirty="0"/>
              <a:t>živností není v rozsahu zvláštních zákonů </a:t>
            </a:r>
            <a:r>
              <a:rPr lang="cs-CZ" sz="2600" dirty="0"/>
              <a:t>činnost fyzických osob - lékařů, zubních lékařů a farmaceutů, nelékařských zdravotnických pracovníků při poskytování zdravotních služeb </a:t>
            </a:r>
            <a:r>
              <a:rPr lang="cs-CZ" sz="2600" b="1" dirty="0"/>
              <a:t>a přírodních léčitelů</a:t>
            </a:r>
          </a:p>
          <a:p>
            <a:pPr marL="540000" lvl="1" indent="-360000" algn="just">
              <a:buFont typeface="Wingdings" panose="05000000000000000000" pitchFamily="2" charset="2"/>
              <a:buChar char="v"/>
            </a:pPr>
            <a:endParaRPr lang="cs-CZ" sz="2600" dirty="0"/>
          </a:p>
        </p:txBody>
      </p:sp>
      <p:sp>
        <p:nvSpPr>
          <p:cNvPr id="3" name="Zástupný symbol pro číslo snímku 2">
            <a:extLst>
              <a:ext uri="{FF2B5EF4-FFF2-40B4-BE49-F238E27FC236}">
                <a16:creationId xmlns:a16="http://schemas.microsoft.com/office/drawing/2014/main" id="{5D18E066-3F9F-2044-B29B-FE59BAB4EADB}"/>
              </a:ext>
            </a:extLst>
          </p:cNvPr>
          <p:cNvSpPr>
            <a:spLocks noGrp="1"/>
          </p:cNvSpPr>
          <p:nvPr>
            <p:ph type="sldNum" sz="quarter" idx="12"/>
          </p:nvPr>
        </p:nvSpPr>
        <p:spPr>
          <a:xfrm>
            <a:off x="9042400" y="5951387"/>
            <a:ext cx="2743200" cy="525613"/>
          </a:xfrm>
        </p:spPr>
        <p:txBody>
          <a:bodyPr/>
          <a:lstStyle/>
          <a:p>
            <a:fld id="{157D43A2-98E4-B24E-9228-7624BE346F8E}" type="slidenum">
              <a:rPr lang="cs-CZ" smtClean="0"/>
              <a:pPr/>
              <a:t>3</a:t>
            </a:fld>
            <a:endParaRPr lang="cs-CZ" dirty="0"/>
          </a:p>
        </p:txBody>
      </p:sp>
      <p:sp>
        <p:nvSpPr>
          <p:cNvPr id="4" name="Nadpis 3">
            <a:extLst>
              <a:ext uri="{FF2B5EF4-FFF2-40B4-BE49-F238E27FC236}">
                <a16:creationId xmlns:a16="http://schemas.microsoft.com/office/drawing/2014/main" id="{46D7CB40-7719-2548-8D11-9EEE490D01D8}"/>
              </a:ext>
            </a:extLst>
          </p:cNvPr>
          <p:cNvSpPr>
            <a:spLocks noGrp="1"/>
          </p:cNvSpPr>
          <p:nvPr>
            <p:ph type="title"/>
          </p:nvPr>
        </p:nvSpPr>
        <p:spPr>
          <a:xfrm>
            <a:off x="422026" y="271450"/>
            <a:ext cx="11264900" cy="931325"/>
          </a:xfrm>
        </p:spPr>
        <p:txBody>
          <a:bodyPr>
            <a:noAutofit/>
          </a:bodyPr>
          <a:lstStyle/>
          <a:p>
            <a:pPr algn="ctr"/>
            <a:r>
              <a:rPr lang="cs-CZ" sz="3600" dirty="0"/>
              <a:t>Akupunktura I</a:t>
            </a:r>
          </a:p>
        </p:txBody>
      </p:sp>
    </p:spTree>
    <p:extLst>
      <p:ext uri="{BB962C8B-B14F-4D97-AF65-F5344CB8AC3E}">
        <p14:creationId xmlns:p14="http://schemas.microsoft.com/office/powerpoint/2010/main" val="135788710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E9F03A2-F4C6-C54A-A5C4-2CF1BB5DB16E}"/>
              </a:ext>
            </a:extLst>
          </p:cNvPr>
          <p:cNvSpPr>
            <a:spLocks noGrp="1"/>
          </p:cNvSpPr>
          <p:nvPr>
            <p:ph idx="1"/>
          </p:nvPr>
        </p:nvSpPr>
        <p:spPr>
          <a:xfrm>
            <a:off x="422026" y="1679353"/>
            <a:ext cx="11264900" cy="4600272"/>
          </a:xfrm>
        </p:spPr>
        <p:txBody>
          <a:bodyPr>
            <a:normAutofit fontScale="92500" lnSpcReduction="20000"/>
          </a:bodyPr>
          <a:lstStyle/>
          <a:p>
            <a:pPr marL="540000" lvl="1" indent="-360000">
              <a:buFont typeface="Wingdings" panose="05000000000000000000" pitchFamily="2" charset="2"/>
              <a:buChar char="v"/>
            </a:pPr>
            <a:endParaRPr lang="cs-CZ" b="1" dirty="0"/>
          </a:p>
          <a:p>
            <a:pPr marL="540000" lvl="1" indent="-360000" algn="just">
              <a:buFont typeface="Wingdings" panose="05000000000000000000" pitchFamily="2" charset="2"/>
              <a:buChar char="v"/>
            </a:pPr>
            <a:r>
              <a:rPr lang="cs-CZ" sz="2600" dirty="0"/>
              <a:t>doposud nebyl zvláštní zákon upravující poskytování léčitelských služeb přijat, </a:t>
            </a:r>
            <a:r>
              <a:rPr lang="cs-CZ" sz="2600" b="1" dirty="0"/>
              <a:t>představuje v případě léčitelů tato výluka prázdnou množinu a jejich činnost se tedy živnostenským zákonem řídí</a:t>
            </a:r>
          </a:p>
          <a:p>
            <a:pPr marL="540000" lvl="1" indent="-360000" algn="just">
              <a:buFont typeface="Wingdings" panose="05000000000000000000" pitchFamily="2" charset="2"/>
              <a:buChar char="v"/>
            </a:pPr>
            <a:endParaRPr lang="cs-CZ" sz="2600" dirty="0"/>
          </a:p>
          <a:p>
            <a:pPr marL="540000" lvl="1" indent="-360000" algn="just">
              <a:buFont typeface="Wingdings" panose="05000000000000000000" pitchFamily="2" charset="2"/>
              <a:buChar char="v"/>
            </a:pPr>
            <a:r>
              <a:rPr lang="cs-CZ" sz="2600" b="1" dirty="0"/>
              <a:t>bude se jednat o živnost volnou</a:t>
            </a:r>
            <a:r>
              <a:rPr lang="cs-CZ" sz="2600" dirty="0"/>
              <a:t>, protože živnostenský zákon pro ni nestanoví žádnou odbornou způsobilost (§ 19 písm. c) ŽZ) </a:t>
            </a:r>
          </a:p>
          <a:p>
            <a:pPr marL="540000" lvl="1" indent="-360000" algn="just">
              <a:buFont typeface="Wingdings" panose="05000000000000000000" pitchFamily="2" charset="2"/>
              <a:buChar char="v"/>
            </a:pPr>
            <a:endParaRPr lang="cs-CZ" sz="2600" dirty="0"/>
          </a:p>
          <a:p>
            <a:pPr marL="540000" lvl="1" indent="-360000" algn="just">
              <a:buFont typeface="Wingdings" panose="05000000000000000000" pitchFamily="2" charset="2"/>
              <a:buChar char="v"/>
            </a:pPr>
            <a:r>
              <a:rPr lang="cs-CZ" sz="2600" dirty="0"/>
              <a:t>„Též záleží na diskreci zákonodárce, jakému režimu budou podrobeny praktiky, které sice mají povahu fyzikálního, chemického či biologického působení látek přijímaných organismem pacienta, jejichž účinky však neprošly ověřováním pomocí metod užívaných „konvenční“ lékařskou vědou a jsou založeny spíše na tradici, obecné lidské zkušenosti či individuálních poznatcích jednotlivců (například bylinkářství, různé cvičební nebo dietní praktiky, </a:t>
            </a:r>
            <a:r>
              <a:rPr lang="cs-CZ" sz="2600" b="1" dirty="0"/>
              <a:t>akupunktura</a:t>
            </a:r>
            <a:r>
              <a:rPr lang="cs-CZ" sz="2600" dirty="0"/>
              <a:t> aj.)“</a:t>
            </a:r>
          </a:p>
          <a:p>
            <a:pPr marL="540000" lvl="1" indent="-360000" algn="just">
              <a:buFont typeface="Wingdings" panose="05000000000000000000" pitchFamily="2" charset="2"/>
              <a:buChar char="v"/>
            </a:pPr>
            <a:endParaRPr lang="cs-CZ" sz="2600" dirty="0"/>
          </a:p>
          <a:p>
            <a:pPr marL="540000" lvl="1" indent="-360000" algn="just">
              <a:buFont typeface="Wingdings" panose="05000000000000000000" pitchFamily="2" charset="2"/>
              <a:buChar char="v"/>
            </a:pPr>
            <a:endParaRPr lang="cs-CZ" sz="2600" dirty="0"/>
          </a:p>
        </p:txBody>
      </p:sp>
      <p:sp>
        <p:nvSpPr>
          <p:cNvPr id="3" name="Zástupný symbol pro číslo snímku 2">
            <a:extLst>
              <a:ext uri="{FF2B5EF4-FFF2-40B4-BE49-F238E27FC236}">
                <a16:creationId xmlns:a16="http://schemas.microsoft.com/office/drawing/2014/main" id="{5D18E066-3F9F-2044-B29B-FE59BAB4EADB}"/>
              </a:ext>
            </a:extLst>
          </p:cNvPr>
          <p:cNvSpPr>
            <a:spLocks noGrp="1"/>
          </p:cNvSpPr>
          <p:nvPr>
            <p:ph type="sldNum" sz="quarter" idx="12"/>
          </p:nvPr>
        </p:nvSpPr>
        <p:spPr>
          <a:xfrm>
            <a:off x="9042400" y="5951387"/>
            <a:ext cx="2743200" cy="525613"/>
          </a:xfrm>
        </p:spPr>
        <p:txBody>
          <a:bodyPr/>
          <a:lstStyle/>
          <a:p>
            <a:fld id="{157D43A2-98E4-B24E-9228-7624BE346F8E}" type="slidenum">
              <a:rPr lang="cs-CZ" smtClean="0"/>
              <a:pPr/>
              <a:t>4</a:t>
            </a:fld>
            <a:endParaRPr lang="cs-CZ" dirty="0"/>
          </a:p>
        </p:txBody>
      </p:sp>
      <p:sp>
        <p:nvSpPr>
          <p:cNvPr id="4" name="Nadpis 3">
            <a:extLst>
              <a:ext uri="{FF2B5EF4-FFF2-40B4-BE49-F238E27FC236}">
                <a16:creationId xmlns:a16="http://schemas.microsoft.com/office/drawing/2014/main" id="{46D7CB40-7719-2548-8D11-9EEE490D01D8}"/>
              </a:ext>
            </a:extLst>
          </p:cNvPr>
          <p:cNvSpPr>
            <a:spLocks noGrp="1"/>
          </p:cNvSpPr>
          <p:nvPr>
            <p:ph type="title"/>
          </p:nvPr>
        </p:nvSpPr>
        <p:spPr>
          <a:xfrm>
            <a:off x="422026" y="271450"/>
            <a:ext cx="11264900" cy="931325"/>
          </a:xfrm>
        </p:spPr>
        <p:txBody>
          <a:bodyPr>
            <a:noAutofit/>
          </a:bodyPr>
          <a:lstStyle/>
          <a:p>
            <a:pPr algn="ctr"/>
            <a:r>
              <a:rPr lang="cs-CZ" sz="3600" dirty="0"/>
              <a:t>Akupunktura II</a:t>
            </a:r>
          </a:p>
        </p:txBody>
      </p:sp>
    </p:spTree>
    <p:extLst>
      <p:ext uri="{BB962C8B-B14F-4D97-AF65-F5344CB8AC3E}">
        <p14:creationId xmlns:p14="http://schemas.microsoft.com/office/powerpoint/2010/main" val="137028411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E9F03A2-F4C6-C54A-A5C4-2CF1BB5DB16E}"/>
              </a:ext>
            </a:extLst>
          </p:cNvPr>
          <p:cNvSpPr>
            <a:spLocks noGrp="1"/>
          </p:cNvSpPr>
          <p:nvPr>
            <p:ph idx="1"/>
          </p:nvPr>
        </p:nvSpPr>
        <p:spPr>
          <a:xfrm>
            <a:off x="422026" y="1679353"/>
            <a:ext cx="11264900" cy="4600272"/>
          </a:xfrm>
        </p:spPr>
        <p:txBody>
          <a:bodyPr>
            <a:normAutofit/>
          </a:bodyPr>
          <a:lstStyle/>
          <a:p>
            <a:pPr marL="540000" lvl="1" indent="-360000">
              <a:buFont typeface="Wingdings" panose="05000000000000000000" pitchFamily="2" charset="2"/>
              <a:buChar char="v"/>
            </a:pPr>
            <a:endParaRPr lang="cs-CZ" b="1" dirty="0"/>
          </a:p>
          <a:p>
            <a:pPr marL="540000" lvl="1" indent="-360000" algn="just">
              <a:buFont typeface="Wingdings" panose="05000000000000000000" pitchFamily="2" charset="2"/>
              <a:buChar char="v"/>
            </a:pPr>
            <a:r>
              <a:rPr lang="cs-CZ" sz="2600" dirty="0"/>
              <a:t>Odbor zdravotnictví KÚZK =&gt; v případě akupunktury se jedná o metodu tradiční čínské medicíny</a:t>
            </a:r>
          </a:p>
          <a:p>
            <a:pPr marL="180000" lvl="1" indent="0" algn="just">
              <a:buNone/>
            </a:pPr>
            <a:endParaRPr lang="cs-CZ" sz="2600" dirty="0"/>
          </a:p>
          <a:p>
            <a:pPr marL="540000" lvl="1" indent="-360000" algn="just">
              <a:buFont typeface="Wingdings" panose="05000000000000000000" pitchFamily="2" charset="2"/>
              <a:buChar char="v"/>
            </a:pPr>
            <a:r>
              <a:rPr lang="cs-CZ" sz="2600" dirty="0"/>
              <a:t>dotaz na MPO =&gt; dotaz na MZČR =&gt; odpověď MPO a OZ KÚZK </a:t>
            </a:r>
          </a:p>
          <a:p>
            <a:pPr marL="540000" lvl="1" indent="-360000" algn="just">
              <a:buFont typeface="Wingdings" panose="05000000000000000000" pitchFamily="2" charset="2"/>
              <a:buChar char="v"/>
            </a:pPr>
            <a:endParaRPr lang="cs-CZ" sz="2600" dirty="0"/>
          </a:p>
          <a:p>
            <a:pPr marL="540000" lvl="1" indent="-360000" algn="just">
              <a:buFont typeface="Wingdings" panose="05000000000000000000" pitchFamily="2" charset="2"/>
              <a:buChar char="v"/>
            </a:pPr>
            <a:r>
              <a:rPr lang="cs-CZ" sz="2600" dirty="0"/>
              <a:t>stanovisko MPO ?</a:t>
            </a:r>
          </a:p>
        </p:txBody>
      </p:sp>
      <p:sp>
        <p:nvSpPr>
          <p:cNvPr id="3" name="Zástupný symbol pro číslo snímku 2">
            <a:extLst>
              <a:ext uri="{FF2B5EF4-FFF2-40B4-BE49-F238E27FC236}">
                <a16:creationId xmlns:a16="http://schemas.microsoft.com/office/drawing/2014/main" id="{5D18E066-3F9F-2044-B29B-FE59BAB4EADB}"/>
              </a:ext>
            </a:extLst>
          </p:cNvPr>
          <p:cNvSpPr>
            <a:spLocks noGrp="1"/>
          </p:cNvSpPr>
          <p:nvPr>
            <p:ph type="sldNum" sz="quarter" idx="12"/>
          </p:nvPr>
        </p:nvSpPr>
        <p:spPr>
          <a:xfrm>
            <a:off x="9042400" y="5951387"/>
            <a:ext cx="2743200" cy="525613"/>
          </a:xfrm>
        </p:spPr>
        <p:txBody>
          <a:bodyPr/>
          <a:lstStyle/>
          <a:p>
            <a:fld id="{157D43A2-98E4-B24E-9228-7624BE346F8E}" type="slidenum">
              <a:rPr lang="cs-CZ" smtClean="0"/>
              <a:pPr/>
              <a:t>5</a:t>
            </a:fld>
            <a:endParaRPr lang="cs-CZ" dirty="0"/>
          </a:p>
        </p:txBody>
      </p:sp>
      <p:sp>
        <p:nvSpPr>
          <p:cNvPr id="4" name="Nadpis 3">
            <a:extLst>
              <a:ext uri="{FF2B5EF4-FFF2-40B4-BE49-F238E27FC236}">
                <a16:creationId xmlns:a16="http://schemas.microsoft.com/office/drawing/2014/main" id="{46D7CB40-7719-2548-8D11-9EEE490D01D8}"/>
              </a:ext>
            </a:extLst>
          </p:cNvPr>
          <p:cNvSpPr>
            <a:spLocks noGrp="1"/>
          </p:cNvSpPr>
          <p:nvPr>
            <p:ph type="title"/>
          </p:nvPr>
        </p:nvSpPr>
        <p:spPr>
          <a:xfrm>
            <a:off x="422026" y="271450"/>
            <a:ext cx="11264900" cy="931325"/>
          </a:xfrm>
        </p:spPr>
        <p:txBody>
          <a:bodyPr>
            <a:noAutofit/>
          </a:bodyPr>
          <a:lstStyle/>
          <a:p>
            <a:pPr algn="ctr"/>
            <a:r>
              <a:rPr lang="cs-CZ" sz="3600" dirty="0"/>
              <a:t>Akupunktura III</a:t>
            </a:r>
          </a:p>
        </p:txBody>
      </p:sp>
    </p:spTree>
    <p:extLst>
      <p:ext uri="{BB962C8B-B14F-4D97-AF65-F5344CB8AC3E}">
        <p14:creationId xmlns:p14="http://schemas.microsoft.com/office/powerpoint/2010/main" val="2424673354"/>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E9F03A2-F4C6-C54A-A5C4-2CF1BB5DB16E}"/>
              </a:ext>
            </a:extLst>
          </p:cNvPr>
          <p:cNvSpPr>
            <a:spLocks noGrp="1"/>
          </p:cNvSpPr>
          <p:nvPr>
            <p:ph idx="1"/>
          </p:nvPr>
        </p:nvSpPr>
        <p:spPr>
          <a:xfrm>
            <a:off x="422026" y="1679353"/>
            <a:ext cx="11264900" cy="4600272"/>
          </a:xfrm>
        </p:spPr>
        <p:txBody>
          <a:bodyPr>
            <a:normAutofit/>
          </a:bodyPr>
          <a:lstStyle/>
          <a:p>
            <a:pPr marL="540000" lvl="1" indent="-360000">
              <a:buFont typeface="Wingdings" panose="05000000000000000000" pitchFamily="2" charset="2"/>
              <a:buChar char="v"/>
            </a:pPr>
            <a:endParaRPr lang="cs-CZ" b="1" dirty="0"/>
          </a:p>
          <a:p>
            <a:pPr marL="540000" lvl="1" indent="-360000" algn="ctr">
              <a:lnSpc>
                <a:spcPct val="150000"/>
              </a:lnSpc>
              <a:buFont typeface="Wingdings" panose="05000000000000000000" pitchFamily="2" charset="2"/>
              <a:buChar char="v"/>
            </a:pPr>
            <a:r>
              <a:rPr lang="cs-CZ" sz="2600" dirty="0"/>
              <a:t>MZČR: akupunktura sice vychází z tradiční čínské medicíny, není však řazena mezi alternativní metody, neboť jsou objasněny její základní mechanismy a její účinky na základě vědeckého výzkumu </a:t>
            </a:r>
          </a:p>
          <a:p>
            <a:pPr marL="540000" lvl="1" indent="-360000" algn="just">
              <a:lnSpc>
                <a:spcPct val="150000"/>
              </a:lnSpc>
              <a:buFont typeface="Wingdings" panose="05000000000000000000" pitchFamily="2" charset="2"/>
              <a:buChar char="v"/>
            </a:pPr>
            <a:endParaRPr lang="cs-CZ" sz="2600" dirty="0"/>
          </a:p>
          <a:p>
            <a:pPr marL="180000" lvl="1" indent="0" algn="ctr">
              <a:lnSpc>
                <a:spcPct val="150000"/>
              </a:lnSpc>
              <a:buNone/>
            </a:pPr>
            <a:r>
              <a:rPr lang="cs-CZ" sz="2600" dirty="0"/>
              <a:t>jde o mezioborovou lékařskou disciplínu </a:t>
            </a:r>
          </a:p>
          <a:p>
            <a:pPr marL="180000" lvl="1" indent="0" algn="just">
              <a:buNone/>
            </a:pPr>
            <a:endParaRPr lang="cs-CZ" sz="2600" dirty="0"/>
          </a:p>
          <a:p>
            <a:pPr marL="540000" lvl="1" indent="-360000" algn="just">
              <a:buFont typeface="Wingdings" panose="05000000000000000000" pitchFamily="2" charset="2"/>
              <a:buChar char="v"/>
            </a:pPr>
            <a:endParaRPr lang="cs-CZ" sz="2600" dirty="0"/>
          </a:p>
          <a:p>
            <a:pPr marL="540000" lvl="1" indent="-360000" algn="just">
              <a:buFont typeface="Wingdings" panose="05000000000000000000" pitchFamily="2" charset="2"/>
              <a:buChar char="v"/>
            </a:pPr>
            <a:endParaRPr lang="cs-CZ" sz="2600" dirty="0"/>
          </a:p>
        </p:txBody>
      </p:sp>
      <p:sp>
        <p:nvSpPr>
          <p:cNvPr id="3" name="Zástupný symbol pro číslo snímku 2">
            <a:extLst>
              <a:ext uri="{FF2B5EF4-FFF2-40B4-BE49-F238E27FC236}">
                <a16:creationId xmlns:a16="http://schemas.microsoft.com/office/drawing/2014/main" id="{5D18E066-3F9F-2044-B29B-FE59BAB4EADB}"/>
              </a:ext>
            </a:extLst>
          </p:cNvPr>
          <p:cNvSpPr>
            <a:spLocks noGrp="1"/>
          </p:cNvSpPr>
          <p:nvPr>
            <p:ph type="sldNum" sz="quarter" idx="12"/>
          </p:nvPr>
        </p:nvSpPr>
        <p:spPr>
          <a:xfrm>
            <a:off x="9042400" y="5951387"/>
            <a:ext cx="2743200" cy="525613"/>
          </a:xfrm>
        </p:spPr>
        <p:txBody>
          <a:bodyPr/>
          <a:lstStyle/>
          <a:p>
            <a:fld id="{157D43A2-98E4-B24E-9228-7624BE346F8E}" type="slidenum">
              <a:rPr lang="cs-CZ" smtClean="0"/>
              <a:pPr/>
              <a:t>6</a:t>
            </a:fld>
            <a:endParaRPr lang="cs-CZ" dirty="0"/>
          </a:p>
        </p:txBody>
      </p:sp>
      <p:sp>
        <p:nvSpPr>
          <p:cNvPr id="4" name="Nadpis 3">
            <a:extLst>
              <a:ext uri="{FF2B5EF4-FFF2-40B4-BE49-F238E27FC236}">
                <a16:creationId xmlns:a16="http://schemas.microsoft.com/office/drawing/2014/main" id="{46D7CB40-7719-2548-8D11-9EEE490D01D8}"/>
              </a:ext>
            </a:extLst>
          </p:cNvPr>
          <p:cNvSpPr>
            <a:spLocks noGrp="1"/>
          </p:cNvSpPr>
          <p:nvPr>
            <p:ph type="title"/>
          </p:nvPr>
        </p:nvSpPr>
        <p:spPr>
          <a:xfrm>
            <a:off x="422026" y="271450"/>
            <a:ext cx="11264900" cy="931325"/>
          </a:xfrm>
        </p:spPr>
        <p:txBody>
          <a:bodyPr>
            <a:noAutofit/>
          </a:bodyPr>
          <a:lstStyle/>
          <a:p>
            <a:pPr algn="ctr"/>
            <a:r>
              <a:rPr lang="cs-CZ" sz="3600" dirty="0"/>
              <a:t>Akupunktura IV</a:t>
            </a:r>
          </a:p>
        </p:txBody>
      </p:sp>
      <p:sp>
        <p:nvSpPr>
          <p:cNvPr id="6" name="Šipka: dolů 5">
            <a:extLst>
              <a:ext uri="{FF2B5EF4-FFF2-40B4-BE49-F238E27FC236}">
                <a16:creationId xmlns:a16="http://schemas.microsoft.com/office/drawing/2014/main" id="{BF831C31-DBB6-C005-DA13-78F23B10B4DE}"/>
              </a:ext>
            </a:extLst>
          </p:cNvPr>
          <p:cNvSpPr/>
          <p:nvPr/>
        </p:nvSpPr>
        <p:spPr>
          <a:xfrm>
            <a:off x="5681252" y="4012163"/>
            <a:ext cx="373224" cy="68113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717263882"/>
      </p:ext>
    </p:extLst>
  </p:cSld>
  <p:clrMapOvr>
    <a:masterClrMapping/>
  </p:clrMapOvr>
  <p:transition spd="slow">
    <p:push dir="u"/>
  </p:transition>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C176AD870A0C448B7EF302593BEBDDA" ma:contentTypeVersion="15" ma:contentTypeDescription="Vytvoří nový dokument" ma:contentTypeScope="" ma:versionID="623b9e774cd8404dcb10c07a3742df93">
  <xsd:schema xmlns:xsd="http://www.w3.org/2001/XMLSchema" xmlns:xs="http://www.w3.org/2001/XMLSchema" xmlns:p="http://schemas.microsoft.com/office/2006/metadata/properties" xmlns:ns3="e9488e27-62b4-47cf-9353-e24b519013c0" xmlns:ns4="02f47990-aae6-4227-999d-20ae80fc4a95" targetNamespace="http://schemas.microsoft.com/office/2006/metadata/properties" ma:root="true" ma:fieldsID="c76af3a9a699cd66e9c00a54f610176a" ns3:_="" ns4:_="">
    <xsd:import namespace="e9488e27-62b4-47cf-9353-e24b519013c0"/>
    <xsd:import namespace="02f47990-aae6-4227-999d-20ae80fc4a9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LengthInSeconds" minOccurs="0"/>
                <xsd:element ref="ns3:MediaServiceAutoKeyPoints" minOccurs="0"/>
                <xsd:element ref="ns3:MediaServiceKeyPoints" minOccurs="0"/>
                <xsd:element ref="ns3:_activity" minOccurs="0"/>
                <xsd:element ref="ns4:SharedWithUsers" minOccurs="0"/>
                <xsd:element ref="ns4:SharingHintHash"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488e27-62b4-47cf-9353-e24b519013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_activity" ma:index="19"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f47990-aae6-4227-999d-20ae80fc4a95" elementFormDefault="qualified">
    <xsd:import namespace="http://schemas.microsoft.com/office/2006/documentManagement/types"/>
    <xsd:import namespace="http://schemas.microsoft.com/office/infopath/2007/PartnerControls"/>
    <xsd:element name="SharedWithUsers" ma:index="20"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21" nillable="true" ma:displayName="Hodnota hash upozornění na sdílení" ma:hidden="true" ma:internalName="SharingHintHash" ma:readOnly="true">
      <xsd:simpleType>
        <xsd:restriction base="dms:Text"/>
      </xsd:simpleType>
    </xsd:element>
    <xsd:element name="SharedWithDetails" ma:index="22"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e9488e27-62b4-47cf-9353-e24b519013c0" xsi:nil="true"/>
  </documentManagement>
</p:properties>
</file>

<file path=customXml/itemProps1.xml><?xml version="1.0" encoding="utf-8"?>
<ds:datastoreItem xmlns:ds="http://schemas.openxmlformats.org/officeDocument/2006/customXml" ds:itemID="{C7CD3399-0F5C-4BD3-83D6-B46F8D2570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488e27-62b4-47cf-9353-e24b519013c0"/>
    <ds:schemaRef ds:uri="02f47990-aae6-4227-999d-20ae80fc4a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D4F4556-6B6A-454E-8CBC-97A2FE0AA935}">
  <ds:schemaRefs>
    <ds:schemaRef ds:uri="http://schemas.microsoft.com/sharepoint/v3/contenttype/forms"/>
  </ds:schemaRefs>
</ds:datastoreItem>
</file>

<file path=customXml/itemProps3.xml><?xml version="1.0" encoding="utf-8"?>
<ds:datastoreItem xmlns:ds="http://schemas.openxmlformats.org/officeDocument/2006/customXml" ds:itemID="{D42190B5-C2BA-4014-80EC-EAFA0FEFE328}">
  <ds:schemaRefs>
    <ds:schemaRef ds:uri="http://purl.org/dc/elements/1.1/"/>
    <ds:schemaRef ds:uri="http://purl.org/dc/dcmitype/"/>
    <ds:schemaRef ds:uri="http://schemas.microsoft.com/office/infopath/2007/PartnerControls"/>
    <ds:schemaRef ds:uri="http://schemas.microsoft.com/office/2006/metadata/properties"/>
    <ds:schemaRef ds:uri="http://schemas.microsoft.com/office/2006/documentManagement/types"/>
    <ds:schemaRef ds:uri="http://purl.org/dc/terms/"/>
    <ds:schemaRef ds:uri="http://schemas.openxmlformats.org/package/2006/metadata/core-properties"/>
    <ds:schemaRef ds:uri="02f47990-aae6-4227-999d-20ae80fc4a95"/>
    <ds:schemaRef ds:uri="e9488e27-62b4-47cf-9353-e24b519013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6137</TotalTime>
  <Words>368</Words>
  <Application>Microsoft Office PowerPoint</Application>
  <PresentationFormat>Širokoúhlá obrazovka</PresentationFormat>
  <Paragraphs>50</Paragraphs>
  <Slides>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6</vt:i4>
      </vt:variant>
    </vt:vector>
  </HeadingPairs>
  <TitlesOfParts>
    <vt:vector size="12" baseType="lpstr">
      <vt:lpstr>Arial</vt:lpstr>
      <vt:lpstr>Arial Black</vt:lpstr>
      <vt:lpstr>Calibri</vt:lpstr>
      <vt:lpstr>Degular</vt:lpstr>
      <vt:lpstr>Wingdings</vt:lpstr>
      <vt:lpstr>Motiv Office</vt:lpstr>
      <vt:lpstr>Hirudoterapie</vt:lpstr>
      <vt:lpstr>Metodická informace MPO č. 3/2023</vt:lpstr>
      <vt:lpstr>Akupunktura I</vt:lpstr>
      <vt:lpstr>Akupunktura II</vt:lpstr>
      <vt:lpstr>Akupunktura III</vt:lpstr>
      <vt:lpstr>Akupunktura IV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Zajištění veřejné dopravy ZK od 15.12.2019</dc:title>
  <dc:creator>Quang Milan Nguyen</dc:creator>
  <cp:lastModifiedBy>Gistinger Petr</cp:lastModifiedBy>
  <cp:revision>142</cp:revision>
  <dcterms:created xsi:type="dcterms:W3CDTF">2021-08-21T22:30:26Z</dcterms:created>
  <dcterms:modified xsi:type="dcterms:W3CDTF">2023-12-06T10:16:32Z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0x0101001C176AD870A0C448B7EF302593BEBDDA</vt:lpwstr>
  </property>
</Properties>
</file>