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74" r:id="rId5"/>
    <p:sldId id="272" r:id="rId6"/>
    <p:sldId id="273" r:id="rId7"/>
    <p:sldId id="261" r:id="rId8"/>
    <p:sldId id="266" r:id="rId9"/>
    <p:sldId id="267" r:id="rId10"/>
    <p:sldId id="268" r:id="rId11"/>
    <p:sldId id="270" r:id="rId12"/>
    <p:sldId id="269" r:id="rId13"/>
    <p:sldId id="276" r:id="rId14"/>
    <p:sldId id="275" r:id="rId15"/>
    <p:sldId id="277" r:id="rId16"/>
    <p:sldId id="264" r:id="rId17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3"/>
    <p:restoredTop sz="96327"/>
  </p:normalViewPr>
  <p:slideViewPr>
    <p:cSldViewPr snapToGrid="0" snapToObjects="1">
      <p:cViewPr varScale="1">
        <p:scale>
          <a:sx n="78" d="100"/>
          <a:sy n="78" d="100"/>
        </p:scale>
        <p:origin x="9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8" d="100"/>
          <a:sy n="58" d="100"/>
        </p:scale>
        <p:origin x="3326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limešová Pavlína" userId="fb432fd7-03ca-453f-9964-ac62b47c9f68" providerId="ADAL" clId="{EF8E4B8D-4329-41C8-97BB-84BC3F895E09}"/>
    <pc:docChg chg="undo custSel addSld delSld modSld sldOrd modNotesMaster">
      <pc:chgData name="Klimešová Pavlína" userId="fb432fd7-03ca-453f-9964-ac62b47c9f68" providerId="ADAL" clId="{EF8E4B8D-4329-41C8-97BB-84BC3F895E09}" dt="2023-12-11T07:22:23.300" v="21163" actId="20577"/>
      <pc:docMkLst>
        <pc:docMk/>
      </pc:docMkLst>
      <pc:sldChg chg="modSp mod">
        <pc:chgData name="Klimešová Pavlína" userId="fb432fd7-03ca-453f-9964-ac62b47c9f68" providerId="ADAL" clId="{EF8E4B8D-4329-41C8-97BB-84BC3F895E09}" dt="2023-12-04T07:20:24.052" v="117" actId="20577"/>
        <pc:sldMkLst>
          <pc:docMk/>
          <pc:sldMk cId="2134653494" sldId="256"/>
        </pc:sldMkLst>
        <pc:spChg chg="mod">
          <ac:chgData name="Klimešová Pavlína" userId="fb432fd7-03ca-453f-9964-ac62b47c9f68" providerId="ADAL" clId="{EF8E4B8D-4329-41C8-97BB-84BC3F895E09}" dt="2023-12-04T07:20:04.610" v="82" actId="122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Klimešová Pavlína" userId="fb432fd7-03ca-453f-9964-ac62b47c9f68" providerId="ADAL" clId="{EF8E4B8D-4329-41C8-97BB-84BC3F895E09}" dt="2023-12-04T07:20:24.052" v="117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delSp modSp mod">
        <pc:chgData name="Klimešová Pavlína" userId="fb432fd7-03ca-453f-9964-ac62b47c9f68" providerId="ADAL" clId="{EF8E4B8D-4329-41C8-97BB-84BC3F895E09}" dt="2023-12-06T10:40:24.301" v="16197" actId="20577"/>
        <pc:sldMkLst>
          <pc:docMk/>
          <pc:sldMk cId="1701272261" sldId="257"/>
        </pc:sldMkLst>
        <pc:spChg chg="mod">
          <ac:chgData name="Klimešová Pavlína" userId="fb432fd7-03ca-453f-9964-ac62b47c9f68" providerId="ADAL" clId="{EF8E4B8D-4329-41C8-97BB-84BC3F895E09}" dt="2023-12-06T10:40:24.301" v="16197" actId="20577"/>
          <ac:spMkLst>
            <pc:docMk/>
            <pc:sldMk cId="1701272261" sldId="257"/>
            <ac:spMk id="3" creationId="{90AC446F-4CCF-4040-98B5-D629E72C6432}"/>
          </ac:spMkLst>
        </pc:spChg>
        <pc:spChg chg="del mod">
          <ac:chgData name="Klimešová Pavlína" userId="fb432fd7-03ca-453f-9964-ac62b47c9f68" providerId="ADAL" clId="{EF8E4B8D-4329-41C8-97BB-84BC3F895E09}" dt="2023-12-04T07:20:33.367" v="120" actId="478"/>
          <ac:spMkLst>
            <pc:docMk/>
            <pc:sldMk cId="1701272261" sldId="257"/>
            <ac:spMk id="4" creationId="{1B37A1BB-E573-BE45-B73F-5CCF5CD016E5}"/>
          </ac:spMkLst>
        </pc:spChg>
      </pc:sldChg>
      <pc:sldChg chg="del">
        <pc:chgData name="Klimešová Pavlína" userId="fb432fd7-03ca-453f-9964-ac62b47c9f68" providerId="ADAL" clId="{EF8E4B8D-4329-41C8-97BB-84BC3F895E09}" dt="2023-12-04T07:20:55.469" v="121" actId="2696"/>
        <pc:sldMkLst>
          <pc:docMk/>
          <pc:sldMk cId="2843767333" sldId="258"/>
        </pc:sldMkLst>
      </pc:sldChg>
      <pc:sldChg chg="modSp mod modNotes">
        <pc:chgData name="Klimešová Pavlína" userId="fb432fd7-03ca-453f-9964-ac62b47c9f68" providerId="ADAL" clId="{EF8E4B8D-4329-41C8-97BB-84BC3F895E09}" dt="2023-12-11T06:43:48.673" v="16723" actId="6549"/>
        <pc:sldMkLst>
          <pc:docMk/>
          <pc:sldMk cId="4193525154" sldId="259"/>
        </pc:sldMkLst>
        <pc:spChg chg="mod">
          <ac:chgData name="Klimešová Pavlína" userId="fb432fd7-03ca-453f-9964-ac62b47c9f68" providerId="ADAL" clId="{EF8E4B8D-4329-41C8-97BB-84BC3F895E09}" dt="2023-12-06T10:39:35.264" v="16185" actId="20577"/>
          <ac:spMkLst>
            <pc:docMk/>
            <pc:sldMk cId="4193525154" sldId="259"/>
            <ac:spMk id="2" creationId="{AE9F03A2-F4C6-C54A-A5C4-2CF1BB5DB16E}"/>
          </ac:spMkLst>
        </pc:spChg>
        <pc:spChg chg="mod">
          <ac:chgData name="Klimešová Pavlína" userId="fb432fd7-03ca-453f-9964-ac62b47c9f68" providerId="ADAL" clId="{EF8E4B8D-4329-41C8-97BB-84BC3F895E09}" dt="2023-12-04T07:21:10.436" v="139" actId="20577"/>
          <ac:spMkLst>
            <pc:docMk/>
            <pc:sldMk cId="4193525154" sldId="259"/>
            <ac:spMk id="4" creationId="{46D7CB40-7719-2548-8D11-9EEE490D01D8}"/>
          </ac:spMkLst>
        </pc:spChg>
      </pc:sldChg>
      <pc:sldChg chg="modSp mod modNotes">
        <pc:chgData name="Klimešová Pavlína" userId="fb432fd7-03ca-453f-9964-ac62b47c9f68" providerId="ADAL" clId="{EF8E4B8D-4329-41C8-97BB-84BC3F895E09}" dt="2023-12-11T06:53:04.305" v="17351" actId="20577"/>
        <pc:sldMkLst>
          <pc:docMk/>
          <pc:sldMk cId="1308633698" sldId="261"/>
        </pc:sldMkLst>
        <pc:spChg chg="mod">
          <ac:chgData name="Klimešová Pavlína" userId="fb432fd7-03ca-453f-9964-ac62b47c9f68" providerId="ADAL" clId="{EF8E4B8D-4329-41C8-97BB-84BC3F895E09}" dt="2023-12-04T07:48:09.489" v="1605" actId="27636"/>
          <ac:spMkLst>
            <pc:docMk/>
            <pc:sldMk cId="1308633698" sldId="261"/>
            <ac:spMk id="2" creationId="{AE9F03A2-F4C6-C54A-A5C4-2CF1BB5DB16E}"/>
          </ac:spMkLst>
        </pc:spChg>
        <pc:spChg chg="mod">
          <ac:chgData name="Klimešová Pavlína" userId="fb432fd7-03ca-453f-9964-ac62b47c9f68" providerId="ADAL" clId="{EF8E4B8D-4329-41C8-97BB-84BC3F895E09}" dt="2023-12-04T07:43:13.262" v="1167" actId="20577"/>
          <ac:spMkLst>
            <pc:docMk/>
            <pc:sldMk cId="1308633698" sldId="261"/>
            <ac:spMk id="4" creationId="{46D7CB40-7719-2548-8D11-9EEE490D01D8}"/>
          </ac:spMkLst>
        </pc:spChg>
      </pc:sldChg>
      <pc:sldChg chg="del">
        <pc:chgData name="Klimešová Pavlína" userId="fb432fd7-03ca-453f-9964-ac62b47c9f68" providerId="ADAL" clId="{EF8E4B8D-4329-41C8-97BB-84BC3F895E09}" dt="2023-12-04T13:11:14.690" v="5057" actId="2696"/>
        <pc:sldMkLst>
          <pc:docMk/>
          <pc:sldMk cId="3911368564" sldId="263"/>
        </pc:sldMkLst>
      </pc:sldChg>
      <pc:sldChg chg="modSp add del mod">
        <pc:chgData name="Klimešová Pavlína" userId="fb432fd7-03ca-453f-9964-ac62b47c9f68" providerId="ADAL" clId="{EF8E4B8D-4329-41C8-97BB-84BC3F895E09}" dt="2023-12-05T14:26:14.836" v="6391" actId="2696"/>
        <pc:sldMkLst>
          <pc:docMk/>
          <pc:sldMk cId="574807206" sldId="265"/>
        </pc:sldMkLst>
        <pc:spChg chg="mod">
          <ac:chgData name="Klimešová Pavlína" userId="fb432fd7-03ca-453f-9964-ac62b47c9f68" providerId="ADAL" clId="{EF8E4B8D-4329-41C8-97BB-84BC3F895E09}" dt="2023-12-04T13:29:17.331" v="5289" actId="6549"/>
          <ac:spMkLst>
            <pc:docMk/>
            <pc:sldMk cId="574807206" sldId="265"/>
            <ac:spMk id="2" creationId="{519D5C61-0409-8840-84F5-9858E55C04A9}"/>
          </ac:spMkLst>
        </pc:spChg>
        <pc:spChg chg="mod">
          <ac:chgData name="Klimešová Pavlína" userId="fb432fd7-03ca-453f-9964-ac62b47c9f68" providerId="ADAL" clId="{EF8E4B8D-4329-41C8-97BB-84BC3F895E09}" dt="2023-12-04T13:29:17.921" v="5290" actId="6549"/>
          <ac:spMkLst>
            <pc:docMk/>
            <pc:sldMk cId="574807206" sldId="265"/>
            <ac:spMk id="4" creationId="{0BB1690C-AAC7-F342-88F3-6582FEDBB0FE}"/>
          </ac:spMkLst>
        </pc:spChg>
      </pc:sldChg>
      <pc:sldChg chg="delSp modSp new mod modNotes">
        <pc:chgData name="Klimešová Pavlína" userId="fb432fd7-03ca-453f-9964-ac62b47c9f68" providerId="ADAL" clId="{EF8E4B8D-4329-41C8-97BB-84BC3F895E09}" dt="2023-12-06T10:20:30.131" v="14090" actId="20577"/>
        <pc:sldMkLst>
          <pc:docMk/>
          <pc:sldMk cId="3553625080" sldId="266"/>
        </pc:sldMkLst>
        <pc:spChg chg="mod">
          <ac:chgData name="Klimešová Pavlína" userId="fb432fd7-03ca-453f-9964-ac62b47c9f68" providerId="ADAL" clId="{EF8E4B8D-4329-41C8-97BB-84BC3F895E09}" dt="2023-12-06T10:20:30.131" v="14090" actId="20577"/>
          <ac:spMkLst>
            <pc:docMk/>
            <pc:sldMk cId="3553625080" sldId="266"/>
            <ac:spMk id="2" creationId="{A0776370-71F1-DD0F-1734-2FADE5670AB9}"/>
          </ac:spMkLst>
        </pc:spChg>
        <pc:spChg chg="del">
          <ac:chgData name="Klimešová Pavlína" userId="fb432fd7-03ca-453f-9964-ac62b47c9f68" providerId="ADAL" clId="{EF8E4B8D-4329-41C8-97BB-84BC3F895E09}" dt="2023-12-04T13:23:28.340" v="5211" actId="478"/>
          <ac:spMkLst>
            <pc:docMk/>
            <pc:sldMk cId="3553625080" sldId="266"/>
            <ac:spMk id="4" creationId="{7AADF6D3-FAA4-11F9-84F7-EF8475A85699}"/>
          </ac:spMkLst>
        </pc:spChg>
      </pc:sldChg>
      <pc:sldChg chg="delSp modSp new mod modNotes">
        <pc:chgData name="Klimešová Pavlína" userId="fb432fd7-03ca-453f-9964-ac62b47c9f68" providerId="ADAL" clId="{EF8E4B8D-4329-41C8-97BB-84BC3F895E09}" dt="2023-12-11T07:00:13.124" v="18521" actId="20577"/>
        <pc:sldMkLst>
          <pc:docMk/>
          <pc:sldMk cId="4117384499" sldId="267"/>
        </pc:sldMkLst>
        <pc:spChg chg="mod">
          <ac:chgData name="Klimešová Pavlína" userId="fb432fd7-03ca-453f-9964-ac62b47c9f68" providerId="ADAL" clId="{EF8E4B8D-4329-41C8-97BB-84BC3F895E09}" dt="2023-12-11T06:58:22.157" v="18173" actId="20577"/>
          <ac:spMkLst>
            <pc:docMk/>
            <pc:sldMk cId="4117384499" sldId="267"/>
            <ac:spMk id="2" creationId="{74C3B4FE-EAE4-7115-F948-53D241434F62}"/>
          </ac:spMkLst>
        </pc:spChg>
        <pc:spChg chg="del">
          <ac:chgData name="Klimešová Pavlína" userId="fb432fd7-03ca-453f-9964-ac62b47c9f68" providerId="ADAL" clId="{EF8E4B8D-4329-41C8-97BB-84BC3F895E09}" dt="2023-12-04T13:23:25.010" v="5210" actId="478"/>
          <ac:spMkLst>
            <pc:docMk/>
            <pc:sldMk cId="4117384499" sldId="267"/>
            <ac:spMk id="4" creationId="{C232F84D-903E-2299-32C4-D5666950FE8F}"/>
          </ac:spMkLst>
        </pc:spChg>
      </pc:sldChg>
      <pc:sldChg chg="delSp modSp new mod modNotes">
        <pc:chgData name="Klimešová Pavlína" userId="fb432fd7-03ca-453f-9964-ac62b47c9f68" providerId="ADAL" clId="{EF8E4B8D-4329-41C8-97BB-84BC3F895E09}" dt="2023-12-11T07:01:41.938" v="18543" actId="20577"/>
        <pc:sldMkLst>
          <pc:docMk/>
          <pc:sldMk cId="800122093" sldId="268"/>
        </pc:sldMkLst>
        <pc:spChg chg="mod">
          <ac:chgData name="Klimešová Pavlína" userId="fb432fd7-03ca-453f-9964-ac62b47c9f68" providerId="ADAL" clId="{EF8E4B8D-4329-41C8-97BB-84BC3F895E09}" dt="2023-12-04T13:02:48.080" v="4880" actId="20577"/>
          <ac:spMkLst>
            <pc:docMk/>
            <pc:sldMk cId="800122093" sldId="268"/>
            <ac:spMk id="2" creationId="{48A9D094-2AAA-0B67-CF8A-DB35FD86CD2F}"/>
          </ac:spMkLst>
        </pc:spChg>
        <pc:spChg chg="del">
          <ac:chgData name="Klimešová Pavlína" userId="fb432fd7-03ca-453f-9964-ac62b47c9f68" providerId="ADAL" clId="{EF8E4B8D-4329-41C8-97BB-84BC3F895E09}" dt="2023-12-04T13:23:21.153" v="5209" actId="478"/>
          <ac:spMkLst>
            <pc:docMk/>
            <pc:sldMk cId="800122093" sldId="268"/>
            <ac:spMk id="4" creationId="{40452EE6-10FC-EE9A-63D0-BAFE70914055}"/>
          </ac:spMkLst>
        </pc:spChg>
      </pc:sldChg>
      <pc:sldChg chg="delSp modSp new mod modNotes">
        <pc:chgData name="Klimešová Pavlína" userId="fb432fd7-03ca-453f-9964-ac62b47c9f68" providerId="ADAL" clId="{EF8E4B8D-4329-41C8-97BB-84BC3F895E09}" dt="2023-12-11T07:10:01.980" v="20053" actId="313"/>
        <pc:sldMkLst>
          <pc:docMk/>
          <pc:sldMk cId="208387806" sldId="269"/>
        </pc:sldMkLst>
        <pc:spChg chg="mod">
          <ac:chgData name="Klimešová Pavlína" userId="fb432fd7-03ca-453f-9964-ac62b47c9f68" providerId="ADAL" clId="{EF8E4B8D-4329-41C8-97BB-84BC3F895E09}" dt="2023-12-11T07:08:17.011" v="19762" actId="6549"/>
          <ac:spMkLst>
            <pc:docMk/>
            <pc:sldMk cId="208387806" sldId="269"/>
            <ac:spMk id="2" creationId="{F24D67BF-2397-1F85-F7EF-D5DA81209854}"/>
          </ac:spMkLst>
        </pc:spChg>
        <pc:spChg chg="del">
          <ac:chgData name="Klimešová Pavlína" userId="fb432fd7-03ca-453f-9964-ac62b47c9f68" providerId="ADAL" clId="{EF8E4B8D-4329-41C8-97BB-84BC3F895E09}" dt="2023-12-04T13:23:14.177" v="5207" actId="478"/>
          <ac:spMkLst>
            <pc:docMk/>
            <pc:sldMk cId="208387806" sldId="269"/>
            <ac:spMk id="4" creationId="{6712258E-5A25-545D-3299-655ADB98EFCB}"/>
          </ac:spMkLst>
        </pc:spChg>
      </pc:sldChg>
      <pc:sldChg chg="delSp modSp new mod modNotes">
        <pc:chgData name="Klimešová Pavlína" userId="fb432fd7-03ca-453f-9964-ac62b47c9f68" providerId="ADAL" clId="{EF8E4B8D-4329-41C8-97BB-84BC3F895E09}" dt="2023-12-11T07:04:50.330" v="19193" actId="20577"/>
        <pc:sldMkLst>
          <pc:docMk/>
          <pc:sldMk cId="3360498243" sldId="270"/>
        </pc:sldMkLst>
        <pc:spChg chg="mod">
          <ac:chgData name="Klimešová Pavlína" userId="fb432fd7-03ca-453f-9964-ac62b47c9f68" providerId="ADAL" clId="{EF8E4B8D-4329-41C8-97BB-84BC3F895E09}" dt="2023-12-04T13:10:18.177" v="5036" actId="20577"/>
          <ac:spMkLst>
            <pc:docMk/>
            <pc:sldMk cId="3360498243" sldId="270"/>
            <ac:spMk id="2" creationId="{4BCD8808-3475-2F89-1AF2-78C3E68DE8EB}"/>
          </ac:spMkLst>
        </pc:spChg>
        <pc:spChg chg="del">
          <ac:chgData name="Klimešová Pavlína" userId="fb432fd7-03ca-453f-9964-ac62b47c9f68" providerId="ADAL" clId="{EF8E4B8D-4329-41C8-97BB-84BC3F895E09}" dt="2023-12-04T13:23:17.755" v="5208" actId="478"/>
          <ac:spMkLst>
            <pc:docMk/>
            <pc:sldMk cId="3360498243" sldId="270"/>
            <ac:spMk id="4" creationId="{B7007084-F055-EDCF-073C-F3D0401AA3B3}"/>
          </ac:spMkLst>
        </pc:spChg>
      </pc:sldChg>
      <pc:sldChg chg="addSp delSp modSp new del mod ord setBg">
        <pc:chgData name="Klimešová Pavlína" userId="fb432fd7-03ca-453f-9964-ac62b47c9f68" providerId="ADAL" clId="{EF8E4B8D-4329-41C8-97BB-84BC3F895E09}" dt="2023-12-05T14:27:09.363" v="6396" actId="2696"/>
        <pc:sldMkLst>
          <pc:docMk/>
          <pc:sldMk cId="2389632759" sldId="271"/>
        </pc:sldMkLst>
        <pc:spChg chg="mod ord">
          <ac:chgData name="Klimešová Pavlína" userId="fb432fd7-03ca-453f-9964-ac62b47c9f68" providerId="ADAL" clId="{EF8E4B8D-4329-41C8-97BB-84BC3F895E09}" dt="2023-12-04T13:29:12.804" v="5285" actId="12"/>
          <ac:spMkLst>
            <pc:docMk/>
            <pc:sldMk cId="2389632759" sldId="271"/>
            <ac:spMk id="2" creationId="{C0848869-2065-FB69-6BE9-82226ECAFC86}"/>
          </ac:spMkLst>
        </pc:spChg>
        <pc:spChg chg="mod ord">
          <ac:chgData name="Klimešová Pavlína" userId="fb432fd7-03ca-453f-9964-ac62b47c9f68" providerId="ADAL" clId="{EF8E4B8D-4329-41C8-97BB-84BC3F895E09}" dt="2023-12-04T13:22:46.052" v="5203" actId="26606"/>
          <ac:spMkLst>
            <pc:docMk/>
            <pc:sldMk cId="2389632759" sldId="271"/>
            <ac:spMk id="3" creationId="{63C9CDBF-579D-D41E-047F-D555D24A1EE5}"/>
          </ac:spMkLst>
        </pc:spChg>
        <pc:spChg chg="del mod">
          <ac:chgData name="Klimešová Pavlína" userId="fb432fd7-03ca-453f-9964-ac62b47c9f68" providerId="ADAL" clId="{EF8E4B8D-4329-41C8-97BB-84BC3F895E09}" dt="2023-12-04T13:22:57.544" v="5206" actId="478"/>
          <ac:spMkLst>
            <pc:docMk/>
            <pc:sldMk cId="2389632759" sldId="271"/>
            <ac:spMk id="4" creationId="{97260EDF-C2B3-AD64-0C40-31515595B48E}"/>
          </ac:spMkLst>
        </pc:spChg>
        <pc:grpChg chg="add">
          <ac:chgData name="Klimešová Pavlína" userId="fb432fd7-03ca-453f-9964-ac62b47c9f68" providerId="ADAL" clId="{EF8E4B8D-4329-41C8-97BB-84BC3F895E09}" dt="2023-12-04T13:22:46.052" v="5203" actId="26606"/>
          <ac:grpSpMkLst>
            <pc:docMk/>
            <pc:sldMk cId="2389632759" sldId="271"/>
            <ac:grpSpMk id="11" creationId="{A5AFD70F-20E3-55D2-E154-7D4FACFBB016}"/>
          </ac:grpSpMkLst>
        </pc:grpChg>
        <pc:picChg chg="add mod">
          <ac:chgData name="Klimešová Pavlína" userId="fb432fd7-03ca-453f-9964-ac62b47c9f68" providerId="ADAL" clId="{EF8E4B8D-4329-41C8-97BB-84BC3F895E09}" dt="2023-12-04T13:29:11.344" v="5280" actId="1076"/>
          <ac:picMkLst>
            <pc:docMk/>
            <pc:sldMk cId="2389632759" sldId="271"/>
            <ac:picMk id="6" creationId="{2FA1276E-BFD3-BC94-ADBB-8612C43ABB8B}"/>
          </ac:picMkLst>
        </pc:picChg>
      </pc:sldChg>
      <pc:sldChg chg="new del">
        <pc:chgData name="Klimešová Pavlína" userId="fb432fd7-03ca-453f-9964-ac62b47c9f68" providerId="ADAL" clId="{EF8E4B8D-4329-41C8-97BB-84BC3F895E09}" dt="2023-12-04T13:11:21.874" v="5059" actId="2696"/>
        <pc:sldMkLst>
          <pc:docMk/>
          <pc:sldMk cId="2424538631" sldId="271"/>
        </pc:sldMkLst>
      </pc:sldChg>
      <pc:sldChg chg="addSp delSp modSp new mod ord modNotes">
        <pc:chgData name="Klimešová Pavlína" userId="fb432fd7-03ca-453f-9964-ac62b47c9f68" providerId="ADAL" clId="{EF8E4B8D-4329-41C8-97BB-84BC3F895E09}" dt="2023-12-06T10:39:58.629" v="16186" actId="478"/>
        <pc:sldMkLst>
          <pc:docMk/>
          <pc:sldMk cId="2547226758" sldId="272"/>
        </pc:sldMkLst>
        <pc:spChg chg="mod">
          <ac:chgData name="Klimešová Pavlína" userId="fb432fd7-03ca-453f-9964-ac62b47c9f68" providerId="ADAL" clId="{EF8E4B8D-4329-41C8-97BB-84BC3F895E09}" dt="2023-12-04T14:24:21.970" v="5338" actId="20577"/>
          <ac:spMkLst>
            <pc:docMk/>
            <pc:sldMk cId="2547226758" sldId="272"/>
            <ac:spMk id="2" creationId="{5DE49D6F-2EED-A3B8-09B9-245F92D88EB6}"/>
          </ac:spMkLst>
        </pc:spChg>
        <pc:spChg chg="del mod">
          <ac:chgData name="Klimešová Pavlína" userId="fb432fd7-03ca-453f-9964-ac62b47c9f68" providerId="ADAL" clId="{EF8E4B8D-4329-41C8-97BB-84BC3F895E09}" dt="2023-12-06T10:39:58.629" v="16186" actId="478"/>
          <ac:spMkLst>
            <pc:docMk/>
            <pc:sldMk cId="2547226758" sldId="272"/>
            <ac:spMk id="4" creationId="{DBD7AC10-F118-73E1-B980-450B6E0A0C7B}"/>
          </ac:spMkLst>
        </pc:spChg>
        <pc:graphicFrameChg chg="add mod modGraphic">
          <ac:chgData name="Klimešová Pavlína" userId="fb432fd7-03ca-453f-9964-ac62b47c9f68" providerId="ADAL" clId="{EF8E4B8D-4329-41C8-97BB-84BC3F895E09}" dt="2023-12-05T14:23:46.512" v="6372" actId="207"/>
          <ac:graphicFrameMkLst>
            <pc:docMk/>
            <pc:sldMk cId="2547226758" sldId="272"/>
            <ac:graphicFrameMk id="5" creationId="{1B734651-03C6-0A37-F5B0-F678965752D2}"/>
          </ac:graphicFrameMkLst>
        </pc:graphicFrameChg>
      </pc:sldChg>
      <pc:sldChg chg="delSp modSp new mod modNotes">
        <pc:chgData name="Klimešová Pavlína" userId="fb432fd7-03ca-453f-9964-ac62b47c9f68" providerId="ADAL" clId="{EF8E4B8D-4329-41C8-97BB-84BC3F895E09}" dt="2023-12-11T06:49:19.768" v="17154" actId="20577"/>
        <pc:sldMkLst>
          <pc:docMk/>
          <pc:sldMk cId="3494100201" sldId="273"/>
        </pc:sldMkLst>
        <pc:spChg chg="mod">
          <ac:chgData name="Klimešová Pavlína" userId="fb432fd7-03ca-453f-9964-ac62b47c9f68" providerId="ADAL" clId="{EF8E4B8D-4329-41C8-97BB-84BC3F895E09}" dt="2023-12-06T09:28:20.938" v="11241" actId="20577"/>
          <ac:spMkLst>
            <pc:docMk/>
            <pc:sldMk cId="3494100201" sldId="273"/>
            <ac:spMk id="2" creationId="{99F8B51E-A45F-BECC-E343-7BD1648D5555}"/>
          </ac:spMkLst>
        </pc:spChg>
        <pc:spChg chg="del">
          <ac:chgData name="Klimešová Pavlína" userId="fb432fd7-03ca-453f-9964-ac62b47c9f68" providerId="ADAL" clId="{EF8E4B8D-4329-41C8-97BB-84BC3F895E09}" dt="2023-12-06T07:58:13.455" v="10678" actId="478"/>
          <ac:spMkLst>
            <pc:docMk/>
            <pc:sldMk cId="3494100201" sldId="273"/>
            <ac:spMk id="4" creationId="{F81FF226-3E0F-6084-9C5A-10BB34D53AF1}"/>
          </ac:spMkLst>
        </pc:spChg>
      </pc:sldChg>
      <pc:sldChg chg="addSp delSp modSp new mod modNotes">
        <pc:chgData name="Klimešová Pavlína" userId="fb432fd7-03ca-453f-9964-ac62b47c9f68" providerId="ADAL" clId="{EF8E4B8D-4329-41C8-97BB-84BC3F895E09}" dt="2023-12-11T06:46:55.608" v="16867" actId="20577"/>
        <pc:sldMkLst>
          <pc:docMk/>
          <pc:sldMk cId="2337208926" sldId="274"/>
        </pc:sldMkLst>
        <pc:spChg chg="mod">
          <ac:chgData name="Klimešová Pavlína" userId="fb432fd7-03ca-453f-9964-ac62b47c9f68" providerId="ADAL" clId="{EF8E4B8D-4329-41C8-97BB-84BC3F895E09}" dt="2023-12-05T14:25:16.661" v="6390" actId="20577"/>
          <ac:spMkLst>
            <pc:docMk/>
            <pc:sldMk cId="2337208926" sldId="274"/>
            <ac:spMk id="2" creationId="{C5290D92-4673-B742-0502-BDA823BEA333}"/>
          </ac:spMkLst>
        </pc:spChg>
        <pc:spChg chg="del">
          <ac:chgData name="Klimešová Pavlína" userId="fb432fd7-03ca-453f-9964-ac62b47c9f68" providerId="ADAL" clId="{EF8E4B8D-4329-41C8-97BB-84BC3F895E09}" dt="2023-12-06T10:40:00.997" v="16187" actId="478"/>
          <ac:spMkLst>
            <pc:docMk/>
            <pc:sldMk cId="2337208926" sldId="274"/>
            <ac:spMk id="4" creationId="{D0A611D1-935F-88C7-A5AC-67E971CEE760}"/>
          </ac:spMkLst>
        </pc:spChg>
        <pc:spChg chg="add del mod">
          <ac:chgData name="Klimešová Pavlína" userId="fb432fd7-03ca-453f-9964-ac62b47c9f68" providerId="ADAL" clId="{EF8E4B8D-4329-41C8-97BB-84BC3F895E09}" dt="2023-12-05T13:49:13.137" v="5549"/>
          <ac:spMkLst>
            <pc:docMk/>
            <pc:sldMk cId="2337208926" sldId="274"/>
            <ac:spMk id="6" creationId="{EF86B9A6-21BC-6611-E11C-2F81DB3BAE89}"/>
          </ac:spMkLst>
        </pc:spChg>
        <pc:graphicFrameChg chg="add del mod">
          <ac:chgData name="Klimešová Pavlína" userId="fb432fd7-03ca-453f-9964-ac62b47c9f68" providerId="ADAL" clId="{EF8E4B8D-4329-41C8-97BB-84BC3F895E09}" dt="2023-12-05T13:49:13.137" v="5549"/>
          <ac:graphicFrameMkLst>
            <pc:docMk/>
            <pc:sldMk cId="2337208926" sldId="274"/>
            <ac:graphicFrameMk id="5" creationId="{588B4545-481C-4340-0444-20584AD4CFF2}"/>
          </ac:graphicFrameMkLst>
        </pc:graphicFrameChg>
      </pc:sldChg>
      <pc:sldChg chg="addSp delSp modSp new mod setBg modNotes">
        <pc:chgData name="Klimešová Pavlína" userId="fb432fd7-03ca-453f-9964-ac62b47c9f68" providerId="ADAL" clId="{EF8E4B8D-4329-41C8-97BB-84BC3F895E09}" dt="2023-12-11T07:20:44.745" v="20828" actId="20577"/>
        <pc:sldMkLst>
          <pc:docMk/>
          <pc:sldMk cId="2717251433" sldId="275"/>
        </pc:sldMkLst>
        <pc:spChg chg="del">
          <ac:chgData name="Klimešová Pavlína" userId="fb432fd7-03ca-453f-9964-ac62b47c9f68" providerId="ADAL" clId="{EF8E4B8D-4329-41C8-97BB-84BC3F895E09}" dt="2023-12-05T14:26:47.989" v="6393"/>
          <ac:spMkLst>
            <pc:docMk/>
            <pc:sldMk cId="2717251433" sldId="275"/>
            <ac:spMk id="2" creationId="{4407673E-7522-7386-1C83-68411DDED80C}"/>
          </ac:spMkLst>
        </pc:spChg>
        <pc:spChg chg="mod ord">
          <ac:chgData name="Klimešová Pavlína" userId="fb432fd7-03ca-453f-9964-ac62b47c9f68" providerId="ADAL" clId="{EF8E4B8D-4329-41C8-97BB-84BC3F895E09}" dt="2023-12-05T14:26:55.279" v="6394" actId="26606"/>
          <ac:spMkLst>
            <pc:docMk/>
            <pc:sldMk cId="2717251433" sldId="275"/>
            <ac:spMk id="3" creationId="{798B46A1-8A99-C676-0A1D-077CAC3CF4E9}"/>
          </ac:spMkLst>
        </pc:spChg>
        <pc:spChg chg="mod">
          <ac:chgData name="Klimešová Pavlína" userId="fb432fd7-03ca-453f-9964-ac62b47c9f68" providerId="ADAL" clId="{EF8E4B8D-4329-41C8-97BB-84BC3F895E09}" dt="2023-12-05T14:27:22.508" v="6398" actId="1076"/>
          <ac:spMkLst>
            <pc:docMk/>
            <pc:sldMk cId="2717251433" sldId="275"/>
            <ac:spMk id="4" creationId="{0BCB27EF-B011-45CF-4666-2C42C6E0F0A8}"/>
          </ac:spMkLst>
        </pc:spChg>
        <pc:spChg chg="add mod">
          <ac:chgData name="Klimešová Pavlína" userId="fb432fd7-03ca-453f-9964-ac62b47c9f68" providerId="ADAL" clId="{EF8E4B8D-4329-41C8-97BB-84BC3F895E09}" dt="2023-12-05T14:27:49.807" v="6409" actId="20577"/>
          <ac:spMkLst>
            <pc:docMk/>
            <pc:sldMk cId="2717251433" sldId="275"/>
            <ac:spMk id="9" creationId="{1C8479BF-AF20-B5B8-3092-04ACC8AE692B}"/>
          </ac:spMkLst>
        </pc:spChg>
        <pc:grpChg chg="add">
          <ac:chgData name="Klimešová Pavlína" userId="fb432fd7-03ca-453f-9964-ac62b47c9f68" providerId="ADAL" clId="{EF8E4B8D-4329-41C8-97BB-84BC3F895E09}" dt="2023-12-05T14:26:55.279" v="6394" actId="26606"/>
          <ac:grpSpMkLst>
            <pc:docMk/>
            <pc:sldMk cId="2717251433" sldId="275"/>
            <ac:grpSpMk id="12" creationId="{6258F736-B256-8039-9DC6-F4E49A5C5AD5}"/>
          </ac:grpSpMkLst>
        </pc:grpChg>
        <pc:picChg chg="add mod">
          <ac:chgData name="Klimešová Pavlína" userId="fb432fd7-03ca-453f-9964-ac62b47c9f68" providerId="ADAL" clId="{EF8E4B8D-4329-41C8-97BB-84BC3F895E09}" dt="2023-12-05T14:26:55.279" v="6394" actId="26606"/>
          <ac:picMkLst>
            <pc:docMk/>
            <pc:sldMk cId="2717251433" sldId="275"/>
            <ac:picMk id="5" creationId="{760EB3DF-E70F-F0AD-B6C9-9249DFDFA4B1}"/>
          </ac:picMkLst>
        </pc:picChg>
      </pc:sldChg>
      <pc:sldChg chg="modSp new mod modNotes">
        <pc:chgData name="Klimešová Pavlína" userId="fb432fd7-03ca-453f-9964-ac62b47c9f68" providerId="ADAL" clId="{EF8E4B8D-4329-41C8-97BB-84BC3F895E09}" dt="2023-12-11T07:13:58.440" v="20684" actId="20577"/>
        <pc:sldMkLst>
          <pc:docMk/>
          <pc:sldMk cId="1966341352" sldId="276"/>
        </pc:sldMkLst>
        <pc:spChg chg="mod">
          <ac:chgData name="Klimešová Pavlína" userId="fb432fd7-03ca-453f-9964-ac62b47c9f68" providerId="ADAL" clId="{EF8E4B8D-4329-41C8-97BB-84BC3F895E09}" dt="2023-12-06T10:37:45.561" v="16076" actId="20577"/>
          <ac:spMkLst>
            <pc:docMk/>
            <pc:sldMk cId="1966341352" sldId="276"/>
            <ac:spMk id="2" creationId="{56C64A20-6D2E-1BBF-AF4E-111A734325B0}"/>
          </ac:spMkLst>
        </pc:spChg>
        <pc:spChg chg="mod">
          <ac:chgData name="Klimešová Pavlína" userId="fb432fd7-03ca-453f-9964-ac62b47c9f68" providerId="ADAL" clId="{EF8E4B8D-4329-41C8-97BB-84BC3F895E09}" dt="2023-12-06T10:40:31.687" v="16202" actId="6549"/>
          <ac:spMkLst>
            <pc:docMk/>
            <pc:sldMk cId="1966341352" sldId="276"/>
            <ac:spMk id="4" creationId="{908FD7B7-C86B-E838-0578-312AB1AEE706}"/>
          </ac:spMkLst>
        </pc:spChg>
      </pc:sldChg>
      <pc:sldChg chg="addSp modSp new mod setBg modNotes">
        <pc:chgData name="Klimešová Pavlína" userId="fb432fd7-03ca-453f-9964-ac62b47c9f68" providerId="ADAL" clId="{EF8E4B8D-4329-41C8-97BB-84BC3F895E09}" dt="2023-12-11T07:22:23.300" v="21163" actId="20577"/>
        <pc:sldMkLst>
          <pc:docMk/>
          <pc:sldMk cId="3319799091" sldId="277"/>
        </pc:sldMkLst>
        <pc:spChg chg="mod ord">
          <ac:chgData name="Klimešová Pavlína" userId="fb432fd7-03ca-453f-9964-ac62b47c9f68" providerId="ADAL" clId="{EF8E4B8D-4329-41C8-97BB-84BC3F895E09}" dt="2023-12-06T11:01:18.055" v="16570" actId="113"/>
          <ac:spMkLst>
            <pc:docMk/>
            <pc:sldMk cId="3319799091" sldId="277"/>
            <ac:spMk id="2" creationId="{2D7C32C8-F504-EBC2-46BE-98E8D31A4977}"/>
          </ac:spMkLst>
        </pc:spChg>
        <pc:spChg chg="mod ord">
          <ac:chgData name="Klimešová Pavlína" userId="fb432fd7-03ca-453f-9964-ac62b47c9f68" providerId="ADAL" clId="{EF8E4B8D-4329-41C8-97BB-84BC3F895E09}" dt="2023-12-06T10:55:41.116" v="16544" actId="26606"/>
          <ac:spMkLst>
            <pc:docMk/>
            <pc:sldMk cId="3319799091" sldId="277"/>
            <ac:spMk id="3" creationId="{C0FF5D3A-1B35-18ED-6E22-486A6DA9EABE}"/>
          </ac:spMkLst>
        </pc:spChg>
        <pc:spChg chg="mod">
          <ac:chgData name="Klimešová Pavlína" userId="fb432fd7-03ca-453f-9964-ac62b47c9f68" providerId="ADAL" clId="{EF8E4B8D-4329-41C8-97BB-84BC3F895E09}" dt="2023-12-06T11:00:55.304" v="16567" actId="14100"/>
          <ac:spMkLst>
            <pc:docMk/>
            <pc:sldMk cId="3319799091" sldId="277"/>
            <ac:spMk id="4" creationId="{B6F42175-3569-2919-22A8-B03E1ED89501}"/>
          </ac:spMkLst>
        </pc:spChg>
        <pc:grpChg chg="add">
          <ac:chgData name="Klimešová Pavlína" userId="fb432fd7-03ca-453f-9964-ac62b47c9f68" providerId="ADAL" clId="{EF8E4B8D-4329-41C8-97BB-84BC3F895E09}" dt="2023-12-06T10:55:41.116" v="16544" actId="26606"/>
          <ac:grpSpMkLst>
            <pc:docMk/>
            <pc:sldMk cId="3319799091" sldId="277"/>
            <ac:grpSpMk id="11" creationId="{3AFCAD34-1AFC-BC1A-F6B2-C34C63912EAB}"/>
          </ac:grpSpMkLst>
        </pc:grpChg>
        <pc:picChg chg="add mod">
          <ac:chgData name="Klimešová Pavlína" userId="fb432fd7-03ca-453f-9964-ac62b47c9f68" providerId="ADAL" clId="{EF8E4B8D-4329-41C8-97BB-84BC3F895E09}" dt="2023-12-06T10:55:41.116" v="16544" actId="26606"/>
          <ac:picMkLst>
            <pc:docMk/>
            <pc:sldMk cId="3319799091" sldId="277"/>
            <ac:picMk id="6" creationId="{CBB1A9ED-026E-32D2-4466-E58697C784E8}"/>
          </ac:picMkLst>
        </pc:picChg>
      </pc:sldChg>
    </pc:docChg>
  </pc:docChgLst>
  <pc:docChgLst>
    <pc:chgData name="Gistinger Petr" userId="7e450f8b-975b-442e-bffe-3318df701ccf" providerId="ADAL" clId="{7CC44E4A-9E62-4C63-8C7D-4A01FCBDFC18}"/>
    <pc:docChg chg="modSld">
      <pc:chgData name="Gistinger Petr" userId="7e450f8b-975b-442e-bffe-3318df701ccf" providerId="ADAL" clId="{7CC44E4A-9E62-4C63-8C7D-4A01FCBDFC18}" dt="2024-07-25T14:12:48.748" v="12" actId="6549"/>
      <pc:docMkLst>
        <pc:docMk/>
      </pc:docMkLst>
      <pc:sldChg chg="modNotesTx">
        <pc:chgData name="Gistinger Petr" userId="7e450f8b-975b-442e-bffe-3318df701ccf" providerId="ADAL" clId="{7CC44E4A-9E62-4C63-8C7D-4A01FCBDFC18}" dt="2024-07-25T14:10:52.933" v="0" actId="6549"/>
        <pc:sldMkLst>
          <pc:docMk/>
          <pc:sldMk cId="4193525154" sldId="259"/>
        </pc:sldMkLst>
      </pc:sldChg>
      <pc:sldChg chg="modNotesTx">
        <pc:chgData name="Gistinger Petr" userId="7e450f8b-975b-442e-bffe-3318df701ccf" providerId="ADAL" clId="{7CC44E4A-9E62-4C63-8C7D-4A01FCBDFC18}" dt="2024-07-25T14:11:41.954" v="4" actId="6549"/>
        <pc:sldMkLst>
          <pc:docMk/>
          <pc:sldMk cId="1308633698" sldId="261"/>
        </pc:sldMkLst>
      </pc:sldChg>
      <pc:sldChg chg="modNotesTx">
        <pc:chgData name="Gistinger Petr" userId="7e450f8b-975b-442e-bffe-3318df701ccf" providerId="ADAL" clId="{7CC44E4A-9E62-4C63-8C7D-4A01FCBDFC18}" dt="2024-07-25T14:11:48.514" v="5" actId="6549"/>
        <pc:sldMkLst>
          <pc:docMk/>
          <pc:sldMk cId="3553625080" sldId="266"/>
        </pc:sldMkLst>
      </pc:sldChg>
      <pc:sldChg chg="modNotesTx">
        <pc:chgData name="Gistinger Petr" userId="7e450f8b-975b-442e-bffe-3318df701ccf" providerId="ADAL" clId="{7CC44E4A-9E62-4C63-8C7D-4A01FCBDFC18}" dt="2024-07-25T14:12:01.603" v="6" actId="6549"/>
        <pc:sldMkLst>
          <pc:docMk/>
          <pc:sldMk cId="4117384499" sldId="267"/>
        </pc:sldMkLst>
      </pc:sldChg>
      <pc:sldChg chg="modNotesTx">
        <pc:chgData name="Gistinger Petr" userId="7e450f8b-975b-442e-bffe-3318df701ccf" providerId="ADAL" clId="{7CC44E4A-9E62-4C63-8C7D-4A01FCBDFC18}" dt="2024-07-25T14:12:09.421" v="7" actId="6549"/>
        <pc:sldMkLst>
          <pc:docMk/>
          <pc:sldMk cId="800122093" sldId="268"/>
        </pc:sldMkLst>
      </pc:sldChg>
      <pc:sldChg chg="modNotesTx">
        <pc:chgData name="Gistinger Petr" userId="7e450f8b-975b-442e-bffe-3318df701ccf" providerId="ADAL" clId="{7CC44E4A-9E62-4C63-8C7D-4A01FCBDFC18}" dt="2024-07-25T14:12:25.989" v="9" actId="6549"/>
        <pc:sldMkLst>
          <pc:docMk/>
          <pc:sldMk cId="208387806" sldId="269"/>
        </pc:sldMkLst>
      </pc:sldChg>
      <pc:sldChg chg="modNotesTx">
        <pc:chgData name="Gistinger Petr" userId="7e450f8b-975b-442e-bffe-3318df701ccf" providerId="ADAL" clId="{7CC44E4A-9E62-4C63-8C7D-4A01FCBDFC18}" dt="2024-07-25T14:12:17.496" v="8" actId="6549"/>
        <pc:sldMkLst>
          <pc:docMk/>
          <pc:sldMk cId="3360498243" sldId="270"/>
        </pc:sldMkLst>
      </pc:sldChg>
      <pc:sldChg chg="modNotesTx">
        <pc:chgData name="Gistinger Petr" userId="7e450f8b-975b-442e-bffe-3318df701ccf" providerId="ADAL" clId="{7CC44E4A-9E62-4C63-8C7D-4A01FCBDFC18}" dt="2024-07-25T14:11:22.807" v="2" actId="6549"/>
        <pc:sldMkLst>
          <pc:docMk/>
          <pc:sldMk cId="2547226758" sldId="272"/>
        </pc:sldMkLst>
      </pc:sldChg>
      <pc:sldChg chg="modNotesTx">
        <pc:chgData name="Gistinger Petr" userId="7e450f8b-975b-442e-bffe-3318df701ccf" providerId="ADAL" clId="{7CC44E4A-9E62-4C63-8C7D-4A01FCBDFC18}" dt="2024-07-25T14:11:35.604" v="3" actId="6549"/>
        <pc:sldMkLst>
          <pc:docMk/>
          <pc:sldMk cId="3494100201" sldId="273"/>
        </pc:sldMkLst>
      </pc:sldChg>
      <pc:sldChg chg="modNotesTx">
        <pc:chgData name="Gistinger Petr" userId="7e450f8b-975b-442e-bffe-3318df701ccf" providerId="ADAL" clId="{7CC44E4A-9E62-4C63-8C7D-4A01FCBDFC18}" dt="2024-07-25T14:11:14.786" v="1" actId="6549"/>
        <pc:sldMkLst>
          <pc:docMk/>
          <pc:sldMk cId="2337208926" sldId="274"/>
        </pc:sldMkLst>
      </pc:sldChg>
      <pc:sldChg chg="modNotesTx">
        <pc:chgData name="Gistinger Petr" userId="7e450f8b-975b-442e-bffe-3318df701ccf" providerId="ADAL" clId="{7CC44E4A-9E62-4C63-8C7D-4A01FCBDFC18}" dt="2024-07-25T14:12:41.790" v="11" actId="6549"/>
        <pc:sldMkLst>
          <pc:docMk/>
          <pc:sldMk cId="2717251433" sldId="275"/>
        </pc:sldMkLst>
      </pc:sldChg>
      <pc:sldChg chg="modNotesTx">
        <pc:chgData name="Gistinger Petr" userId="7e450f8b-975b-442e-bffe-3318df701ccf" providerId="ADAL" clId="{7CC44E4A-9E62-4C63-8C7D-4A01FCBDFC18}" dt="2024-07-25T14:12:32.691" v="10" actId="6549"/>
        <pc:sldMkLst>
          <pc:docMk/>
          <pc:sldMk cId="1966341352" sldId="276"/>
        </pc:sldMkLst>
      </pc:sldChg>
      <pc:sldChg chg="modNotesTx">
        <pc:chgData name="Gistinger Petr" userId="7e450f8b-975b-442e-bffe-3318df701ccf" providerId="ADAL" clId="{7CC44E4A-9E62-4C63-8C7D-4A01FCBDFC18}" dt="2024-07-25T14:12:48.748" v="12" actId="6549"/>
        <pc:sldMkLst>
          <pc:docMk/>
          <pc:sldMk cId="3319799091" sldId="277"/>
        </pc:sldMkLst>
      </pc:sldChg>
    </pc:docChg>
  </pc:docChgLst>
  <pc:docChgLst>
    <pc:chgData name="Zimáček Tomáš" userId="9d41dccd-2e98-4a15-a25d-d92fa426e77f" providerId="ADAL" clId="{F12426CE-D715-4B44-9675-11FB09EDE882}"/>
    <pc:docChg chg="undo custSel delSld modSld">
      <pc:chgData name="Zimáček Tomáš" userId="9d41dccd-2e98-4a15-a25d-d92fa426e77f" providerId="ADAL" clId="{F12426CE-D715-4B44-9675-11FB09EDE882}" dt="2022-03-15T09:02:37.970" v="701" actId="5793"/>
      <pc:docMkLst>
        <pc:docMk/>
      </pc:docMkLst>
      <pc:sldChg chg="modSp mod">
        <pc:chgData name="Zimáček Tomáš" userId="9d41dccd-2e98-4a15-a25d-d92fa426e77f" providerId="ADAL" clId="{F12426CE-D715-4B44-9675-11FB09EDE882}" dt="2022-03-15T08:37:30.709" v="44" actId="20577"/>
        <pc:sldMkLst>
          <pc:docMk/>
          <pc:sldMk cId="2134653494" sldId="256"/>
        </pc:sldMkLst>
        <pc:spChg chg="mod">
          <ac:chgData name="Zimáček Tomáš" userId="9d41dccd-2e98-4a15-a25d-d92fa426e77f" providerId="ADAL" clId="{F12426CE-D715-4B44-9675-11FB09EDE882}" dt="2022-03-15T08:37:17.866" v="30" actId="20577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Zimáček Tomáš" userId="9d41dccd-2e98-4a15-a25d-d92fa426e77f" providerId="ADAL" clId="{F12426CE-D715-4B44-9675-11FB09EDE882}" dt="2022-03-15T08:37:30.709" v="44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Zimáček Tomáš" userId="9d41dccd-2e98-4a15-a25d-d92fa426e77f" providerId="ADAL" clId="{F12426CE-D715-4B44-9675-11FB09EDE882}" dt="2022-03-15T08:50:35.697" v="403" actId="5793"/>
        <pc:sldMkLst>
          <pc:docMk/>
          <pc:sldMk cId="1701272261" sldId="257"/>
        </pc:sldMkLst>
        <pc:spChg chg="mod">
          <ac:chgData name="Zimáček Tomáš" userId="9d41dccd-2e98-4a15-a25d-d92fa426e77f" providerId="ADAL" clId="{F12426CE-D715-4B44-9675-11FB09EDE882}" dt="2022-03-15T08:50:35.697" v="403" actId="5793"/>
          <ac:spMkLst>
            <pc:docMk/>
            <pc:sldMk cId="1701272261" sldId="257"/>
            <ac:spMk id="3" creationId="{90AC446F-4CCF-4040-98B5-D629E72C6432}"/>
          </ac:spMkLst>
        </pc:spChg>
        <pc:spChg chg="mod">
          <ac:chgData name="Zimáček Tomáš" userId="9d41dccd-2e98-4a15-a25d-d92fa426e77f" providerId="ADAL" clId="{F12426CE-D715-4B44-9675-11FB09EDE882}" dt="2022-03-15T08:45:52.509" v="203" actId="27636"/>
          <ac:spMkLst>
            <pc:docMk/>
            <pc:sldMk cId="1701272261" sldId="257"/>
            <ac:spMk id="4" creationId="{1B37A1BB-E573-BE45-B73F-5CCF5CD016E5}"/>
          </ac:spMkLst>
        </pc:spChg>
      </pc:sldChg>
      <pc:sldChg chg="modSp mod">
        <pc:chgData name="Zimáček Tomáš" userId="9d41dccd-2e98-4a15-a25d-d92fa426e77f" providerId="ADAL" clId="{F12426CE-D715-4B44-9675-11FB09EDE882}" dt="2022-03-15T08:44:00.906" v="178" actId="27636"/>
        <pc:sldMkLst>
          <pc:docMk/>
          <pc:sldMk cId="2843767333" sldId="258"/>
        </pc:sldMkLst>
        <pc:spChg chg="mod">
          <ac:chgData name="Zimáček Tomáš" userId="9d41dccd-2e98-4a15-a25d-d92fa426e77f" providerId="ADAL" clId="{F12426CE-D715-4B44-9675-11FB09EDE882}" dt="2022-03-15T08:44:00.906" v="178" actId="27636"/>
          <ac:spMkLst>
            <pc:docMk/>
            <pc:sldMk cId="2843767333" sldId="258"/>
            <ac:spMk id="2" creationId="{CBD21DD6-1D19-C646-8A9D-40DF9E8A5024}"/>
          </ac:spMkLst>
        </pc:spChg>
      </pc:sldChg>
      <pc:sldChg chg="modSp mod">
        <pc:chgData name="Zimáček Tomáš" userId="9d41dccd-2e98-4a15-a25d-d92fa426e77f" providerId="ADAL" clId="{F12426CE-D715-4B44-9675-11FB09EDE882}" dt="2022-03-15T08:58:56.718" v="598" actId="948"/>
        <pc:sldMkLst>
          <pc:docMk/>
          <pc:sldMk cId="4193525154" sldId="259"/>
        </pc:sldMkLst>
        <pc:spChg chg="mod">
          <ac:chgData name="Zimáček Tomáš" userId="9d41dccd-2e98-4a15-a25d-d92fa426e77f" providerId="ADAL" clId="{F12426CE-D715-4B44-9675-11FB09EDE882}" dt="2022-03-15T08:58:56.718" v="598" actId="948"/>
          <ac:spMkLst>
            <pc:docMk/>
            <pc:sldMk cId="4193525154" sldId="259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1:00.027" v="437" actId="20577"/>
          <ac:spMkLst>
            <pc:docMk/>
            <pc:sldMk cId="4193525154" sldId="259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6:14.246" v="204" actId="2696"/>
        <pc:sldMkLst>
          <pc:docMk/>
          <pc:sldMk cId="3089584941" sldId="260"/>
        </pc:sldMkLst>
        <pc:spChg chg="mod">
          <ac:chgData name="Zimáček Tomáš" userId="9d41dccd-2e98-4a15-a25d-d92fa426e77f" providerId="ADAL" clId="{F12426CE-D715-4B44-9675-11FB09EDE882}" dt="2022-03-15T08:43:02.962" v="135" actId="14100"/>
          <ac:spMkLst>
            <pc:docMk/>
            <pc:sldMk cId="3089584941" sldId="260"/>
            <ac:spMk id="4" creationId="{8515BD68-5AA6-8E4D-971C-4E130D2645D5}"/>
          </ac:spMkLst>
        </pc:spChg>
      </pc:sldChg>
      <pc:sldChg chg="modSp mod">
        <pc:chgData name="Zimáček Tomáš" userId="9d41dccd-2e98-4a15-a25d-d92fa426e77f" providerId="ADAL" clId="{F12426CE-D715-4B44-9675-11FB09EDE882}" dt="2022-03-15T09:02:37.970" v="701" actId="5793"/>
        <pc:sldMkLst>
          <pc:docMk/>
          <pc:sldMk cId="1308633698" sldId="261"/>
        </pc:sldMkLst>
        <pc:spChg chg="mod">
          <ac:chgData name="Zimáček Tomáš" userId="9d41dccd-2e98-4a15-a25d-d92fa426e77f" providerId="ADAL" clId="{F12426CE-D715-4B44-9675-11FB09EDE882}" dt="2022-03-15T09:02:37.970" v="701" actId="5793"/>
          <ac:spMkLst>
            <pc:docMk/>
            <pc:sldMk cId="1308633698" sldId="261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4:42.066" v="507" actId="20577"/>
          <ac:spMkLst>
            <pc:docMk/>
            <pc:sldMk cId="1308633698" sldId="261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4:15.346" v="179" actId="2696"/>
        <pc:sldMkLst>
          <pc:docMk/>
          <pc:sldMk cId="3174815548" sldId="262"/>
        </pc:sldMkLst>
        <pc:spChg chg="mod">
          <ac:chgData name="Zimáček Tomáš" userId="9d41dccd-2e98-4a15-a25d-d92fa426e77f" providerId="ADAL" clId="{F12426CE-D715-4B44-9675-11FB09EDE882}" dt="2022-03-15T08:38:30.568" v="49" actId="27636"/>
          <ac:spMkLst>
            <pc:docMk/>
            <pc:sldMk cId="3174815548" sldId="262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41:58.286" v="109" actId="20577"/>
          <ac:spMkLst>
            <pc:docMk/>
            <pc:sldMk cId="3174815548" sldId="262"/>
            <ac:spMk id="4" creationId="{46D7CB40-7719-2548-8D11-9EEE490D01D8}"/>
          </ac:spMkLst>
        </pc:spChg>
      </pc:sldChg>
      <pc:sldChg chg="modSp mod">
        <pc:chgData name="Zimáček Tomáš" userId="9d41dccd-2e98-4a15-a25d-d92fa426e77f" providerId="ADAL" clId="{F12426CE-D715-4B44-9675-11FB09EDE882}" dt="2022-03-15T09:02:07.994" v="679" actId="20577"/>
        <pc:sldMkLst>
          <pc:docMk/>
          <pc:sldMk cId="574807206" sldId="265"/>
        </pc:sldMkLst>
        <pc:spChg chg="mod">
          <ac:chgData name="Zimáček Tomáš" userId="9d41dccd-2e98-4a15-a25d-d92fa426e77f" providerId="ADAL" clId="{F12426CE-D715-4B44-9675-11FB09EDE882}" dt="2022-03-15T09:01:42.317" v="639" actId="20577"/>
          <ac:spMkLst>
            <pc:docMk/>
            <pc:sldMk cId="574807206" sldId="265"/>
            <ac:spMk id="2" creationId="{519D5C61-0409-8840-84F5-9858E55C04A9}"/>
          </ac:spMkLst>
        </pc:spChg>
        <pc:spChg chg="mod">
          <ac:chgData name="Zimáček Tomáš" userId="9d41dccd-2e98-4a15-a25d-d92fa426e77f" providerId="ADAL" clId="{F12426CE-D715-4B44-9675-11FB09EDE882}" dt="2022-03-15T09:01:09.569" v="611" actId="20577"/>
          <ac:spMkLst>
            <pc:docMk/>
            <pc:sldMk cId="574807206" sldId="265"/>
            <ac:spMk id="4" creationId="{0BB1690C-AAC7-F342-88F3-6582FEDBB0FE}"/>
          </ac:spMkLst>
        </pc:spChg>
        <pc:graphicFrameChg chg="modGraphic">
          <ac:chgData name="Zimáček Tomáš" userId="9d41dccd-2e98-4a15-a25d-d92fa426e77f" providerId="ADAL" clId="{F12426CE-D715-4B44-9675-11FB09EDE882}" dt="2022-03-15T09:02:07.994" v="679" actId="20577"/>
          <ac:graphicFrameMkLst>
            <pc:docMk/>
            <pc:sldMk cId="574807206" sldId="265"/>
            <ac:graphicFrameMk id="6" creationId="{B816EDED-89AB-1245-99C5-88DB7F51425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25.07.2024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6524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16280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87188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50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9087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102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0525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831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911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939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768" y="4777195"/>
            <a:ext cx="5438140" cy="4218821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467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606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5225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768" y="4777191"/>
            <a:ext cx="5438140" cy="908211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491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531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205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25.07.2024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25.07.2024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25.07.2024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25.07.2024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25.07.2024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25.07.2024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25.07.2024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25.07.2024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25.07.2024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25.07.2024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0681878" cy="3027135"/>
          </a:xfrm>
        </p:spPr>
        <p:txBody>
          <a:bodyPr anchor="t">
            <a:normAutofit/>
          </a:bodyPr>
          <a:lstStyle/>
          <a:p>
            <a:pPr algn="ctr">
              <a:lnSpc>
                <a:spcPct val="70000"/>
              </a:lnSpc>
            </a:pPr>
            <a:r>
              <a:rPr lang="cs-CZ" altLang="cs-CZ" sz="8800" b="1" spc="50" dirty="0">
                <a:latin typeface="+mj-lt"/>
              </a:rPr>
              <a:t>Porada pro pracovníky OŽÚ ZK</a:t>
            </a:r>
            <a:endParaRPr lang="cs-CZ" sz="88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3492500"/>
            <a:ext cx="9144000" cy="1243998"/>
          </a:xfrm>
        </p:spPr>
        <p:txBody>
          <a:bodyPr anchor="t"/>
          <a:lstStyle/>
          <a:p>
            <a:pPr algn="l"/>
            <a:r>
              <a:rPr lang="cs-CZ" altLang="cs-CZ" dirty="0">
                <a:latin typeface="+mj-lt"/>
              </a:rPr>
              <a:t>Zlín, 7. prosince 2023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8A9D094-2AAA-0B67-CF8A-DB35FD86C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Jednání MPO: </a:t>
            </a:r>
          </a:p>
          <a:p>
            <a:pPr lvl="1"/>
            <a:r>
              <a:rPr lang="cs-CZ" dirty="0"/>
              <a:t>MPSV 	- </a:t>
            </a:r>
            <a:r>
              <a:rPr lang="cs-CZ" sz="2000" dirty="0"/>
              <a:t>problematika nelegálního zaměstnávání – požadavek na zpřísnění dozoru ze 			   strany Inspekce práce, Finančního Ú a Celního Ú; </a:t>
            </a:r>
          </a:p>
          <a:p>
            <a:pPr marL="457200" lvl="1" indent="0">
              <a:buNone/>
            </a:pPr>
            <a:r>
              <a:rPr lang="cs-CZ" sz="2000" dirty="0"/>
              <a:t>                    - pokyn k definování „závažného porušení“ pro účely posouzení dle § 58/3 ŽZ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Úřady práce stále nepřebírají data od ŽÚ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Řešena přeměna z živnosti na s.r.o. </a:t>
            </a:r>
            <a:r>
              <a:rPr lang="cs-CZ" sz="2000" dirty="0"/>
              <a:t>=&gt; vznik nového subjektu, nové IČO, bez historie</a:t>
            </a:r>
            <a:r>
              <a:rPr lang="cs-CZ" dirty="0"/>
              <a:t> – MPO je proti = nepřenositelnost živnosti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Kulatý stůl ke kontrolnímu řádu – skrytá, utajená identita</a:t>
            </a:r>
          </a:p>
          <a:p>
            <a:pPr lvl="1"/>
            <a:r>
              <a:rPr lang="cs-CZ" dirty="0"/>
              <a:t>Kulatý stůl k mimosoudnímu řešení spotřebitelských sporů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9611C3-788E-8C0F-A5C7-98E3CED66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0122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BCD8808-3475-2F89-1AF2-78C3E68DE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Související informace: </a:t>
            </a:r>
          </a:p>
          <a:p>
            <a:r>
              <a:rPr lang="cs-CZ" dirty="0"/>
              <a:t>Falešná osvědčení o rekvalifikaci pro činnost kosmetičky </a:t>
            </a:r>
            <a:r>
              <a:rPr lang="cs-CZ" sz="2000" dirty="0"/>
              <a:t>(30.10.2023)</a:t>
            </a:r>
          </a:p>
          <a:p>
            <a:endParaRPr lang="cs-CZ" sz="2000" dirty="0"/>
          </a:p>
          <a:p>
            <a:r>
              <a:rPr lang="cs-CZ" dirty="0"/>
              <a:t>Katalogové společnosti </a:t>
            </a:r>
            <a:r>
              <a:rPr lang="cs-CZ" sz="2000" dirty="0"/>
              <a:t>- není to trestný čin, ani přestupek, jedná se o vztah           </a:t>
            </a:r>
            <a:br>
              <a:rPr lang="cs-CZ" sz="2000" dirty="0"/>
            </a:br>
            <a:r>
              <a:rPr lang="cs-CZ" sz="2000" dirty="0"/>
              <a:t>                                                        podnikatel vs. podnikatel =&gt; nabídka =&gt; uzavření smlouvy</a:t>
            </a:r>
          </a:p>
          <a:p>
            <a:pPr marL="457200" lvl="1" indent="0">
              <a:buNone/>
            </a:pPr>
            <a:r>
              <a:rPr lang="cs-CZ" sz="1600" dirty="0"/>
              <a:t>                                                              - zvažována ochrana názvu Živnostenský rejstřík – postižitelnost obdobného           </a:t>
            </a:r>
            <a:br>
              <a:rPr lang="cs-CZ" sz="1600" dirty="0"/>
            </a:br>
            <a:r>
              <a:rPr lang="cs-CZ" sz="1600" dirty="0"/>
              <a:t>                                                                názvu</a:t>
            </a:r>
          </a:p>
          <a:p>
            <a:pPr marL="457200" lvl="1" indent="0">
              <a:buNone/>
            </a:pPr>
            <a:r>
              <a:rPr lang="cs-CZ" sz="1600" dirty="0"/>
              <a:t>				      - osvědčila se osvěta</a:t>
            </a:r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3F2209-6394-C14B-3334-4555C41E6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0498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F24D67BF-2397-1F85-F7EF-D5DA81209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Další: </a:t>
            </a:r>
          </a:p>
          <a:p>
            <a:pPr lvl="1" algn="just"/>
            <a:r>
              <a:rPr lang="cs-CZ" dirty="0"/>
              <a:t>Vzdělávání úředníků ÚSC – </a:t>
            </a:r>
            <a:r>
              <a:rPr lang="cs-CZ" sz="2000" dirty="0"/>
              <a:t>zrušení obecné části, nahrazena vstupním vzděláváním, ZOZ bude rozšířena o správní řád.</a:t>
            </a:r>
          </a:p>
          <a:p>
            <a:pPr lvl="1" algn="just"/>
            <a:r>
              <a:rPr lang="cs-CZ" dirty="0"/>
              <a:t>Od 1.7.2024 vzdělávání ústředními orgány (MPO) bude akreditované.</a:t>
            </a:r>
          </a:p>
          <a:p>
            <a:pPr lvl="1" algn="just"/>
            <a:r>
              <a:rPr lang="cs-CZ" dirty="0"/>
              <a:t>K 1.1.2024 vyprší přechodné období k § 112/9 </a:t>
            </a:r>
            <a:r>
              <a:rPr lang="cs-CZ" sz="2000" dirty="0"/>
              <a:t>z. o odpovědnosti za přestupky – projednávání přestupků osobou nesplňující požadavky dle § 111 z. o odpovědnosti za přestupky (VŠ vzdělání v oboru právo a právní věda, právo nebo bezpečnostně právní studia; nebo ZOZ)</a:t>
            </a:r>
          </a:p>
          <a:p>
            <a:pPr lvl="1" algn="just"/>
            <a:r>
              <a:rPr lang="cs-CZ" dirty="0"/>
              <a:t>Rejstřík trestů jako samostatná instituce již nebude existovat. </a:t>
            </a:r>
            <a:r>
              <a:rPr lang="cs-CZ" sz="2000" dirty="0"/>
              <a:t>Spadá pod Ministerstvo spravedlnosti. Tisk u podpisu prezidenta. Dojde k vizuální změně - již ne „</a:t>
            </a:r>
            <a:r>
              <a:rPr lang="cs-CZ" sz="2000" b="1" dirty="0"/>
              <a:t>R</a:t>
            </a:r>
            <a:r>
              <a:rPr lang="cs-CZ" sz="2000" dirty="0"/>
              <a:t>ejstřík trestů“, ale „</a:t>
            </a:r>
            <a:r>
              <a:rPr lang="cs-CZ" sz="2000" b="1" dirty="0"/>
              <a:t>r</a:t>
            </a:r>
            <a:r>
              <a:rPr lang="cs-CZ" sz="2000" dirty="0"/>
              <a:t>ejstřík trestů“</a:t>
            </a:r>
          </a:p>
          <a:p>
            <a:pPr lvl="1" algn="just"/>
            <a:endParaRPr lang="cs-CZ" sz="2000" dirty="0"/>
          </a:p>
          <a:p>
            <a:pPr marL="457200" lvl="1" indent="0">
              <a:buNone/>
            </a:pPr>
            <a:endParaRPr lang="cs-CZ" sz="2000" dirty="0"/>
          </a:p>
          <a:p>
            <a:endParaRPr lang="cs-CZ" sz="24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6C0298-2F3D-1287-8F0D-FDAE95FA9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387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6C64A20-6D2E-1BBF-AF4E-111A73432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 s odesíláním podání na OSSZ a ZP. Podání nedojde, nebo si instituce volají a zjišťují informace, zda jde o hlavní či vedlejší činnost. Jedná se o ojedinělou situaci, či mají problém i jiné </a:t>
            </a:r>
            <a:r>
              <a:rPr lang="cs-CZ" dirty="0" err="1"/>
              <a:t>ObŽÚ</a:t>
            </a:r>
            <a:r>
              <a:rPr lang="cs-CZ" dirty="0"/>
              <a:t>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?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C2E4AA6-ECF6-DEAF-A0E3-C8F326480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8FD7B7-C86B-E838-0578-312AB1AEE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Dotazy</a:t>
            </a:r>
          </a:p>
        </p:txBody>
      </p:sp>
    </p:spTree>
    <p:extLst>
      <p:ext uri="{BB962C8B-B14F-4D97-AF65-F5344CB8AC3E}">
        <p14:creationId xmlns:p14="http://schemas.microsoft.com/office/powerpoint/2010/main" val="1966341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BCB27EF-B011-45CF-4666-2C42C6E0F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516" y="172047"/>
            <a:ext cx="3455821" cy="161620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dirty="0" err="1">
                <a:latin typeface="+mn-lt"/>
              </a:rPr>
              <a:t>Dvoudenní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porada</a:t>
            </a:r>
            <a:r>
              <a:rPr lang="en-US" sz="3200" dirty="0">
                <a:latin typeface="+mn-lt"/>
              </a:rPr>
              <a:t> 2024</a:t>
            </a:r>
            <a:br>
              <a:rPr lang="en-US" sz="3200" dirty="0">
                <a:latin typeface="+mn-lt"/>
              </a:rPr>
            </a:br>
            <a:endParaRPr lang="en-US" sz="3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C8479BF-AF20-B5B8-3092-04ACC8AE6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517" y="1788250"/>
            <a:ext cx="3774998" cy="419305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err="1">
                <a:latin typeface="+mn-lt"/>
              </a:rPr>
              <a:t>termín</a:t>
            </a:r>
            <a:r>
              <a:rPr lang="en-US" sz="2000" dirty="0">
                <a:latin typeface="+mn-lt"/>
              </a:rPr>
              <a:t>: </a:t>
            </a:r>
            <a:r>
              <a:rPr lang="en-US" sz="2000" dirty="0" err="1">
                <a:latin typeface="+mn-lt"/>
              </a:rPr>
              <a:t>čtvrtek-pátek</a:t>
            </a:r>
            <a:r>
              <a:rPr lang="en-US" sz="2000" dirty="0">
                <a:latin typeface="+mn-lt"/>
              </a:rPr>
              <a:t>, </a:t>
            </a:r>
            <a:endParaRPr lang="cs-CZ" sz="2000" dirty="0">
              <a:latin typeface="+mn-lt"/>
            </a:endParaRPr>
          </a:p>
          <a:p>
            <a:pPr marL="457200" lvl="1" indent="0">
              <a:buNone/>
            </a:pPr>
            <a:endParaRPr lang="cs-CZ" sz="2000" dirty="0">
              <a:latin typeface="+mn-lt"/>
            </a:endParaRPr>
          </a:p>
          <a:p>
            <a:pPr marL="457200" lvl="1" indent="0">
              <a:buNone/>
            </a:pPr>
            <a:r>
              <a:rPr lang="cs-CZ" sz="2000" dirty="0">
                <a:latin typeface="+mn-lt"/>
              </a:rPr>
              <a:t>	</a:t>
            </a:r>
            <a:r>
              <a:rPr lang="en-US" sz="2000" dirty="0" err="1">
                <a:latin typeface="+mn-lt"/>
              </a:rPr>
              <a:t>červen</a:t>
            </a:r>
            <a:r>
              <a:rPr lang="en-US" sz="2000" dirty="0">
                <a:latin typeface="+mn-lt"/>
              </a:rPr>
              <a:t> X </a:t>
            </a:r>
            <a:r>
              <a:rPr lang="en-US" sz="2000" dirty="0" err="1">
                <a:latin typeface="+mn-lt"/>
              </a:rPr>
              <a:t>září</a:t>
            </a:r>
            <a:endParaRPr lang="en-US" sz="2000" dirty="0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000" dirty="0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err="1">
                <a:latin typeface="+mn-lt"/>
              </a:rPr>
              <a:t>místo</a:t>
            </a:r>
            <a:r>
              <a:rPr lang="en-US" sz="2000" dirty="0">
                <a:latin typeface="+mn-lt"/>
              </a:rPr>
              <a:t>: </a:t>
            </a:r>
            <a:endParaRPr lang="cs-CZ" sz="2000" dirty="0">
              <a:latin typeface="+mn-lt"/>
            </a:endParaRPr>
          </a:p>
          <a:p>
            <a:pPr marL="457200" lvl="1" indent="0">
              <a:buNone/>
            </a:pPr>
            <a:endParaRPr lang="cs-CZ" sz="2000" dirty="0">
              <a:latin typeface="+mn-lt"/>
            </a:endParaRPr>
          </a:p>
          <a:p>
            <a:pPr marL="457200" lvl="1" indent="0">
              <a:buNone/>
            </a:pPr>
            <a:r>
              <a:rPr lang="en-US" sz="2000" dirty="0" err="1">
                <a:latin typeface="+mn-lt"/>
              </a:rPr>
              <a:t>Rusava</a:t>
            </a:r>
            <a:r>
              <a:rPr lang="en-US" sz="2000" dirty="0">
                <a:latin typeface="+mn-lt"/>
              </a:rPr>
              <a:t>, hotel </a:t>
            </a:r>
            <a:r>
              <a:rPr lang="en-US" sz="2000" dirty="0" err="1">
                <a:latin typeface="+mn-lt"/>
              </a:rPr>
              <a:t>Rusava</a:t>
            </a:r>
            <a:r>
              <a:rPr lang="en-US" sz="2000" dirty="0">
                <a:latin typeface="+mn-lt"/>
              </a:rPr>
              <a:t> X 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latin typeface="+mn-lt"/>
            </a:endParaRPr>
          </a:p>
        </p:txBody>
      </p:sp>
      <p:pic>
        <p:nvPicPr>
          <p:cNvPr id="5" name="Zástupný obsah 4" descr="Obsah obrázku budova, venku, strom, obloha&#10;&#10;Popis byl vytvořen automaticky">
            <a:extLst>
              <a:ext uri="{FF2B5EF4-FFF2-40B4-BE49-F238E27FC236}">
                <a16:creationId xmlns:a16="http://schemas.microsoft.com/office/drawing/2014/main" id="{760EB3DF-E70F-F0AD-B6C9-9249DFDFA4B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961" r="85" b="2"/>
          <a:stretch/>
        </p:blipFill>
        <p:spPr>
          <a:xfrm>
            <a:off x="5393038" y="741391"/>
            <a:ext cx="5578614" cy="5384528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8B46A1-8A99-C676-0A1D-077CAC3CF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157D43A2-98E4-B24E-9228-7624BE346F8E}" type="slidenum"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pPr>
                <a:spcAft>
                  <a:spcPts val="600"/>
                </a:spcAft>
              </a:pPr>
              <a:t>14</a:t>
            </a:fld>
            <a:endParaRPr lang="en-US" sz="120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258F736-B256-8039-9DC6-F4E49A5C5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2068638" y="0"/>
            <a:ext cx="123362" cy="6858000"/>
            <a:chOff x="12068638" y="0"/>
            <a:chExt cx="123362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0B4520A-996E-330C-99DA-69CA4D89E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C8FA945-E356-695F-18D6-CAD4EF34FE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1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17251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6F42175-3569-2919-22A8-B03E1ED89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38" y="356462"/>
            <a:ext cx="3852906" cy="8369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z="3200" dirty="0">
                <a:latin typeface="+mj-lt"/>
              </a:rPr>
              <a:t>Seminář k RZ</a:t>
            </a:r>
            <a:endParaRPr lang="en-US" sz="3200" dirty="0">
              <a:latin typeface="+mj-lt"/>
            </a:endParaRP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D7C32C8-F504-EBC2-46BE-98E8D31A4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973" y="1487837"/>
            <a:ext cx="4618495" cy="437099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err="1">
                <a:latin typeface="+mn-lt"/>
              </a:rPr>
              <a:t>Seminář</a:t>
            </a:r>
            <a:r>
              <a:rPr lang="en-US" sz="2000" dirty="0">
                <a:latin typeface="+mn-lt"/>
              </a:rPr>
              <a:t> k </a:t>
            </a:r>
            <a:r>
              <a:rPr lang="en-US" sz="2000" dirty="0" err="1">
                <a:latin typeface="+mn-lt"/>
              </a:rPr>
              <a:t>realitnímu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zprostředkování</a:t>
            </a:r>
            <a:endParaRPr lang="en-US" sz="2000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latin typeface="+mn-lt"/>
              </a:rPr>
              <a:t>14.12.2023, od 9 hod do </a:t>
            </a:r>
            <a:r>
              <a:rPr lang="en-US" sz="2000" b="1" dirty="0" err="1">
                <a:latin typeface="+mn-lt"/>
              </a:rPr>
              <a:t>cca</a:t>
            </a:r>
            <a:r>
              <a:rPr lang="en-US" sz="2000" b="1" dirty="0">
                <a:latin typeface="+mn-lt"/>
              </a:rPr>
              <a:t> 12 hod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err="1">
                <a:latin typeface="+mn-lt"/>
              </a:rPr>
              <a:t>Kroměříž</a:t>
            </a:r>
            <a:r>
              <a:rPr lang="en-US" sz="2000" b="1" dirty="0">
                <a:latin typeface="+mn-lt"/>
              </a:rPr>
              <a:t>, </a:t>
            </a:r>
            <a:r>
              <a:rPr lang="en-US" sz="2000" b="1" dirty="0" err="1">
                <a:latin typeface="+mn-lt"/>
              </a:rPr>
              <a:t>budova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Justiční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akademie</a:t>
            </a:r>
            <a:r>
              <a:rPr lang="en-US" sz="2000" b="1" dirty="0">
                <a:latin typeface="+mn-lt"/>
              </a:rPr>
              <a:t>, </a:t>
            </a:r>
            <a:r>
              <a:rPr lang="en-US" sz="2000" b="1" dirty="0" err="1">
                <a:latin typeface="+mn-lt"/>
              </a:rPr>
              <a:t>budova</a:t>
            </a:r>
            <a:r>
              <a:rPr lang="en-US" sz="2000" b="1" dirty="0">
                <a:latin typeface="+mn-lt"/>
              </a:rPr>
              <a:t> B, </a:t>
            </a:r>
            <a:r>
              <a:rPr lang="en-US" sz="2000" b="1" dirty="0" err="1">
                <a:latin typeface="+mn-lt"/>
              </a:rPr>
              <a:t>sál</a:t>
            </a:r>
            <a:r>
              <a:rPr lang="en-US" sz="2000" b="1" dirty="0">
                <a:latin typeface="+mn-lt"/>
              </a:rPr>
              <a:t> č. 202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náměstí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Míru</a:t>
            </a:r>
            <a:r>
              <a:rPr lang="en-US" sz="2000" dirty="0">
                <a:latin typeface="+mn-lt"/>
              </a:rPr>
              <a:t> 517/7 – </a:t>
            </a:r>
            <a:r>
              <a:rPr lang="en-US" sz="2000" dirty="0" err="1">
                <a:latin typeface="+mn-lt"/>
              </a:rPr>
              <a:t>na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prvním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kruhovém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objezdu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při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sjezdu</a:t>
            </a:r>
            <a:r>
              <a:rPr lang="en-US" sz="2000" dirty="0">
                <a:latin typeface="+mn-lt"/>
              </a:rPr>
              <a:t> z </a:t>
            </a:r>
            <a:r>
              <a:rPr lang="en-US" sz="2000" dirty="0" err="1">
                <a:latin typeface="+mn-lt"/>
              </a:rPr>
              <a:t>dálnice</a:t>
            </a:r>
            <a:r>
              <a:rPr lang="en-US" sz="2000" dirty="0">
                <a:latin typeface="+mn-lt"/>
              </a:rPr>
              <a:t> D1 </a:t>
            </a:r>
            <a:r>
              <a:rPr lang="en-US" sz="2000" dirty="0" err="1">
                <a:latin typeface="+mn-lt"/>
              </a:rPr>
              <a:t>na</a:t>
            </a:r>
            <a:r>
              <a:rPr lang="en-US" sz="2000" dirty="0">
                <a:latin typeface="+mn-lt"/>
              </a:rPr>
              <a:t> 258 km (</a:t>
            </a:r>
            <a:r>
              <a:rPr lang="en-US" sz="2000" dirty="0" err="1">
                <a:latin typeface="+mn-lt"/>
              </a:rPr>
              <a:t>až</a:t>
            </a:r>
            <a:r>
              <a:rPr lang="en-US" sz="2000" dirty="0">
                <a:latin typeface="+mn-lt"/>
              </a:rPr>
              <a:t> ten </a:t>
            </a:r>
            <a:r>
              <a:rPr lang="en-US" sz="2000" dirty="0" err="1">
                <a:latin typeface="+mn-lt"/>
              </a:rPr>
              <a:t>druhý</a:t>
            </a:r>
            <a:r>
              <a:rPr lang="en-US" sz="2000" dirty="0">
                <a:latin typeface="+mn-lt"/>
              </a:rPr>
              <a:t>), </a:t>
            </a:r>
            <a:r>
              <a:rPr lang="en-US" sz="2000" dirty="0" err="1">
                <a:latin typeface="+mn-lt"/>
              </a:rPr>
              <a:t>parkování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možné</a:t>
            </a:r>
            <a:r>
              <a:rPr lang="en-US" sz="2000" dirty="0">
                <a:latin typeface="+mn-lt"/>
              </a:rPr>
              <a:t> v </a:t>
            </a:r>
            <a:r>
              <a:rPr lang="en-US" sz="2000" dirty="0" err="1">
                <a:latin typeface="+mn-lt"/>
              </a:rPr>
              <a:t>parkovacím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domě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naproti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nebo</a:t>
            </a:r>
            <a:r>
              <a:rPr lang="en-US" sz="2000" dirty="0">
                <a:latin typeface="+mn-lt"/>
              </a:rPr>
              <a:t> v </a:t>
            </a:r>
            <a:r>
              <a:rPr lang="en-US" sz="2000" dirty="0" err="1">
                <a:latin typeface="+mn-lt"/>
              </a:rPr>
              <a:t>okolí</a:t>
            </a:r>
            <a:r>
              <a:rPr lang="en-US" sz="2000" dirty="0">
                <a:latin typeface="+mn-lt"/>
              </a:rPr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err="1">
                <a:latin typeface="+mn-lt"/>
              </a:rPr>
              <a:t>Nebude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žádné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občerstvení</a:t>
            </a:r>
            <a:r>
              <a:rPr lang="en-US" sz="2000" dirty="0">
                <a:latin typeface="+mn-lt"/>
              </a:rPr>
              <a:t>!!! </a:t>
            </a:r>
          </a:p>
        </p:txBody>
      </p:sp>
      <p:pic>
        <p:nvPicPr>
          <p:cNvPr id="6" name="Obrázek 5" descr="Obsah obrázku venku, obloha, budova, mrak&#10;&#10;Popis byl vytvořen automaticky">
            <a:extLst>
              <a:ext uri="{FF2B5EF4-FFF2-40B4-BE49-F238E27FC236}">
                <a16:creationId xmlns:a16="http://schemas.microsoft.com/office/drawing/2014/main" id="{CBB1A9ED-026E-32D2-4466-E58697C784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564" r="10382"/>
          <a:stretch/>
        </p:blipFill>
        <p:spPr>
          <a:xfrm>
            <a:off x="5089243" y="877413"/>
            <a:ext cx="6222628" cy="5043096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3AFCAD34-1AFC-BC1A-F6B2-C34C63912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089243" y="5858828"/>
            <a:ext cx="6226463" cy="123363"/>
            <a:chOff x="7015162" y="5858828"/>
            <a:chExt cx="4300544" cy="12336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129F4A2-3705-CF87-3DDA-AF9CE9389B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03753" y="3770237"/>
              <a:ext cx="123362" cy="4300544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91B1028-FC76-5583-3A1F-5815A7DCF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09789" y="4876274"/>
              <a:ext cx="123362" cy="2088471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FF5D3A-1B35-18ED-6E22-486A6DA9E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157D43A2-98E4-B24E-9228-7624BE346F8E}" type="slidenum">
              <a:rPr lang="en-US" sz="1200" i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15</a:t>
            </a:fld>
            <a:endParaRPr lang="en-US" sz="1200" i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19799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761 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450650"/>
            <a:ext cx="3045460" cy="672095"/>
          </a:xfrm>
          <a:solidFill>
            <a:schemeClr val="tx1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</a:rPr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00" y="1469985"/>
            <a:ext cx="11264900" cy="5163869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/>
              <a:t>Aktuální informace</a:t>
            </a:r>
          </a:p>
          <a:p>
            <a:pPr marL="971550" lvl="1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Informace ze Seče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Dotazy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DBC78F-0EBC-B64F-A71B-D88E3474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272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dirty="0"/>
              <a:t>KŽÚ </a:t>
            </a:r>
          </a:p>
          <a:p>
            <a:pPr>
              <a:lnSpc>
                <a:spcPct val="120000"/>
              </a:lnSpc>
            </a:pPr>
            <a:r>
              <a:rPr lang="cs-CZ" dirty="0"/>
              <a:t>od 1.9.2023 nástup na místo kontrolorky - </a:t>
            </a:r>
            <a:r>
              <a:rPr lang="cs-CZ" b="1" dirty="0"/>
              <a:t>Ing. Hana Kulísková </a:t>
            </a:r>
          </a:p>
          <a:p>
            <a:pPr>
              <a:lnSpc>
                <a:spcPct val="120000"/>
              </a:lnSpc>
            </a:pPr>
            <a:endParaRPr lang="cs-CZ" b="1" dirty="0"/>
          </a:p>
          <a:p>
            <a:pPr>
              <a:lnSpc>
                <a:spcPct val="120000"/>
              </a:lnSpc>
            </a:pPr>
            <a:r>
              <a:rPr lang="cs-CZ" dirty="0"/>
              <a:t>metodická složka – stále nefunguje z technických důvodů</a:t>
            </a:r>
          </a:p>
          <a:p>
            <a:pPr>
              <a:lnSpc>
                <a:spcPct val="120000"/>
              </a:lnSpc>
            </a:pPr>
            <a:endParaRPr lang="cs-CZ" dirty="0"/>
          </a:p>
          <a:p>
            <a:pPr>
              <a:lnSpc>
                <a:spcPct val="120000"/>
              </a:lnSpc>
            </a:pPr>
            <a:r>
              <a:rPr lang="cs-CZ" dirty="0"/>
              <a:t>Poděkování za aktivní přístup a rychlé zpracování podání MŠMT </a:t>
            </a:r>
            <a:br>
              <a:rPr lang="cs-CZ" dirty="0"/>
            </a:br>
            <a:r>
              <a:rPr lang="cs-CZ" dirty="0"/>
              <a:t>k prošetření vystavených oprávnění.</a:t>
            </a:r>
          </a:p>
          <a:p>
            <a:pPr marL="0" indent="0">
              <a:lnSpc>
                <a:spcPct val="120000"/>
              </a:lnSpc>
              <a:buNone/>
            </a:pPr>
            <a:endParaRPr lang="cs-CZ" dirty="0"/>
          </a:p>
          <a:p>
            <a:pPr marL="0" indent="0">
              <a:lnSpc>
                <a:spcPct val="120000"/>
              </a:lnSpc>
              <a:buNone/>
            </a:pPr>
            <a:endParaRPr lang="cs-CZ" dirty="0"/>
          </a:p>
          <a:p>
            <a:pPr marL="0" indent="0">
              <a:lnSpc>
                <a:spcPct val="120000"/>
              </a:lnSpc>
              <a:buNone/>
            </a:pPr>
            <a:endParaRPr lang="cs-CZ" dirty="0"/>
          </a:p>
          <a:p>
            <a:pPr marL="0" indent="0">
              <a:lnSpc>
                <a:spcPct val="120000"/>
              </a:lnSpc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1. Aktuální informace</a:t>
            </a:r>
          </a:p>
        </p:txBody>
      </p:sp>
    </p:spTree>
    <p:extLst>
      <p:ext uri="{BB962C8B-B14F-4D97-AF65-F5344CB8AC3E}">
        <p14:creationId xmlns:p14="http://schemas.microsoft.com/office/powerpoint/2010/main" val="4193525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5290D92-4673-B742-0502-BDA823BEA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Nové a novelizované předpisy:</a:t>
            </a:r>
          </a:p>
          <a:p>
            <a:pPr marL="0" indent="0">
              <a:buNone/>
            </a:pPr>
            <a:endParaRPr lang="cs-CZ" dirty="0"/>
          </a:p>
          <a:p>
            <a:pPr lvl="1"/>
            <a:r>
              <a:rPr lang="cs-CZ" dirty="0"/>
              <a:t>Z. č. 266/1994 Sb., o drahách  </a:t>
            </a:r>
          </a:p>
          <a:p>
            <a:pPr lvl="2"/>
            <a:r>
              <a:rPr lang="cs-CZ" dirty="0"/>
              <a:t>§ 52 odst. 6 – přeformulování přestupků, dozor dle § 52a odst. 1 písm. c) zůstává</a:t>
            </a:r>
          </a:p>
          <a:p>
            <a:pPr lvl="2"/>
            <a:endParaRPr lang="cs-CZ" dirty="0"/>
          </a:p>
          <a:p>
            <a:pPr lvl="1"/>
            <a:r>
              <a:rPr lang="cs-CZ" dirty="0"/>
              <a:t>Z. č. 250/2023 Sb., o veřejných dražbách, účinný od 1.1.2025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Z. č. 251/2023 Sb., kterým se mění některé zákony v souvislosti s přijetím zákona o veřejných dražbách; </a:t>
            </a:r>
          </a:p>
          <a:p>
            <a:pPr marL="914400" lvl="2" indent="0">
              <a:buNone/>
            </a:pPr>
            <a:r>
              <a:rPr lang="cs-CZ" dirty="0"/>
              <a:t>=&gt; vázaná živnost - s výjimkou nucených dražeb, </a:t>
            </a:r>
          </a:p>
          <a:p>
            <a:pPr marL="914400" lvl="2" indent="0">
              <a:buNone/>
            </a:pPr>
            <a:r>
              <a:rPr lang="cs-CZ" dirty="0"/>
              <a:t>=&gt; koncesovaná živnost - nucené dražby; </a:t>
            </a:r>
          </a:p>
          <a:p>
            <a:pPr marL="914400" lvl="2" indent="0">
              <a:buNone/>
            </a:pPr>
            <a:r>
              <a:rPr lang="cs-CZ" dirty="0"/>
              <a:t>přechodná ustanovení – transformace; účinnost od 1.1.2025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DA5F00-CBFF-9178-CED1-DE289561D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208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DE49D6F-2EED-A3B8-09B9-245F92D88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Sněmovní tisky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BD656B-6AA9-630F-C7AF-FCC314C0E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1B734651-03C6-0A37-F5B0-F678965752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60658"/>
              </p:ext>
            </p:extLst>
          </p:nvPr>
        </p:nvGraphicFramePr>
        <p:xfrm>
          <a:off x="802257" y="2269179"/>
          <a:ext cx="10636370" cy="3752056"/>
        </p:xfrm>
        <a:graphic>
          <a:graphicData uri="http://schemas.openxmlformats.org/drawingml/2006/table">
            <a:tbl>
              <a:tblPr/>
              <a:tblGrid>
                <a:gridCol w="367150">
                  <a:extLst>
                    <a:ext uri="{9D8B030D-6E8A-4147-A177-3AD203B41FA5}">
                      <a16:colId xmlns:a16="http://schemas.microsoft.com/office/drawing/2014/main" val="492153086"/>
                    </a:ext>
                  </a:extLst>
                </a:gridCol>
                <a:gridCol w="3274989">
                  <a:extLst>
                    <a:ext uri="{9D8B030D-6E8A-4147-A177-3AD203B41FA5}">
                      <a16:colId xmlns:a16="http://schemas.microsoft.com/office/drawing/2014/main" val="2577111700"/>
                    </a:ext>
                  </a:extLst>
                </a:gridCol>
                <a:gridCol w="6289300">
                  <a:extLst>
                    <a:ext uri="{9D8B030D-6E8A-4147-A177-3AD203B41FA5}">
                      <a16:colId xmlns:a16="http://schemas.microsoft.com/office/drawing/2014/main" val="1438782229"/>
                    </a:ext>
                  </a:extLst>
                </a:gridCol>
                <a:gridCol w="704931">
                  <a:extLst>
                    <a:ext uri="{9D8B030D-6E8A-4147-A177-3AD203B41FA5}">
                      <a16:colId xmlns:a16="http://schemas.microsoft.com/office/drawing/2014/main" val="2015253877"/>
                    </a:ext>
                  </a:extLst>
                </a:gridCol>
              </a:tblGrid>
              <a:tr h="332194"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číslo</a:t>
                      </a:r>
                    </a:p>
                  </a:txBody>
                  <a:tcPr marL="9517" marR="9517" marT="9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název</a:t>
                      </a:r>
                    </a:p>
                  </a:txBody>
                  <a:tcPr marL="9517" marR="9517" marT="9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předmět</a:t>
                      </a:r>
                    </a:p>
                  </a:txBody>
                  <a:tcPr marL="9517" marR="9517" marT="9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čtení</a:t>
                      </a:r>
                    </a:p>
                  </a:txBody>
                  <a:tcPr marL="9517" marR="9517" marT="95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242391"/>
                  </a:ext>
                </a:extLst>
              </a:tr>
              <a:tr h="312228"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17" marR="9517" marT="95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 zrušení soudních exekutorů</a:t>
                      </a:r>
                    </a:p>
                  </a:txBody>
                  <a:tcPr marL="9517" marR="9517" marT="951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§ 3 odst. 2 písm. c) ŽZ - vypuštění slov "a soudních exekutorů"</a:t>
                      </a:r>
                    </a:p>
                  </a:txBody>
                  <a:tcPr marL="9517" marR="9517" marT="951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7" marR="9517" marT="95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958997"/>
                  </a:ext>
                </a:extLst>
              </a:tr>
              <a:tr h="312228"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17" marR="9517" marT="95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novela živnostenského zákona</a:t>
                      </a:r>
                    </a:p>
                  </a:txBody>
                  <a:tcPr marL="9517" marR="9517" marT="951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§ 18a - možnost obce regulovat nařízením ubytovací služby</a:t>
                      </a:r>
                    </a:p>
                  </a:txBody>
                  <a:tcPr marL="9517" marR="9517" marT="951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7" marR="9517" marT="95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4266790"/>
                  </a:ext>
                </a:extLst>
              </a:tr>
              <a:tr h="369340"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17" marR="9517" marT="95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novela zákona o ochraně zdraví před škodlivými účinky návykových látek</a:t>
                      </a:r>
                    </a:p>
                  </a:txBody>
                  <a:tcPr marL="9517" marR="9517" marT="951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Neutrální stanovisko;  totožné s 247, postavení nikotinových sáčků na roveń výrobkům obsahujícím nikotin, zpřísnění dostupnosti</a:t>
                      </a:r>
                    </a:p>
                  </a:txBody>
                  <a:tcPr marL="9517" marR="9517" marT="951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7" marR="9517" marT="95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7014145"/>
                  </a:ext>
                </a:extLst>
              </a:tr>
              <a:tr h="369340"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9517" marR="9517" marT="95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novela zákona o ochraně zdraví před škodlivými účinky návykových látek</a:t>
                      </a:r>
                    </a:p>
                  </a:txBody>
                  <a:tcPr marL="9517" marR="9517" marT="951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Nesouhlas vlády; nikotinové sáčky regulace stejná jsko elektronické cigarety</a:t>
                      </a:r>
                    </a:p>
                  </a:txBody>
                  <a:tcPr marL="9517" marR="9517" marT="951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7" marR="9517" marT="95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4646065"/>
                  </a:ext>
                </a:extLst>
              </a:tr>
              <a:tr h="1120042"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9517" marR="9517" marT="95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novela zákona o ochraně spotřebitele</a:t>
                      </a:r>
                    </a:p>
                  </a:txBody>
                  <a:tcPr marL="9517" marR="9517" marT="951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Cílem navrhované regulace je odstranění právní nejistoty ve vztahu k § 24b zákona č. 634/1992 Sb. a jednoznačné stanovení, že k projednávání přestupků jsou příslušné veškeré správní orgány, jimž je zákonem č. 634/1992 Sb. stanovena působnost pro výkon dozoru nad dodržováním příslušných katalogů povinností podle zákona č. 634/1992 Sb. nebo zákona č. 89/2012 Sb. Navrhovaná účinnost: dnem následujícím po dni jeho vyhlášení.</a:t>
                      </a:r>
                    </a:p>
                  </a:txBody>
                  <a:tcPr marL="9517" marR="9517" marT="951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7" marR="9517" marT="95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3413955"/>
                  </a:ext>
                </a:extLst>
              </a:tr>
              <a:tr h="312228"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</a:t>
                      </a:r>
                    </a:p>
                  </a:txBody>
                  <a:tcPr marL="9517" marR="9517" marT="95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novela insolvenčního zákona</a:t>
                      </a:r>
                    </a:p>
                  </a:txBody>
                  <a:tcPr marL="9517" marR="9517" marT="951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Zpřísnění oddlužení, rovnost podnikajících a nepodnikajících FO</a:t>
                      </a:r>
                    </a:p>
                  </a:txBody>
                  <a:tcPr marL="9517" marR="9517" marT="951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17" marR="9517" marT="95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2566266"/>
                  </a:ext>
                </a:extLst>
              </a:tr>
              <a:tr h="312228"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9517" marR="9517" marT="95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novela zákona o úřednících ÚSC</a:t>
                      </a:r>
                    </a:p>
                  </a:txBody>
                  <a:tcPr marL="9517" marR="9517" marT="951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Změna ve vzdělávání a požadavcích na ZOZ</a:t>
                      </a:r>
                    </a:p>
                  </a:txBody>
                  <a:tcPr marL="9517" marR="9517" marT="951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17" marR="9517" marT="95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814843"/>
                  </a:ext>
                </a:extLst>
              </a:tr>
              <a:tr h="312228"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</a:t>
                      </a:r>
                    </a:p>
                  </a:txBody>
                  <a:tcPr marL="9517" marR="9517" marT="95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novela zákona o  návykových látkách</a:t>
                      </a:r>
                    </a:p>
                  </a:txBody>
                  <a:tcPr marL="9517" marR="9517" marT="951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Regulace prodeje </a:t>
                      </a:r>
                      <a:r>
                        <a:rPr lang="cs-CZ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psychomodulačních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látek</a:t>
                      </a:r>
                    </a:p>
                  </a:txBody>
                  <a:tcPr marL="9517" marR="9517" marT="951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17" marR="9517" marT="95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7007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226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9F8B51E-A45F-BECC-E343-7BD1648D5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Metodika</a:t>
            </a:r>
          </a:p>
          <a:p>
            <a:pPr lvl="1"/>
            <a:r>
              <a:rPr lang="cs-CZ" dirty="0"/>
              <a:t>Metodická informace č. 3/2023 k posuzování odborné způsobilosti pro provozování řemeslné živnosti „Montáž, opravy, revize a zkoušky elektrických zařízení“ s ohledem na z. č. 250/2021 Sb. o bezpečnosti práce b souvislosti s provozem vyhrazených technických zařízení (13.11.2023)</a:t>
            </a:r>
          </a:p>
          <a:p>
            <a:pPr lvl="1"/>
            <a:r>
              <a:rPr lang="cs-CZ" dirty="0"/>
              <a:t>Identifikace účastníků smluvního vztahu § 31 odst. 4 ŽZ (27.11.2023)</a:t>
            </a:r>
          </a:p>
          <a:p>
            <a:pPr lvl="1"/>
            <a:r>
              <a:rPr lang="cs-CZ" dirty="0"/>
              <a:t>SMD – podněty DÚ ZK ke snižování rozsahu a stanovisko MPO z 10.8.2023 + MI 7/2012 k ukončení výkonu funkce odpovědného zástupce (15.8. a 15.11.2023)</a:t>
            </a:r>
          </a:p>
          <a:p>
            <a:pPr lvl="1"/>
            <a:r>
              <a:rPr lang="cs-CZ" dirty="0"/>
              <a:t>Zákon o veřejných dražbách (7.9.2023 informace o schválení)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7BD0E6-4633-D23F-40F7-031944E57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4100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2. Informace ze Seče – podzim 2023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/>
              <a:t>Program: </a:t>
            </a:r>
          </a:p>
          <a:p>
            <a:pPr>
              <a:lnSpc>
                <a:spcPct val="100000"/>
              </a:lnSpc>
            </a:pPr>
            <a:r>
              <a:rPr lang="cs-CZ" dirty="0"/>
              <a:t>Projekt E-turista; návrhy právní úpravy sdíleného ubytování</a:t>
            </a:r>
          </a:p>
          <a:p>
            <a:pPr>
              <a:lnSpc>
                <a:spcPct val="100000"/>
              </a:lnSpc>
            </a:pPr>
            <a:r>
              <a:rPr lang="cs-CZ" dirty="0"/>
              <a:t>Digitalizace veřejné správy; Otevřená data a ochrana osobních údajů</a:t>
            </a:r>
          </a:p>
          <a:p>
            <a:pPr>
              <a:lnSpc>
                <a:spcPct val="100000"/>
              </a:lnSpc>
            </a:pPr>
            <a:r>
              <a:rPr lang="cs-CZ" dirty="0"/>
              <a:t>Problematika pobytu cizích státních příslušníků na území ČR</a:t>
            </a:r>
          </a:p>
          <a:p>
            <a:pPr>
              <a:lnSpc>
                <a:spcPct val="100000"/>
              </a:lnSpc>
            </a:pPr>
            <a:r>
              <a:rPr lang="cs-CZ" dirty="0"/>
              <a:t>Informace z provozu IS RŽP</a:t>
            </a:r>
          </a:p>
          <a:p>
            <a:pPr>
              <a:lnSpc>
                <a:spcPct val="100000"/>
              </a:lnSpc>
            </a:pPr>
            <a:r>
              <a:rPr lang="cs-CZ" dirty="0"/>
              <a:t>Vybraná judikatura  - správní řízení</a:t>
            </a:r>
          </a:p>
          <a:p>
            <a:pPr>
              <a:lnSpc>
                <a:spcPct val="100000"/>
              </a:lnSpc>
            </a:pPr>
            <a:r>
              <a:rPr lang="cs-CZ" dirty="0"/>
              <a:t>Aktuality z oblasti živnostenského podnikání</a:t>
            </a:r>
          </a:p>
          <a:p>
            <a:pPr>
              <a:lnSpc>
                <a:spcPct val="100000"/>
              </a:lnSpc>
            </a:pPr>
            <a:r>
              <a:rPr lang="cs-CZ" dirty="0"/>
              <a:t>Problematika zákona o zbraních a střelivu</a:t>
            </a:r>
          </a:p>
          <a:p>
            <a:pPr marL="0" indent="0">
              <a:lnSpc>
                <a:spcPct val="100000"/>
              </a:lnSpc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08633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0776370-71F1-DD0F-1734-2FADE5670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Informace a aktuality:</a:t>
            </a:r>
          </a:p>
          <a:p>
            <a:r>
              <a:rPr lang="cs-CZ" dirty="0"/>
              <a:t>personální změny na MPO </a:t>
            </a:r>
          </a:p>
          <a:p>
            <a:pPr marL="457200" lvl="1" indent="0">
              <a:buNone/>
            </a:pPr>
            <a:r>
              <a:rPr lang="cs-CZ" dirty="0"/>
              <a:t>- odchod - </a:t>
            </a:r>
            <a:r>
              <a:rPr lang="cs-CZ" b="1" dirty="0"/>
              <a:t>JUDr. Roubíková a JUDr. Holubec</a:t>
            </a:r>
          </a:p>
          <a:p>
            <a:pPr marL="457200" lvl="1" indent="0">
              <a:buNone/>
            </a:pPr>
            <a:r>
              <a:rPr lang="cs-CZ" dirty="0"/>
              <a:t>- nástup - Mgr. Lukáš Zach zástup za MD (Mgr. Vaňkátová)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audit Evropské komise na MŠMT k profesním kvalifikacím (Belgie, Lucembursko, Rakousko a Česká republika)</a:t>
            </a:r>
          </a:p>
          <a:p>
            <a:pPr marL="457200" lvl="1" indent="0">
              <a:buNone/>
            </a:pPr>
            <a:r>
              <a:rPr lang="cs-CZ" dirty="0"/>
              <a:t>- ČR má po Maďarsku nejvíce regulovaných živností (truhlář, tesař, služby při péči o tělo)</a:t>
            </a:r>
          </a:p>
          <a:p>
            <a:pPr marL="457200" lvl="1" indent="0">
              <a:buNone/>
            </a:pPr>
            <a:r>
              <a:rPr lang="cs-CZ" dirty="0"/>
              <a:t>- nejvíce rozhodnutí o profesních kvalifikacích</a:t>
            </a:r>
          </a:p>
          <a:p>
            <a:pPr marL="457200" lvl="1" indent="0">
              <a:buNone/>
            </a:pPr>
            <a:r>
              <a:rPr lang="cs-CZ" dirty="0"/>
              <a:t>- závěr v září 2024</a:t>
            </a:r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8446D8D-35E0-3DC0-5A9C-CCEA6C633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625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4C3B4FE-EAE4-7115-F948-53D241434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Chystaná metodika MPO a novelizace právních předpisů</a:t>
            </a:r>
          </a:p>
          <a:p>
            <a:pPr lvl="1"/>
            <a:r>
              <a:rPr lang="cs-CZ" dirty="0"/>
              <a:t>automaty, myčky, </a:t>
            </a:r>
            <a:r>
              <a:rPr lang="cs-CZ" dirty="0" err="1"/>
              <a:t>samovýčepy</a:t>
            </a:r>
            <a:r>
              <a:rPr lang="cs-CZ" dirty="0"/>
              <a:t>, obchody bez prodavačů </a:t>
            </a:r>
          </a:p>
          <a:p>
            <a:pPr lvl="1"/>
            <a:r>
              <a:rPr lang="cs-CZ" dirty="0"/>
              <a:t>sjednocení posuzování – </a:t>
            </a:r>
            <a:r>
              <a:rPr lang="cs-CZ" sz="2000" dirty="0"/>
              <a:t>stánkový prodej, prodej pizzy, </a:t>
            </a:r>
            <a:r>
              <a:rPr lang="cs-CZ" sz="2000" dirty="0" err="1"/>
              <a:t>minikoblížků</a:t>
            </a:r>
            <a:r>
              <a:rPr lang="cs-CZ" sz="2000" dirty="0"/>
              <a:t>, langoš, párek v rohlíku, apod. =&gt; </a:t>
            </a:r>
            <a:r>
              <a:rPr lang="cs-CZ" dirty="0"/>
              <a:t>hostinská x pekařství, cukrářství x volná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zákon o drahách č. 266/1994 Sb.  - změna povinností u CK a CA od 1.11.2023 /§ 52 odst. 6 písm. d), f) a g)/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kryptoměna – rozdělení: </a:t>
            </a:r>
          </a:p>
          <a:p>
            <a:pPr lvl="3"/>
            <a:r>
              <a:rPr lang="cs-CZ" dirty="0"/>
              <a:t>zastupitelná – dozor ČNB, vyňato z živnosti volné, obor činnosti 81 a přesune se do § 3 ŽZ</a:t>
            </a:r>
          </a:p>
          <a:p>
            <a:pPr lvl="3"/>
            <a:r>
              <a:rPr lang="cs-CZ" dirty="0"/>
              <a:t>nezastupitelná – zůstane pod volnou živností, obor 81 ŽZ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zbraně a střelivo 	- návrh MV ČR z koncesované do volné. </a:t>
            </a:r>
          </a:p>
          <a:p>
            <a:pPr marL="457200" lvl="1" indent="0">
              <a:buNone/>
            </a:pPr>
            <a:r>
              <a:rPr lang="cs-CZ" dirty="0"/>
              <a:t>			- návrh MPO a) zcela pod MV =&gt; </a:t>
            </a:r>
            <a:r>
              <a:rPr lang="cs-CZ" sz="2000" dirty="0"/>
              <a:t>vyjmout z ŽZ; zvl. zákon</a:t>
            </a:r>
            <a:r>
              <a:rPr lang="cs-CZ" dirty="0"/>
              <a:t> 						                      b) zcela pod MPO =&gt; </a:t>
            </a:r>
            <a:r>
              <a:rPr lang="cs-CZ" sz="2000" dirty="0"/>
              <a:t>beze změny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Elektro – MI 3/2023 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80BCE0-B9D3-E4DF-B0AA-03B47034C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3844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3397</TotalTime>
  <Words>1211</Words>
  <Application>Microsoft Office PowerPoint</Application>
  <PresentationFormat>Širokoúhlá obrazovka</PresentationFormat>
  <Paragraphs>176</Paragraphs>
  <Slides>16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Calibri</vt:lpstr>
      <vt:lpstr>Degular</vt:lpstr>
      <vt:lpstr>Wingdings</vt:lpstr>
      <vt:lpstr>Motiv Office</vt:lpstr>
      <vt:lpstr>Porada pro pracovníky OŽÚ ZK</vt:lpstr>
      <vt:lpstr>Obsah</vt:lpstr>
      <vt:lpstr>1. Aktuální informace</vt:lpstr>
      <vt:lpstr>Prezentace aplikace PowerPoint</vt:lpstr>
      <vt:lpstr>Prezentace aplikace PowerPoint</vt:lpstr>
      <vt:lpstr>Prezentace aplikace PowerPoint</vt:lpstr>
      <vt:lpstr>2. Informace ze Seče – podzim 2023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3. Dotazy</vt:lpstr>
      <vt:lpstr>Dvoudenní porada 2024 </vt:lpstr>
      <vt:lpstr>Seminář k RZ</vt:lpstr>
      <vt:lpstr>Děkujeme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Gistinger Petr</cp:lastModifiedBy>
  <cp:revision>5</cp:revision>
  <cp:lastPrinted>2023-12-06T10:41:04Z</cp:lastPrinted>
  <dcterms:created xsi:type="dcterms:W3CDTF">2021-08-21T22:30:26Z</dcterms:created>
  <dcterms:modified xsi:type="dcterms:W3CDTF">2024-07-25T14:12:50Z</dcterms:modified>
</cp:coreProperties>
</file>