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9966FF"/>
    <a:srgbClr val="FFD900"/>
    <a:srgbClr val="FEE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1B4369-E42F-4D14-8612-9948C5D7A476}" v="3" dt="2023-11-06T14:50:16.4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73"/>
    <p:restoredTop sz="96327"/>
  </p:normalViewPr>
  <p:slideViewPr>
    <p:cSldViewPr snapToGrid="0" snapToObjects="1">
      <p:cViewPr varScale="1">
        <p:scale>
          <a:sx n="82" d="100"/>
          <a:sy n="82" d="100"/>
        </p:scale>
        <p:origin x="8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121D7-1FED-4915-9E96-1D2B1A701E91}" type="datetimeFigureOut">
              <a:rPr lang="cs-CZ" smtClean="0"/>
              <a:t>20.11.2024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593D9E-DC87-469A-A763-9836A1E109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52569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6DCAC-CE6C-F34D-BB40-15ED19D929C0}" type="datetimeFigureOut">
              <a:rPr lang="cs-CZ" smtClean="0"/>
              <a:t>20.11.2024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D35B-1E30-6B4F-BA7A-178A1A8012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58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6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1651C8-0589-0A4E-A648-43E7970689D8}" type="datetime1">
              <a:rPr lang="cs-CZ" smtClean="0"/>
              <a:t>20.11.2024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17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660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98322F3-296F-D94B-BA69-5E3C08C45827}" type="datetime1">
              <a:rPr lang="cs-CZ" smtClean="0"/>
              <a:pPr/>
              <a:t>20.11.2024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4610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CA4094-DA60-0047-89AF-3ECD26EBCBC6}" type="datetime1">
              <a:rPr lang="cs-CZ" smtClean="0"/>
              <a:t>20.11.2024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4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144E17-280E-3341-A412-19E1FCCEF808}" type="datetime1">
              <a:rPr lang="cs-CZ" smtClean="0"/>
              <a:t>20.11.2024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59856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85617-9B28-DF47-BAEC-26C747C8C48A}" type="datetime1">
              <a:rPr lang="cs-CZ" smtClean="0"/>
              <a:t>20.11.2024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7690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9F845A-1646-B040-9BDE-B0949ABAA815}" type="datetime1">
              <a:rPr lang="cs-CZ" smtClean="0"/>
              <a:t>20.11.2024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66573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0C0A0B-5067-DE47-AFC8-F97D18BD4B1F}" type="datetime1">
              <a:rPr lang="cs-CZ" smtClean="0"/>
              <a:t>20.11.2024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9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67CFD3-BCAB-884C-9D47-4C8AA78F6E8C}" type="datetime1">
              <a:rPr lang="cs-CZ" smtClean="0"/>
              <a:t>20.11.2024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88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5ACCB-DF1B-A540-A5D2-32650422C0FD}" type="datetime1">
              <a:rPr lang="cs-CZ" smtClean="0"/>
              <a:t>20.11.2024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74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7EFC59B-10BD-D14D-AB9A-171FF071635D}" type="datetime1">
              <a:rPr lang="cs-CZ" smtClean="0"/>
              <a:pPr/>
              <a:t>20.11.2024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5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464F62-C66D-7747-AE1D-B98617324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560" y="465365"/>
            <a:ext cx="10681878" cy="3027135"/>
          </a:xfrm>
        </p:spPr>
        <p:txBody>
          <a:bodyPr anchor="t">
            <a:noAutofit/>
          </a:bodyPr>
          <a:lstStyle/>
          <a:p>
            <a:pPr>
              <a:lnSpc>
                <a:spcPct val="100000"/>
              </a:lnSpc>
            </a:pPr>
            <a:r>
              <a:rPr lang="cs-CZ" altLang="cs-CZ" sz="5400" dirty="0">
                <a:latin typeface="+mj-lt"/>
              </a:rPr>
              <a:t>SETKÁNÍ STAROSTŮ MĚST </a:t>
            </a:r>
            <a:br>
              <a:rPr lang="cs-CZ" altLang="cs-CZ" sz="5400" dirty="0">
                <a:latin typeface="+mj-lt"/>
              </a:rPr>
            </a:br>
            <a:r>
              <a:rPr lang="cs-CZ" altLang="cs-CZ" sz="5400" dirty="0">
                <a:latin typeface="+mj-lt"/>
              </a:rPr>
              <a:t>A OBCÍ ZLÍNSKÉHO KRAJE </a:t>
            </a:r>
            <a:br>
              <a:rPr lang="cs-CZ" altLang="cs-CZ" sz="5400" dirty="0">
                <a:latin typeface="+mj-lt"/>
              </a:rPr>
            </a:br>
            <a:r>
              <a:rPr lang="cs-CZ" altLang="cs-CZ" sz="5400" dirty="0">
                <a:latin typeface="+mj-lt"/>
              </a:rPr>
              <a:t>S PŘEDSTAVITELI ZLÍNSKÉHO KRAJE</a:t>
            </a:r>
            <a:endParaRPr lang="cs-CZ" sz="5400" b="1" spc="50" dirty="0">
              <a:latin typeface="+mj-lt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60" y="3769337"/>
            <a:ext cx="9144000" cy="1243998"/>
          </a:xfrm>
        </p:spPr>
        <p:txBody>
          <a:bodyPr anchor="t"/>
          <a:lstStyle/>
          <a:p>
            <a:pPr algn="l"/>
            <a:endParaRPr lang="cs-CZ" altLang="cs-CZ" dirty="0">
              <a:latin typeface="+mj-lt"/>
            </a:endParaRPr>
          </a:p>
          <a:p>
            <a:pPr algn="l"/>
            <a:r>
              <a:rPr lang="cs-CZ" altLang="cs-CZ" dirty="0">
                <a:latin typeface="+mj-lt"/>
              </a:rPr>
              <a:t>21. LISTOPADU 2024</a:t>
            </a:r>
          </a:p>
          <a:p>
            <a:pPr algn="l"/>
            <a:endParaRPr lang="cs-CZ" dirty="0">
              <a:latin typeface="+mj-lt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B0ABEF9-ECA7-5A40-B7C6-1FD962DE9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65349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3073</TotalTime>
  <Words>17</Words>
  <Application>Microsoft Office PowerPoint</Application>
  <PresentationFormat>Širokoúhlá obrazovka</PresentationFormat>
  <Paragraphs>3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Degular</vt:lpstr>
      <vt:lpstr>Wingdings</vt:lpstr>
      <vt:lpstr>Motiv Office</vt:lpstr>
      <vt:lpstr>SETKÁNÍ STAROSTŮ MĚST  A OBCÍ ZLÍNSKÉHO KRAJE  S PŘEDSTAVITELI ZLÍNSKÉHO KRAJE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Zajištění veřejné dopravy ZK od 15.12.2019</dc:title>
  <dc:creator>Quang Milan Nguyen</dc:creator>
  <cp:lastModifiedBy>Sedláková Lenka</cp:lastModifiedBy>
  <cp:revision>51</cp:revision>
  <cp:lastPrinted>2023-10-30T09:42:47Z</cp:lastPrinted>
  <dcterms:created xsi:type="dcterms:W3CDTF">2021-08-21T22:30:26Z</dcterms:created>
  <dcterms:modified xsi:type="dcterms:W3CDTF">2024-11-20T13:50:50Z</dcterms:modified>
</cp:coreProperties>
</file>