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66FF"/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B4369-E42F-4D14-8612-9948C5D7A476}" v="3" dt="2023-11-06T14:50:16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8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121D7-1FED-4915-9E96-1D2B1A701E91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93D9E-DC87-469A-A763-9836A1E10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25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20.11.2024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20.11.2024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20.11.2024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20.11.2024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altLang="cs-CZ" sz="5400" dirty="0">
                <a:latin typeface="+mj-lt"/>
              </a:rPr>
              <a:t>SETKÁNÍ STAROSTŮ MĚST </a:t>
            </a:r>
            <a:br>
              <a:rPr lang="cs-CZ" altLang="cs-CZ" sz="5400" dirty="0">
                <a:latin typeface="+mj-lt"/>
              </a:rPr>
            </a:br>
            <a:r>
              <a:rPr lang="cs-CZ" altLang="cs-CZ" sz="5400" dirty="0">
                <a:latin typeface="+mj-lt"/>
              </a:rPr>
              <a:t>A OBCÍ ZLÍNSKÉHO KRAJE </a:t>
            </a:r>
            <a:br>
              <a:rPr lang="cs-CZ" altLang="cs-CZ" sz="5400" dirty="0">
                <a:latin typeface="+mj-lt"/>
              </a:rPr>
            </a:br>
            <a:r>
              <a:rPr lang="cs-CZ" altLang="cs-CZ" sz="5400" dirty="0">
                <a:latin typeface="+mj-lt"/>
              </a:rPr>
              <a:t>S PŘEDSTAVITELI ZLÍNSKÉHO KRAJE</a:t>
            </a:r>
            <a:endParaRPr lang="cs-CZ" sz="54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769337"/>
            <a:ext cx="9144000" cy="1243998"/>
          </a:xfrm>
        </p:spPr>
        <p:txBody>
          <a:bodyPr anchor="t"/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21. LISTOPADU 2024</a:t>
            </a:r>
          </a:p>
          <a:p>
            <a:pPr algn="l"/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17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Degular</vt:lpstr>
      <vt:lpstr>Wingdings</vt:lpstr>
      <vt:lpstr>Motiv Office</vt:lpstr>
      <vt:lpstr>SETKÁNÍ STAROSTŮ MĚST  A OBCÍ ZLÍNSKÉHO KRAJE  S PŘEDSTAVITELI ZLÍNSKÉHO KRAJE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Sedláková Lenka</cp:lastModifiedBy>
  <cp:revision>51</cp:revision>
  <cp:lastPrinted>2023-10-30T09:42:47Z</cp:lastPrinted>
  <dcterms:created xsi:type="dcterms:W3CDTF">2021-08-21T22:30:26Z</dcterms:created>
  <dcterms:modified xsi:type="dcterms:W3CDTF">2024-11-20T13:50:50Z</dcterms:modified>
</cp:coreProperties>
</file>