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9966FF"/>
    <a:srgbClr val="FFD900"/>
    <a:srgbClr val="FEE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1B4369-E42F-4D14-8612-9948C5D7A476}" v="3" dt="2023-11-06T14:50:16.4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3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82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121D7-1FED-4915-9E96-1D2B1A701E91}" type="datetimeFigureOut">
              <a:rPr lang="cs-CZ" smtClean="0"/>
              <a:t>20.11.2024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93D9E-DC87-469A-A763-9836A1E1098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256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6DCAC-CE6C-F34D-BB40-15ED19D929C0}" type="datetimeFigureOut">
              <a:rPr lang="cs-CZ" smtClean="0"/>
              <a:t>20.11.2024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D35B-1E30-6B4F-BA7A-178A1A8012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158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288479-C83F-D340-AC78-BAEA2E3FC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88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B8C09E-EFCA-AB4C-BA83-68F103555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3429000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9E9F0EB4-8389-0C47-86B2-1847372CE2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6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CA75BC3-4017-C342-A2A7-3958F6DBC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9803EF-32E5-1145-A509-F7994F4E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1651C8-0589-0A4E-A648-43E7970689D8}" type="datetime1">
              <a:rPr lang="cs-CZ" smtClean="0"/>
              <a:t>20.11.2024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4D0D550-6A80-2244-AA4F-0A3275A4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5F316BE-2998-1E4A-83A9-D9050107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62E07EA-F260-7549-976E-B5A77B1A6F8B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38936CAC-5922-E64E-B61E-0EBB8C2FF1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13017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ečný slide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5CC4AAD7-5472-9243-9B53-33AAA4C37C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algn="l">
              <a:lnSpc>
                <a:spcPct val="70000"/>
              </a:lnSpc>
              <a:defRPr sz="96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Děkujeme</a:t>
            </a:r>
            <a:br>
              <a:rPr lang="cs-CZ" dirty="0"/>
            </a:br>
            <a:r>
              <a:rPr lang="cs-CZ" dirty="0"/>
              <a:t>za pozornost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AAF84FE4-A791-154D-8D89-7AE14B2F07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4736873"/>
            <a:ext cx="9144000" cy="1655762"/>
          </a:xfrm>
          <a:prstGeom prst="rect">
            <a:avLst/>
          </a:prstGeom>
          <a:noFill/>
        </p:spPr>
        <p:txBody>
          <a:bodyPr anchor="b"/>
          <a:lstStyle>
            <a:lvl1pPr marL="0" indent="0" algn="l">
              <a:lnSpc>
                <a:spcPct val="60000"/>
              </a:lnSpc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Krajský úřad ZK</a:t>
            </a:r>
          </a:p>
          <a:p>
            <a:r>
              <a:rPr lang="cs-CZ" dirty="0"/>
              <a:t>Třída Tomáše Bati 21</a:t>
            </a:r>
          </a:p>
          <a:p>
            <a:r>
              <a:rPr lang="cs-CZ" dirty="0"/>
              <a:t>Zlín 761 90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E34A837E-901A-C645-93E3-46FC598A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660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A8EB467B-1B72-0844-8B4A-9B97214D320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ED2B99-8320-C74A-A004-6A87A98F4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3"/>
            <a:ext cx="11264900" cy="4600272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3pPr>
            <a:lvl4pPr marL="16002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4pPr>
            <a:lvl5pPr marL="20574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516D43F-5937-FB4B-BEE5-733425047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2026" y="6111875"/>
            <a:ext cx="27432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298322F3-296F-D94B-BA69-5E3C08C45827}" type="datetime1">
              <a:rPr lang="cs-CZ" smtClean="0"/>
              <a:pPr/>
              <a:t>20.11.2024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E6DB1C5-5CB2-4642-83AF-2F13EDC3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02600"/>
            <a:ext cx="41148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B7E0B1-A765-BD4B-88A5-DD684EA5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5951387"/>
            <a:ext cx="2743200" cy="525613"/>
          </a:xfrm>
          <a:prstGeom prst="rect">
            <a:avLst/>
          </a:prstGeom>
        </p:spPr>
        <p:txBody>
          <a:bodyPr anchor="b"/>
          <a:lstStyle>
            <a:lvl1pPr>
              <a:defRPr sz="4000" b="0" i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0A28088-5B5E-0D49-8009-650A01CA5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414610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oddílu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FF8C54-ADC3-FB41-8FA8-5442DAA0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8CA4094-DA60-0047-89AF-3ECD26EBCBC6}" type="datetime1">
              <a:rPr lang="cs-CZ" smtClean="0"/>
              <a:t>20.11.2024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B99A2F4-445F-3B40-9D23-8AB4D4FE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2D341A6C-DE7B-3344-BDB9-8EFB140281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5150126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72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D7C209FA-AB6E-2841-B554-164C048ED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4563562"/>
            <a:ext cx="5150126" cy="1655762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A9D1F263-5082-D040-8558-9E708E7123C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096000" y="580541"/>
            <a:ext cx="5499652" cy="563878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0" i="1"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b="0" i="1" dirty="0">
                <a:latin typeface="Degular" pitchFamily="82" charset="0"/>
              </a:rPr>
              <a:t>zde vložte fotku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24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38301C3-EDD8-8443-9B23-624712369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BF2C62-EAA8-FD46-AB0C-AFB46182D9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FEBD6D-B94A-4C40-AA98-1C5062D6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144E17-280E-3341-A412-19E1FCCEF808}" type="datetime1">
              <a:rPr lang="cs-CZ" smtClean="0"/>
              <a:t>20.11.2024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6001B55-F3D8-B245-916B-3D87F5313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3B028F9-C99B-2345-BCCE-D5C768B7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F83C6B9-51BF-354A-813E-1E819CCC41A1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A18D240-3BE2-B74D-A516-B0F27036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359856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60D600-9E1D-644E-955C-AB90DEDEA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2E7F195-0ECA-5B4E-A9CE-6F805D887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9F282E-870E-E74D-944D-04EE93DED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15EF3A7-92DE-084B-987D-EA3639592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C139B72-6DD2-A340-833A-5DC55CEC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E85617-9B28-DF47-BAEC-26C747C8C48A}" type="datetime1">
              <a:rPr lang="cs-CZ" smtClean="0"/>
              <a:t>20.11.2024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101F343-B190-BE48-9F5D-5B2FD4CD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E1B4949-59AC-7B49-9256-34E0F63B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CF809C9-6CD1-224D-B38B-D9054EF10F1C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D4AA426A-68B9-3C47-AFEB-D3AC3F0BF8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37690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67392C5-49AE-E548-81A5-FC459F4C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9F845A-1646-B040-9BDE-B0949ABAA815}" type="datetime1">
              <a:rPr lang="cs-CZ" smtClean="0"/>
              <a:t>20.11.2024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7EE62BF-0652-CC49-B1C6-740D979D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1BE27E5-F9AD-FA40-BB59-77DCC9C5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6B4FD313-B4A8-0A46-A50D-B31C9DA87A8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01BCA978-992E-9541-9BE1-4AF26B9D8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66573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866500E-7FAE-3947-9DAD-FBA5BC7E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0C0A0B-5067-DE47-AFC8-F97D18BD4B1F}" type="datetime1">
              <a:rPr lang="cs-CZ" smtClean="0"/>
              <a:t>20.11.2024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58ACE9A-9F8E-CA4C-B782-EFD36998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A900C6D-9313-3E4C-B392-797DCC38C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297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C8F003-A3D3-034D-9720-A29A641DB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6C9885-78EF-7E49-B9B7-55A0262D4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CB5D9DD-0ECA-C54D-88FB-0C68D8DF3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430A157-10E2-3A41-9082-3C345EC031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67CFD3-BCAB-884C-9D47-4C8AA78F6E8C}" type="datetime1">
              <a:rPr lang="cs-CZ" smtClean="0"/>
              <a:t>20.11.2024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4CFB0E-3ED7-644D-9D3C-61F36A5F5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B83830-1354-2D43-AE7D-380C4FEA2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88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46E36E-C6D9-964D-B45E-DBD89DD4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5845132-64BF-844A-8C4F-0A043DE08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7262657-9F70-6F44-BA53-3669D8E34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32EC5D-74A5-B64D-AAF7-CD3ACB694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05ACCB-DF1B-A540-A5D2-32650422C0FD}" type="datetime1">
              <a:rPr lang="cs-CZ" smtClean="0"/>
              <a:t>20.11.2024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7C7E311-A125-DB47-B7CE-65018DAA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1CC73E3-49F8-B845-AD36-F5386031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774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8BBF5F4-3DF4-D44B-9838-6CB84E6A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55FD67A-23F8-3A4C-8A09-6F2FFDD28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3E14E2A-7861-2E4E-AE70-2C50E156B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7EFC59B-10BD-D14D-AB9A-171FF071635D}" type="datetime1">
              <a:rPr lang="cs-CZ" smtClean="0"/>
              <a:pPr/>
              <a:t>20.11.2024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1FCBC8-96E6-C244-ACD4-C5CE32D24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2C4FB4-DF05-094A-A789-D60084923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158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464F62-C66D-7747-AE1D-B98617324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560" y="465365"/>
            <a:ext cx="10681878" cy="3027135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cs-CZ" altLang="cs-CZ" sz="5400" dirty="0">
                <a:latin typeface="+mj-lt"/>
              </a:rPr>
              <a:t>SETKÁNÍ STAROSTŮ MĚST </a:t>
            </a:r>
            <a:br>
              <a:rPr lang="cs-CZ" altLang="cs-CZ" sz="5400" dirty="0">
                <a:latin typeface="+mj-lt"/>
              </a:rPr>
            </a:br>
            <a:r>
              <a:rPr lang="cs-CZ" altLang="cs-CZ" sz="5400" dirty="0">
                <a:latin typeface="+mj-lt"/>
              </a:rPr>
              <a:t>A OBCÍ ZLÍNSKÉHO KRAJE </a:t>
            </a:r>
            <a:br>
              <a:rPr lang="cs-CZ" altLang="cs-CZ" sz="5400" dirty="0">
                <a:latin typeface="+mj-lt"/>
              </a:rPr>
            </a:br>
            <a:r>
              <a:rPr lang="cs-CZ" altLang="cs-CZ" sz="5400" dirty="0">
                <a:latin typeface="+mj-lt"/>
              </a:rPr>
              <a:t>S PŘEDSTAVITELI ZLÍNSKÉHO KRAJE</a:t>
            </a:r>
            <a:endParaRPr lang="cs-CZ" sz="5400" b="1" spc="50" dirty="0">
              <a:latin typeface="+mj-lt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470C84C-FA25-4B48-8EA5-40D03BC15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60" y="3769337"/>
            <a:ext cx="9144000" cy="1243998"/>
          </a:xfrm>
        </p:spPr>
        <p:txBody>
          <a:bodyPr anchor="t"/>
          <a:lstStyle/>
          <a:p>
            <a:pPr algn="l"/>
            <a:endParaRPr lang="cs-CZ" altLang="cs-CZ" dirty="0">
              <a:latin typeface="+mj-lt"/>
            </a:endParaRPr>
          </a:p>
          <a:p>
            <a:pPr algn="l"/>
            <a:r>
              <a:rPr lang="cs-CZ" altLang="cs-CZ" dirty="0">
                <a:latin typeface="+mj-lt"/>
              </a:rPr>
              <a:t>21. LISTOPADU 2024</a:t>
            </a:r>
          </a:p>
          <a:p>
            <a:pPr algn="l"/>
            <a:endParaRPr lang="cs-CZ" dirty="0">
              <a:latin typeface="+mj-lt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B0ABEF9-ECA7-5A40-B7C6-1FD962DE9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5349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17</Words>
  <Application>Microsoft Office PowerPoint</Application>
  <PresentationFormat>Širokoúhlá obrazovka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Degular</vt:lpstr>
      <vt:lpstr>Wingdings</vt:lpstr>
      <vt:lpstr>Motiv Office</vt:lpstr>
      <vt:lpstr>SETKÁNÍ STAROSTŮ MĚST  A OBCÍ ZLÍNSKÉHO KRAJE  S PŘEDSTAVITELI ZLÍNSKÉHO KRAJE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Zajištění veřejné dopravy ZK od 15.12.2019</dc:title>
  <dc:creator>Quang Milan Nguyen</dc:creator>
  <cp:lastModifiedBy>Sedláková Lenka</cp:lastModifiedBy>
  <cp:revision>51</cp:revision>
  <cp:lastPrinted>2023-10-30T09:42:47Z</cp:lastPrinted>
  <dcterms:created xsi:type="dcterms:W3CDTF">2021-08-21T22:30:26Z</dcterms:created>
  <dcterms:modified xsi:type="dcterms:W3CDTF">2024-11-20T13:50:50Z</dcterms:modified>
</cp:coreProperties>
</file>