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0" r:id="rId1"/>
  </p:sldMasterIdLst>
  <p:notesMasterIdLst>
    <p:notesMasterId r:id="rId11"/>
  </p:notesMasterIdLst>
  <p:sldIdLst>
    <p:sldId id="276" r:id="rId2"/>
    <p:sldId id="285" r:id="rId3"/>
    <p:sldId id="286" r:id="rId4"/>
    <p:sldId id="287" r:id="rId5"/>
    <p:sldId id="288" r:id="rId6"/>
    <p:sldId id="291" r:id="rId7"/>
    <p:sldId id="290" r:id="rId8"/>
    <p:sldId id="289" r:id="rId9"/>
    <p:sldId id="277" r:id="rId10"/>
  </p:sldIdLst>
  <p:sldSz cx="12192000" cy="6858000"/>
  <p:notesSz cx="6797675" cy="9926638"/>
  <p:embeddedFontLst>
    <p:embeddedFont>
      <p:font typeface="Arial Black" panose="020B0A04020102020204" pitchFamily="34" charset="0"/>
      <p:regular r:id="rId12"/>
      <p:bold r:id="rId13"/>
    </p:embeddedFont>
    <p:embeddedFont>
      <p:font typeface="Degular" panose="04040406060303040305" pitchFamily="82" charset="-18"/>
      <p:regular r:id="rId14"/>
      <p:bold r:id="rId15"/>
      <p:italic r:id="rId16"/>
      <p:boldItalic r:id="rId17"/>
    </p:embeddedFont>
    <p:embeddedFont>
      <p:font typeface="Verdana" panose="020B0604030504040204" pitchFamily="34" charset="0"/>
      <p:regular r:id="rId18"/>
      <p:bold r:id="rId19"/>
      <p:italic r:id="rId20"/>
      <p:boldItalic r:id="rId2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4" roundtripDataSignature="AMtx7mjk5HdnfLhgfRB4/Y0nvF4yXcs1Ew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itášová Martina" initials="" lastIdx="2" clrIdx="1"/>
  <p:cmAuthor id="1" name="Mitášová Martina" initials="MM" lastIdx="5" clrIdx="0">
    <p:extLst>
      <p:ext uri="{19B8F6BF-5375-455C-9EA6-DF929625EA0E}">
        <p15:presenceInfo xmlns:p15="http://schemas.microsoft.com/office/powerpoint/2012/main" userId="Mitášová Martin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900"/>
    <a:srgbClr val="EE85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025B422-A47E-430F-9D5D-08AB30D2B41E}" v="4" dt="2024-11-14T14:05:04.108"/>
  </p1510:revLst>
</p1510:revInfo>
</file>

<file path=ppt/tableStyles.xml><?xml version="1.0" encoding="utf-8"?>
<a:tblStyleLst xmlns:a="http://schemas.openxmlformats.org/drawingml/2006/main" def="{816A0A06-CC88-4BF1-91F1-3E4C482A97EF}">
  <a:tblStyle styleId="{816A0A06-CC88-4BF1-91F1-3E4C482A97EF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8EBF5"/>
          </a:solidFill>
        </a:fill>
      </a:tcStyle>
    </a:wholeTbl>
    <a:band1H>
      <a:tcTxStyle/>
      <a:tcStyle>
        <a:tcBdr/>
        <a:fill>
          <a:solidFill>
            <a:srgbClr val="CDD4EA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DD4EA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Arial"/>
          <a:ea typeface="Arial"/>
          <a:cs typeface="Arial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Arial"/>
          <a:ea typeface="Arial"/>
          <a:cs typeface="Arial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57D1B89A-1C33-4F39-970F-157F745D960B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font" Target="fonts/font7.fntdata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font" Target="fonts/font10.fntdata"/><Relationship Id="rId34" Type="http://customschemas.google.com/relationships/presentationmetadata" Target="metadata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font" Target="fonts/font9.fntdata"/><Relationship Id="rId41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37" Type="http://schemas.openxmlformats.org/officeDocument/2006/relationships/viewProps" Target="viewProps.xml"/><Relationship Id="rId40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font" Target="fonts/font8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Relationship Id="rId35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rnatík Tomáš" userId="06b8ebc7-0dea-46c4-a8a7-0e82ce821652" providerId="ADAL" clId="{E025B422-A47E-430F-9D5D-08AB30D2B41E}"/>
    <pc:docChg chg="undo custSel addSld delSld modSld">
      <pc:chgData name="Bernatík Tomáš" userId="06b8ebc7-0dea-46c4-a8a7-0e82ce821652" providerId="ADAL" clId="{E025B422-A47E-430F-9D5D-08AB30D2B41E}" dt="2024-11-14T14:07:25.299" v="1418" actId="20577"/>
      <pc:docMkLst>
        <pc:docMk/>
      </pc:docMkLst>
      <pc:sldChg chg="modSp mod">
        <pc:chgData name="Bernatík Tomáš" userId="06b8ebc7-0dea-46c4-a8a7-0e82ce821652" providerId="ADAL" clId="{E025B422-A47E-430F-9D5D-08AB30D2B41E}" dt="2024-11-14T05:52:51.614" v="345" actId="20577"/>
        <pc:sldMkLst>
          <pc:docMk/>
          <pc:sldMk cId="551452828" sldId="276"/>
        </pc:sldMkLst>
        <pc:spChg chg="mod">
          <ac:chgData name="Bernatík Tomáš" userId="06b8ebc7-0dea-46c4-a8a7-0e82ce821652" providerId="ADAL" clId="{E025B422-A47E-430F-9D5D-08AB30D2B41E}" dt="2024-11-14T05:52:51.614" v="345" actId="20577"/>
          <ac:spMkLst>
            <pc:docMk/>
            <pc:sldMk cId="551452828" sldId="276"/>
            <ac:spMk id="5" creationId="{6A464F62-C66D-7747-AE1D-B98617324826}"/>
          </ac:spMkLst>
        </pc:spChg>
      </pc:sldChg>
      <pc:sldChg chg="modSp mod">
        <pc:chgData name="Bernatík Tomáš" userId="06b8ebc7-0dea-46c4-a8a7-0e82ce821652" providerId="ADAL" clId="{E025B422-A47E-430F-9D5D-08AB30D2B41E}" dt="2024-11-14T14:06:36.302" v="1408" actId="313"/>
        <pc:sldMkLst>
          <pc:docMk/>
          <pc:sldMk cId="2547586124" sldId="285"/>
        </pc:sldMkLst>
        <pc:spChg chg="mod">
          <ac:chgData name="Bernatík Tomáš" userId="06b8ebc7-0dea-46c4-a8a7-0e82ce821652" providerId="ADAL" clId="{E025B422-A47E-430F-9D5D-08AB30D2B41E}" dt="2024-11-14T14:06:36.302" v="1408" actId="313"/>
          <ac:spMkLst>
            <pc:docMk/>
            <pc:sldMk cId="2547586124" sldId="285"/>
            <ac:spMk id="2" creationId="{00000000-0000-0000-0000-000000000000}"/>
          </ac:spMkLst>
        </pc:spChg>
        <pc:spChg chg="mod">
          <ac:chgData name="Bernatík Tomáš" userId="06b8ebc7-0dea-46c4-a8a7-0e82ce821652" providerId="ADAL" clId="{E025B422-A47E-430F-9D5D-08AB30D2B41E}" dt="2024-11-14T10:05:23.570" v="939" actId="20577"/>
          <ac:spMkLst>
            <pc:docMk/>
            <pc:sldMk cId="2547586124" sldId="285"/>
            <ac:spMk id="4" creationId="{00000000-0000-0000-0000-000000000000}"/>
          </ac:spMkLst>
        </pc:spChg>
      </pc:sldChg>
      <pc:sldChg chg="modSp mod">
        <pc:chgData name="Bernatík Tomáš" userId="06b8ebc7-0dea-46c4-a8a7-0e82ce821652" providerId="ADAL" clId="{E025B422-A47E-430F-9D5D-08AB30D2B41E}" dt="2024-11-14T10:05:35.911" v="942" actId="20577"/>
        <pc:sldMkLst>
          <pc:docMk/>
          <pc:sldMk cId="4256708571" sldId="286"/>
        </pc:sldMkLst>
        <pc:spChg chg="mod">
          <ac:chgData name="Bernatík Tomáš" userId="06b8ebc7-0dea-46c4-a8a7-0e82ce821652" providerId="ADAL" clId="{E025B422-A47E-430F-9D5D-08AB30D2B41E}" dt="2024-11-14T10:05:35.911" v="942" actId="20577"/>
          <ac:spMkLst>
            <pc:docMk/>
            <pc:sldMk cId="4256708571" sldId="286"/>
            <ac:spMk id="4" creationId="{00000000-0000-0000-0000-000000000000}"/>
          </ac:spMkLst>
        </pc:spChg>
      </pc:sldChg>
      <pc:sldChg chg="modSp mod">
        <pc:chgData name="Bernatík Tomáš" userId="06b8ebc7-0dea-46c4-a8a7-0e82ce821652" providerId="ADAL" clId="{E025B422-A47E-430F-9D5D-08AB30D2B41E}" dt="2024-11-14T14:06:57.581" v="1412" actId="20577"/>
        <pc:sldMkLst>
          <pc:docMk/>
          <pc:sldMk cId="4231953" sldId="287"/>
        </pc:sldMkLst>
        <pc:spChg chg="mod">
          <ac:chgData name="Bernatík Tomáš" userId="06b8ebc7-0dea-46c4-a8a7-0e82ce821652" providerId="ADAL" clId="{E025B422-A47E-430F-9D5D-08AB30D2B41E}" dt="2024-11-14T14:06:57.581" v="1412" actId="20577"/>
          <ac:spMkLst>
            <pc:docMk/>
            <pc:sldMk cId="4231953" sldId="287"/>
            <ac:spMk id="2" creationId="{00000000-0000-0000-0000-000000000000}"/>
          </ac:spMkLst>
        </pc:spChg>
      </pc:sldChg>
      <pc:sldChg chg="delSp modSp mod">
        <pc:chgData name="Bernatík Tomáš" userId="06b8ebc7-0dea-46c4-a8a7-0e82ce821652" providerId="ADAL" clId="{E025B422-A47E-430F-9D5D-08AB30D2B41E}" dt="2024-11-14T14:07:25.299" v="1418" actId="20577"/>
        <pc:sldMkLst>
          <pc:docMk/>
          <pc:sldMk cId="1038763053" sldId="288"/>
        </pc:sldMkLst>
        <pc:spChg chg="mod">
          <ac:chgData name="Bernatík Tomáš" userId="06b8ebc7-0dea-46c4-a8a7-0e82ce821652" providerId="ADAL" clId="{E025B422-A47E-430F-9D5D-08AB30D2B41E}" dt="2024-11-14T14:07:25.299" v="1418" actId="20577"/>
          <ac:spMkLst>
            <pc:docMk/>
            <pc:sldMk cId="1038763053" sldId="288"/>
            <ac:spMk id="2" creationId="{00000000-0000-0000-0000-000000000000}"/>
          </ac:spMkLst>
        </pc:spChg>
        <pc:picChg chg="del mod">
          <ac:chgData name="Bernatík Tomáš" userId="06b8ebc7-0dea-46c4-a8a7-0e82ce821652" providerId="ADAL" clId="{E025B422-A47E-430F-9D5D-08AB30D2B41E}" dt="2024-11-14T10:08:35.910" v="1040" actId="21"/>
          <ac:picMkLst>
            <pc:docMk/>
            <pc:sldMk cId="1038763053" sldId="288"/>
            <ac:picMk id="5" creationId="{468FB48D-9B14-4E36-BCC8-1C2D233858C0}"/>
          </ac:picMkLst>
        </pc:picChg>
      </pc:sldChg>
      <pc:sldChg chg="addSp delSp modSp new mod">
        <pc:chgData name="Bernatík Tomáš" userId="06b8ebc7-0dea-46c4-a8a7-0e82ce821652" providerId="ADAL" clId="{E025B422-A47E-430F-9D5D-08AB30D2B41E}" dt="2024-11-14T14:06:01.095" v="1396" actId="20577"/>
        <pc:sldMkLst>
          <pc:docMk/>
          <pc:sldMk cId="2364944696" sldId="289"/>
        </pc:sldMkLst>
        <pc:spChg chg="mod">
          <ac:chgData name="Bernatík Tomáš" userId="06b8ebc7-0dea-46c4-a8a7-0e82ce821652" providerId="ADAL" clId="{E025B422-A47E-430F-9D5D-08AB30D2B41E}" dt="2024-11-14T14:06:01.095" v="1396" actId="20577"/>
          <ac:spMkLst>
            <pc:docMk/>
            <pc:sldMk cId="2364944696" sldId="289"/>
            <ac:spMk id="2" creationId="{5A2F17E1-9DC4-4163-97D3-EA668D5CEE4F}"/>
          </ac:spMkLst>
        </pc:spChg>
        <pc:spChg chg="mod">
          <ac:chgData name="Bernatík Tomáš" userId="06b8ebc7-0dea-46c4-a8a7-0e82ce821652" providerId="ADAL" clId="{E025B422-A47E-430F-9D5D-08AB30D2B41E}" dt="2024-11-11T11:15:32.930" v="24" actId="20577"/>
          <ac:spMkLst>
            <pc:docMk/>
            <pc:sldMk cId="2364944696" sldId="289"/>
            <ac:spMk id="4" creationId="{50BEDD70-DF9D-7C43-D36C-F417065CABAF}"/>
          </ac:spMkLst>
        </pc:spChg>
        <pc:picChg chg="add del mod">
          <ac:chgData name="Bernatík Tomáš" userId="06b8ebc7-0dea-46c4-a8a7-0e82ce821652" providerId="ADAL" clId="{E025B422-A47E-430F-9D5D-08AB30D2B41E}" dt="2024-11-14T14:05:15.365" v="1353" actId="478"/>
          <ac:picMkLst>
            <pc:docMk/>
            <pc:sldMk cId="2364944696" sldId="289"/>
            <ac:picMk id="5" creationId="{468FB48D-9B14-4E36-BCC8-1C2D233858C0}"/>
          </ac:picMkLst>
        </pc:picChg>
      </pc:sldChg>
      <pc:sldChg chg="addSp modSp new mod">
        <pc:chgData name="Bernatík Tomáš" userId="06b8ebc7-0dea-46c4-a8a7-0e82ce821652" providerId="ADAL" clId="{E025B422-A47E-430F-9D5D-08AB30D2B41E}" dt="2024-11-14T14:05:07.670" v="1352" actId="1076"/>
        <pc:sldMkLst>
          <pc:docMk/>
          <pc:sldMk cId="488414246" sldId="290"/>
        </pc:sldMkLst>
        <pc:spChg chg="mod">
          <ac:chgData name="Bernatík Tomáš" userId="06b8ebc7-0dea-46c4-a8a7-0e82ce821652" providerId="ADAL" clId="{E025B422-A47E-430F-9D5D-08AB30D2B41E}" dt="2024-11-14T08:16:35.640" v="669"/>
          <ac:spMkLst>
            <pc:docMk/>
            <pc:sldMk cId="488414246" sldId="290"/>
            <ac:spMk id="2" creationId="{AC5A7601-7872-0A12-ABD7-7048703FDD0B}"/>
          </ac:spMkLst>
        </pc:spChg>
        <pc:spChg chg="mod">
          <ac:chgData name="Bernatík Tomáš" userId="06b8ebc7-0dea-46c4-a8a7-0e82ce821652" providerId="ADAL" clId="{E025B422-A47E-430F-9D5D-08AB30D2B41E}" dt="2024-11-14T08:16:32.811" v="668" actId="20577"/>
          <ac:spMkLst>
            <pc:docMk/>
            <pc:sldMk cId="488414246" sldId="290"/>
            <ac:spMk id="4" creationId="{80FA4440-72E2-73E7-7D7C-5158304B8C7C}"/>
          </ac:spMkLst>
        </pc:spChg>
        <pc:picChg chg="add mod">
          <ac:chgData name="Bernatík Tomáš" userId="06b8ebc7-0dea-46c4-a8a7-0e82ce821652" providerId="ADAL" clId="{E025B422-A47E-430F-9D5D-08AB30D2B41E}" dt="2024-11-14T14:05:07.670" v="1352" actId="1076"/>
          <ac:picMkLst>
            <pc:docMk/>
            <pc:sldMk cId="488414246" sldId="290"/>
            <ac:picMk id="5" creationId="{C12FA719-2C8F-4739-F654-38344B1FF5FD}"/>
          </ac:picMkLst>
        </pc:picChg>
      </pc:sldChg>
      <pc:sldChg chg="modSp new mod">
        <pc:chgData name="Bernatík Tomáš" userId="06b8ebc7-0dea-46c4-a8a7-0e82ce821652" providerId="ADAL" clId="{E025B422-A47E-430F-9D5D-08AB30D2B41E}" dt="2024-11-14T14:04:35.156" v="1348" actId="403"/>
        <pc:sldMkLst>
          <pc:docMk/>
          <pc:sldMk cId="970907554" sldId="291"/>
        </pc:sldMkLst>
        <pc:spChg chg="mod">
          <ac:chgData name="Bernatík Tomáš" userId="06b8ebc7-0dea-46c4-a8a7-0e82ce821652" providerId="ADAL" clId="{E025B422-A47E-430F-9D5D-08AB30D2B41E}" dt="2024-11-14T08:18:35.042" v="734"/>
          <ac:spMkLst>
            <pc:docMk/>
            <pc:sldMk cId="970907554" sldId="291"/>
            <ac:spMk id="2" creationId="{FDF4EFDA-58F5-B69D-59F7-F524B1DC4591}"/>
          </ac:spMkLst>
        </pc:spChg>
        <pc:spChg chg="mod">
          <ac:chgData name="Bernatík Tomáš" userId="06b8ebc7-0dea-46c4-a8a7-0e82ce821652" providerId="ADAL" clId="{E025B422-A47E-430F-9D5D-08AB30D2B41E}" dt="2024-11-14T14:04:35.156" v="1348" actId="403"/>
          <ac:spMkLst>
            <pc:docMk/>
            <pc:sldMk cId="970907554" sldId="291"/>
            <ac:spMk id="4" creationId="{930578C7-47F3-FAEE-9E3C-8971D069CE53}"/>
          </ac:spMkLst>
        </pc:spChg>
      </pc:sldChg>
      <pc:sldChg chg="addSp delSp modSp new del mod">
        <pc:chgData name="Bernatík Tomáš" userId="06b8ebc7-0dea-46c4-a8a7-0e82ce821652" providerId="ADAL" clId="{E025B422-A47E-430F-9D5D-08AB30D2B41E}" dt="2024-11-14T10:23:30.044" v="1123" actId="47"/>
        <pc:sldMkLst>
          <pc:docMk/>
          <pc:sldMk cId="3025631469" sldId="292"/>
        </pc:sldMkLst>
        <pc:spChg chg="del">
          <ac:chgData name="Bernatík Tomáš" userId="06b8ebc7-0dea-46c4-a8a7-0e82ce821652" providerId="ADAL" clId="{E025B422-A47E-430F-9D5D-08AB30D2B41E}" dt="2024-11-14T10:09:09.838" v="1042"/>
          <ac:spMkLst>
            <pc:docMk/>
            <pc:sldMk cId="3025631469" sldId="292"/>
            <ac:spMk id="2" creationId="{16A6012F-D86F-488F-0A03-BC5DAFCC3A2F}"/>
          </ac:spMkLst>
        </pc:spChg>
        <pc:spChg chg="add mod">
          <ac:chgData name="Bernatík Tomáš" userId="06b8ebc7-0dea-46c4-a8a7-0e82ce821652" providerId="ADAL" clId="{E025B422-A47E-430F-9D5D-08AB30D2B41E}" dt="2024-11-14T10:23:13.918" v="1119" actId="21"/>
          <ac:spMkLst>
            <pc:docMk/>
            <pc:sldMk cId="3025631469" sldId="292"/>
            <ac:spMk id="7" creationId="{C7441E90-D641-85D3-E1D4-87824F6461AA}"/>
          </ac:spMkLst>
        </pc:spChg>
        <pc:picChg chg="add del mod">
          <ac:chgData name="Bernatík Tomáš" userId="06b8ebc7-0dea-46c4-a8a7-0e82ce821652" providerId="ADAL" clId="{E025B422-A47E-430F-9D5D-08AB30D2B41E}" dt="2024-11-14T10:23:13.918" v="1119" actId="21"/>
          <ac:picMkLst>
            <pc:docMk/>
            <pc:sldMk cId="3025631469" sldId="292"/>
            <ac:picMk id="5" creationId="{468FB48D-9B14-4E36-BCC8-1C2D233858C0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E64B33E-191B-4C13-B19A-83071DB90505}" type="doc">
      <dgm:prSet loTypeId="urn:microsoft.com/office/officeart/2005/8/layout/default" loCatId="list" qsTypeId="urn:microsoft.com/office/officeart/2005/8/quickstyle/simple5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5A4E9DCF-F8DC-4BE0-960E-4B2F5D8E5DC9}">
      <dgm:prSet/>
      <dgm:spPr/>
      <dgm:t>
        <a:bodyPr/>
        <a:lstStyle/>
        <a:p>
          <a:r>
            <a:rPr lang="cs-CZ" dirty="0">
              <a:latin typeface="Arial" panose="020B0604020202020204" pitchFamily="34" charset="0"/>
              <a:cs typeface="Arial" panose="020B0604020202020204" pitchFamily="34" charset="0"/>
            </a:rPr>
            <a:t>získání komplexního přehledu o stavu existujících pro-rodinných opatření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F042F00-094A-4741-A0CF-70B25D0F3A70}" type="parTrans" cxnId="{E5A413FD-0155-46ED-B4CF-2D9B53777C58}">
      <dgm:prSet/>
      <dgm:spPr/>
      <dgm:t>
        <a:bodyPr/>
        <a:lstStyle/>
        <a:p>
          <a:endParaRPr lang="en-US"/>
        </a:p>
      </dgm:t>
    </dgm:pt>
    <dgm:pt modelId="{DEA318AE-4550-4EF7-A379-E1B6BF4DA0B3}" type="sibTrans" cxnId="{E5A413FD-0155-46ED-B4CF-2D9B53777C58}">
      <dgm:prSet/>
      <dgm:spPr/>
      <dgm:t>
        <a:bodyPr/>
        <a:lstStyle/>
        <a:p>
          <a:endParaRPr lang="en-US"/>
        </a:p>
      </dgm:t>
    </dgm:pt>
    <dgm:pt modelId="{9137F2DB-D51B-40AF-85D1-8905A621124C}">
      <dgm:prSet/>
      <dgm:spPr/>
      <dgm:t>
        <a:bodyPr/>
        <a:lstStyle/>
        <a:p>
          <a:r>
            <a:rPr lang="cs-CZ" dirty="0">
              <a:latin typeface="Arial" panose="020B0604020202020204" pitchFamily="34" charset="0"/>
              <a:cs typeface="Arial" panose="020B0604020202020204" pitchFamily="34" charset="0"/>
            </a:rPr>
            <a:t>získání nových podnětů </a:t>
          </a:r>
          <a:br>
            <a:rPr lang="cs-CZ" dirty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cs-CZ" dirty="0">
              <a:latin typeface="Arial" panose="020B0604020202020204" pitchFamily="34" charset="0"/>
              <a:cs typeface="Arial" panose="020B0604020202020204" pitchFamily="34" charset="0"/>
            </a:rPr>
            <a:t>a nápadů od občanů, navázání spolupráce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077F8C4-63DE-49AF-BA3A-C2868EAE6F9C}" type="parTrans" cxnId="{277C58DF-BDB1-4CF8-9EB4-6A3F49F649F5}">
      <dgm:prSet/>
      <dgm:spPr/>
      <dgm:t>
        <a:bodyPr/>
        <a:lstStyle/>
        <a:p>
          <a:endParaRPr lang="en-US"/>
        </a:p>
      </dgm:t>
    </dgm:pt>
    <dgm:pt modelId="{94E201B4-4AF4-476F-B65A-FC9594E436AB}" type="sibTrans" cxnId="{277C58DF-BDB1-4CF8-9EB4-6A3F49F649F5}">
      <dgm:prSet/>
      <dgm:spPr/>
      <dgm:t>
        <a:bodyPr/>
        <a:lstStyle/>
        <a:p>
          <a:endParaRPr lang="en-US"/>
        </a:p>
      </dgm:t>
    </dgm:pt>
    <dgm:pt modelId="{7488806E-661E-4C49-8E12-6421D4F99753}">
      <dgm:prSet/>
      <dgm:spPr/>
      <dgm:t>
        <a:bodyPr/>
        <a:lstStyle/>
        <a:p>
          <a:r>
            <a:rPr lang="cs-CZ" dirty="0">
              <a:latin typeface="Arial" panose="020B0604020202020204" pitchFamily="34" charset="0"/>
              <a:cs typeface="Arial" panose="020B0604020202020204" pitchFamily="34" charset="0"/>
            </a:rPr>
            <a:t>zvýšení atraktivity obce jako místa vhodného pro rodiny, děti, seniory ​a podniky – zaměstnavatele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14AEAED-9CF9-41AD-BE09-8AE756630738}" type="parTrans" cxnId="{AC71B552-F5FA-472A-865F-1D1E890FCF05}">
      <dgm:prSet/>
      <dgm:spPr/>
      <dgm:t>
        <a:bodyPr/>
        <a:lstStyle/>
        <a:p>
          <a:endParaRPr lang="en-US"/>
        </a:p>
      </dgm:t>
    </dgm:pt>
    <dgm:pt modelId="{6B12C46A-F582-4D9E-B051-689E6529C001}" type="sibTrans" cxnId="{AC71B552-F5FA-472A-865F-1D1E890FCF05}">
      <dgm:prSet/>
      <dgm:spPr/>
      <dgm:t>
        <a:bodyPr/>
        <a:lstStyle/>
        <a:p>
          <a:endParaRPr lang="en-US"/>
        </a:p>
      </dgm:t>
    </dgm:pt>
    <dgm:pt modelId="{604E40B6-3DD7-47D0-8251-08454FA71CBF}">
      <dgm:prSet/>
      <dgm:spPr/>
      <dgm:t>
        <a:bodyPr/>
        <a:lstStyle/>
        <a:p>
          <a:r>
            <a:rPr lang="cs-CZ" dirty="0">
              <a:latin typeface="Arial" panose="020B0604020202020204" pitchFamily="34" charset="0"/>
              <a:cs typeface="Arial" panose="020B0604020202020204" pitchFamily="34" charset="0"/>
            </a:rPr>
            <a:t>ovlivňování veřejného klimatu s cílem zpřístupnit příklady dobré praxe ostatním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D5F5896-AF1C-4CF9-BE46-B3546167B00B}" type="parTrans" cxnId="{E5112836-C162-433C-8E45-38CE508F5D46}">
      <dgm:prSet/>
      <dgm:spPr/>
      <dgm:t>
        <a:bodyPr/>
        <a:lstStyle/>
        <a:p>
          <a:endParaRPr lang="en-US"/>
        </a:p>
      </dgm:t>
    </dgm:pt>
    <dgm:pt modelId="{1B35587A-1063-4C9E-9172-8D0B8D9FF926}" type="sibTrans" cxnId="{E5112836-C162-433C-8E45-38CE508F5D46}">
      <dgm:prSet/>
      <dgm:spPr/>
      <dgm:t>
        <a:bodyPr/>
        <a:lstStyle/>
        <a:p>
          <a:endParaRPr lang="en-US"/>
        </a:p>
      </dgm:t>
    </dgm:pt>
    <dgm:pt modelId="{42309A25-B76C-4AE4-BAE2-FD8843FEC8D0}">
      <dgm:prSet/>
      <dgm:spPr/>
      <dgm:t>
        <a:bodyPr/>
        <a:lstStyle/>
        <a:p>
          <a:r>
            <a:rPr lang="cs-CZ" dirty="0">
              <a:latin typeface="Arial" panose="020B0604020202020204" pitchFamily="34" charset="0"/>
              <a:cs typeface="Arial" panose="020B0604020202020204" pitchFamily="34" charset="0"/>
            </a:rPr>
            <a:t>rozvoj komunální rodinné politiky ve městech a v obcích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C2948F9-B384-4941-841D-EDCB97959550}" type="parTrans" cxnId="{E70B7E25-1B5D-44FB-9B97-A5CE65EEC505}">
      <dgm:prSet/>
      <dgm:spPr/>
      <dgm:t>
        <a:bodyPr/>
        <a:lstStyle/>
        <a:p>
          <a:endParaRPr lang="en-US"/>
        </a:p>
      </dgm:t>
    </dgm:pt>
    <dgm:pt modelId="{EDE68CCC-A723-46DE-80E1-C87AF55409C6}" type="sibTrans" cxnId="{E70B7E25-1B5D-44FB-9B97-A5CE65EEC505}">
      <dgm:prSet/>
      <dgm:spPr/>
      <dgm:t>
        <a:bodyPr/>
        <a:lstStyle/>
        <a:p>
          <a:endParaRPr lang="en-US"/>
        </a:p>
      </dgm:t>
    </dgm:pt>
    <dgm:pt modelId="{71D48430-078C-4E93-9C1E-1DDC09D7D9A4}">
      <dgm:prSet/>
      <dgm:spPr/>
      <dgm:t>
        <a:bodyPr/>
        <a:lstStyle/>
        <a:p>
          <a:r>
            <a:rPr lang="cs-CZ" dirty="0">
              <a:latin typeface="Arial" panose="020B0604020202020204" pitchFamily="34" charset="0"/>
              <a:cs typeface="Arial" panose="020B0604020202020204" pitchFamily="34" charset="0"/>
            </a:rPr>
            <a:t>realizace konkrétních opatření​, která budou pro rodiny ​a seniory přínosná a budou vycházet z jejich potřeb</a:t>
          </a:r>
          <a:endParaRPr lang="cs-CZ" dirty="0"/>
        </a:p>
      </dgm:t>
    </dgm:pt>
    <dgm:pt modelId="{5B1629E8-6AB0-4F58-A446-A7454144B923}" type="parTrans" cxnId="{39DA9431-56DE-4650-9E80-6E2EA84DEB71}">
      <dgm:prSet/>
      <dgm:spPr/>
      <dgm:t>
        <a:bodyPr/>
        <a:lstStyle/>
        <a:p>
          <a:endParaRPr lang="cs-CZ"/>
        </a:p>
      </dgm:t>
    </dgm:pt>
    <dgm:pt modelId="{54F2A04E-169E-4484-AC95-A4789C14FA2D}" type="sibTrans" cxnId="{39DA9431-56DE-4650-9E80-6E2EA84DEB71}">
      <dgm:prSet/>
      <dgm:spPr/>
      <dgm:t>
        <a:bodyPr/>
        <a:lstStyle/>
        <a:p>
          <a:endParaRPr lang="cs-CZ"/>
        </a:p>
      </dgm:t>
    </dgm:pt>
    <dgm:pt modelId="{C0184FD9-0736-4566-B629-6E2B52656F6A}">
      <dgm:prSet/>
      <dgm:spPr/>
      <dgm:t>
        <a:bodyPr/>
        <a:lstStyle/>
        <a:p>
          <a:r>
            <a:rPr lang="cs-CZ">
              <a:latin typeface="Arial" panose="020B0604020202020204" pitchFamily="34" charset="0"/>
              <a:cs typeface="Arial" panose="020B0604020202020204" pitchFamily="34" charset="0"/>
            </a:rPr>
            <a:t>prostředky obecního rozpočtu budou vynakládány efektivně</a:t>
          </a:r>
          <a:endParaRPr lang="cs-CZ"/>
        </a:p>
      </dgm:t>
    </dgm:pt>
    <dgm:pt modelId="{612DF9CE-D9B3-48B0-A90A-64CB64AE0F6D}" type="parTrans" cxnId="{F68810E6-76A9-413B-848F-3FA967B9A0B2}">
      <dgm:prSet/>
      <dgm:spPr/>
      <dgm:t>
        <a:bodyPr/>
        <a:lstStyle/>
        <a:p>
          <a:endParaRPr lang="cs-CZ"/>
        </a:p>
      </dgm:t>
    </dgm:pt>
    <dgm:pt modelId="{FA2012BD-7CB1-4233-A7F7-C0B2C49B9637}" type="sibTrans" cxnId="{F68810E6-76A9-413B-848F-3FA967B9A0B2}">
      <dgm:prSet/>
      <dgm:spPr/>
      <dgm:t>
        <a:bodyPr/>
        <a:lstStyle/>
        <a:p>
          <a:endParaRPr lang="cs-CZ"/>
        </a:p>
      </dgm:t>
    </dgm:pt>
    <dgm:pt modelId="{10429D87-426C-4BAF-BEC7-EE678B89DD5B}">
      <dgm:prSet/>
      <dgm:spPr/>
      <dgm:t>
        <a:bodyPr/>
        <a:lstStyle/>
        <a:p>
          <a:r>
            <a:rPr lang="cs-CZ" dirty="0">
              <a:latin typeface="Arial" panose="020B0604020202020204" pitchFamily="34" charset="0"/>
              <a:cs typeface="Arial" panose="020B0604020202020204" pitchFamily="34" charset="0"/>
            </a:rPr>
            <a:t>podpora a posilování vztahů mezi samosprávou obce,  občany, mezi lidmi navzájem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EA97AF0-CDCB-488F-9AD4-B8346E5F7C9C}" type="parTrans" cxnId="{FE053C36-FABB-4F39-81D1-C456C4E82927}">
      <dgm:prSet/>
      <dgm:spPr/>
      <dgm:t>
        <a:bodyPr/>
        <a:lstStyle/>
        <a:p>
          <a:endParaRPr lang="cs-CZ"/>
        </a:p>
      </dgm:t>
    </dgm:pt>
    <dgm:pt modelId="{279162E6-4376-4C23-B8F5-7AC2F2FFFBDD}" type="sibTrans" cxnId="{FE053C36-FABB-4F39-81D1-C456C4E82927}">
      <dgm:prSet/>
      <dgm:spPr/>
      <dgm:t>
        <a:bodyPr/>
        <a:lstStyle/>
        <a:p>
          <a:endParaRPr lang="cs-CZ"/>
        </a:p>
      </dgm:t>
    </dgm:pt>
    <dgm:pt modelId="{D1226413-D3A0-4B27-A77A-D16476C8B1D0}" type="pres">
      <dgm:prSet presAssocID="{FE64B33E-191B-4C13-B19A-83071DB90505}" presName="diagram" presStyleCnt="0">
        <dgm:presLayoutVars>
          <dgm:dir/>
          <dgm:resizeHandles val="exact"/>
        </dgm:presLayoutVars>
      </dgm:prSet>
      <dgm:spPr/>
    </dgm:pt>
    <dgm:pt modelId="{8F7EC07E-DF00-4AA2-A672-AA51D3FEC2CE}" type="pres">
      <dgm:prSet presAssocID="{5A4E9DCF-F8DC-4BE0-960E-4B2F5D8E5DC9}" presName="node" presStyleLbl="node1" presStyleIdx="0" presStyleCnt="8">
        <dgm:presLayoutVars>
          <dgm:bulletEnabled val="1"/>
        </dgm:presLayoutVars>
      </dgm:prSet>
      <dgm:spPr/>
    </dgm:pt>
    <dgm:pt modelId="{07CC0239-B54E-4B0A-9B00-6F941E0A4F49}" type="pres">
      <dgm:prSet presAssocID="{DEA318AE-4550-4EF7-A379-E1B6BF4DA0B3}" presName="sibTrans" presStyleCnt="0"/>
      <dgm:spPr/>
    </dgm:pt>
    <dgm:pt modelId="{D6821900-32D8-410D-A21E-CFA2B657A46D}" type="pres">
      <dgm:prSet presAssocID="{9137F2DB-D51B-40AF-85D1-8905A621124C}" presName="node" presStyleLbl="node1" presStyleIdx="1" presStyleCnt="8">
        <dgm:presLayoutVars>
          <dgm:bulletEnabled val="1"/>
        </dgm:presLayoutVars>
      </dgm:prSet>
      <dgm:spPr/>
    </dgm:pt>
    <dgm:pt modelId="{68B3CB43-91C8-4D90-A8FF-E9E3BC808FAE}" type="pres">
      <dgm:prSet presAssocID="{94E201B4-4AF4-476F-B65A-FC9594E436AB}" presName="sibTrans" presStyleCnt="0"/>
      <dgm:spPr/>
    </dgm:pt>
    <dgm:pt modelId="{AF28574D-F90E-4A28-A5DC-46354EE58416}" type="pres">
      <dgm:prSet presAssocID="{71D48430-078C-4E93-9C1E-1DDC09D7D9A4}" presName="node" presStyleLbl="node1" presStyleIdx="2" presStyleCnt="8">
        <dgm:presLayoutVars>
          <dgm:bulletEnabled val="1"/>
        </dgm:presLayoutVars>
      </dgm:prSet>
      <dgm:spPr/>
    </dgm:pt>
    <dgm:pt modelId="{13E84C98-E5F5-486F-B789-23C2E7169012}" type="pres">
      <dgm:prSet presAssocID="{54F2A04E-169E-4484-AC95-A4789C14FA2D}" presName="sibTrans" presStyleCnt="0"/>
      <dgm:spPr/>
    </dgm:pt>
    <dgm:pt modelId="{226BA712-AC43-4797-9AA6-DB331D02DA2A}" type="pres">
      <dgm:prSet presAssocID="{C0184FD9-0736-4566-B629-6E2B52656F6A}" presName="node" presStyleLbl="node1" presStyleIdx="3" presStyleCnt="8">
        <dgm:presLayoutVars>
          <dgm:bulletEnabled val="1"/>
        </dgm:presLayoutVars>
      </dgm:prSet>
      <dgm:spPr/>
    </dgm:pt>
    <dgm:pt modelId="{06DCC95D-D621-42A1-A7D6-1B25702AD28C}" type="pres">
      <dgm:prSet presAssocID="{FA2012BD-7CB1-4233-A7F7-C0B2C49B9637}" presName="sibTrans" presStyleCnt="0"/>
      <dgm:spPr/>
    </dgm:pt>
    <dgm:pt modelId="{BBA26506-B8FB-4596-942F-020184D6FE28}" type="pres">
      <dgm:prSet presAssocID="{7488806E-661E-4C49-8E12-6421D4F99753}" presName="node" presStyleLbl="node1" presStyleIdx="4" presStyleCnt="8">
        <dgm:presLayoutVars>
          <dgm:bulletEnabled val="1"/>
        </dgm:presLayoutVars>
      </dgm:prSet>
      <dgm:spPr/>
    </dgm:pt>
    <dgm:pt modelId="{38AD340A-4C2C-4428-AE22-2F4E78AED272}" type="pres">
      <dgm:prSet presAssocID="{6B12C46A-F582-4D9E-B051-689E6529C001}" presName="sibTrans" presStyleCnt="0"/>
      <dgm:spPr/>
    </dgm:pt>
    <dgm:pt modelId="{A6C16473-30F3-4502-A00D-5BF3D9CE937B}" type="pres">
      <dgm:prSet presAssocID="{604E40B6-3DD7-47D0-8251-08454FA71CBF}" presName="node" presStyleLbl="node1" presStyleIdx="5" presStyleCnt="8">
        <dgm:presLayoutVars>
          <dgm:bulletEnabled val="1"/>
        </dgm:presLayoutVars>
      </dgm:prSet>
      <dgm:spPr/>
    </dgm:pt>
    <dgm:pt modelId="{B7490B17-FA2C-46EF-8E8F-493071B7B8C8}" type="pres">
      <dgm:prSet presAssocID="{1B35587A-1063-4C9E-9172-8D0B8D9FF926}" presName="sibTrans" presStyleCnt="0"/>
      <dgm:spPr/>
    </dgm:pt>
    <dgm:pt modelId="{D2BBC29A-6298-41F7-B054-9B16ED222F07}" type="pres">
      <dgm:prSet presAssocID="{42309A25-B76C-4AE4-BAE2-FD8843FEC8D0}" presName="node" presStyleLbl="node1" presStyleIdx="6" presStyleCnt="8">
        <dgm:presLayoutVars>
          <dgm:bulletEnabled val="1"/>
        </dgm:presLayoutVars>
      </dgm:prSet>
      <dgm:spPr/>
    </dgm:pt>
    <dgm:pt modelId="{10442A95-5AF6-44D4-AFA4-24A7C7328608}" type="pres">
      <dgm:prSet presAssocID="{EDE68CCC-A723-46DE-80E1-C87AF55409C6}" presName="sibTrans" presStyleCnt="0"/>
      <dgm:spPr/>
    </dgm:pt>
    <dgm:pt modelId="{FD479DC1-5258-45C4-A619-0701618D7B9A}" type="pres">
      <dgm:prSet presAssocID="{10429D87-426C-4BAF-BEC7-EE678B89DD5B}" presName="node" presStyleLbl="node1" presStyleIdx="7" presStyleCnt="8">
        <dgm:presLayoutVars>
          <dgm:bulletEnabled val="1"/>
        </dgm:presLayoutVars>
      </dgm:prSet>
      <dgm:spPr/>
    </dgm:pt>
  </dgm:ptLst>
  <dgm:cxnLst>
    <dgm:cxn modelId="{E70B7E25-1B5D-44FB-9B97-A5CE65EEC505}" srcId="{FE64B33E-191B-4C13-B19A-83071DB90505}" destId="{42309A25-B76C-4AE4-BAE2-FD8843FEC8D0}" srcOrd="6" destOrd="0" parTransId="{6C2948F9-B384-4941-841D-EDCB97959550}" sibTransId="{EDE68CCC-A723-46DE-80E1-C87AF55409C6}"/>
    <dgm:cxn modelId="{39DA9431-56DE-4650-9E80-6E2EA84DEB71}" srcId="{FE64B33E-191B-4C13-B19A-83071DB90505}" destId="{71D48430-078C-4E93-9C1E-1DDC09D7D9A4}" srcOrd="2" destOrd="0" parTransId="{5B1629E8-6AB0-4F58-A446-A7454144B923}" sibTransId="{54F2A04E-169E-4484-AC95-A4789C14FA2D}"/>
    <dgm:cxn modelId="{E5112836-C162-433C-8E45-38CE508F5D46}" srcId="{FE64B33E-191B-4C13-B19A-83071DB90505}" destId="{604E40B6-3DD7-47D0-8251-08454FA71CBF}" srcOrd="5" destOrd="0" parTransId="{3D5F5896-AF1C-4CF9-BE46-B3546167B00B}" sibTransId="{1B35587A-1063-4C9E-9172-8D0B8D9FF926}"/>
    <dgm:cxn modelId="{FE053C36-FABB-4F39-81D1-C456C4E82927}" srcId="{FE64B33E-191B-4C13-B19A-83071DB90505}" destId="{10429D87-426C-4BAF-BEC7-EE678B89DD5B}" srcOrd="7" destOrd="0" parTransId="{CEA97AF0-CDCB-488F-9AD4-B8346E5F7C9C}" sibTransId="{279162E6-4376-4C23-B8F5-7AC2F2FFFBDD}"/>
    <dgm:cxn modelId="{E4606842-C464-4B8C-87D1-A9AD70951735}" type="presOf" srcId="{9137F2DB-D51B-40AF-85D1-8905A621124C}" destId="{D6821900-32D8-410D-A21E-CFA2B657A46D}" srcOrd="0" destOrd="0" presId="urn:microsoft.com/office/officeart/2005/8/layout/default"/>
    <dgm:cxn modelId="{D54BC94B-62F4-40C8-944C-D3516860A305}" type="presOf" srcId="{C0184FD9-0736-4566-B629-6E2B52656F6A}" destId="{226BA712-AC43-4797-9AA6-DB331D02DA2A}" srcOrd="0" destOrd="0" presId="urn:microsoft.com/office/officeart/2005/8/layout/default"/>
    <dgm:cxn modelId="{AC71B552-F5FA-472A-865F-1D1E890FCF05}" srcId="{FE64B33E-191B-4C13-B19A-83071DB90505}" destId="{7488806E-661E-4C49-8E12-6421D4F99753}" srcOrd="4" destOrd="0" parTransId="{F14AEAED-9CF9-41AD-BE09-8AE756630738}" sibTransId="{6B12C46A-F582-4D9E-B051-689E6529C001}"/>
    <dgm:cxn modelId="{57C36D79-4769-454C-8A53-C920BA281CA2}" type="presOf" srcId="{71D48430-078C-4E93-9C1E-1DDC09D7D9A4}" destId="{AF28574D-F90E-4A28-A5DC-46354EE58416}" srcOrd="0" destOrd="0" presId="urn:microsoft.com/office/officeart/2005/8/layout/default"/>
    <dgm:cxn modelId="{57D2E88A-CE87-4999-A8FE-7AD8CC655613}" type="presOf" srcId="{5A4E9DCF-F8DC-4BE0-960E-4B2F5D8E5DC9}" destId="{8F7EC07E-DF00-4AA2-A672-AA51D3FEC2CE}" srcOrd="0" destOrd="0" presId="urn:microsoft.com/office/officeart/2005/8/layout/default"/>
    <dgm:cxn modelId="{67C22DC9-0F15-487A-8035-D6932D963E6C}" type="presOf" srcId="{10429D87-426C-4BAF-BEC7-EE678B89DD5B}" destId="{FD479DC1-5258-45C4-A619-0701618D7B9A}" srcOrd="0" destOrd="0" presId="urn:microsoft.com/office/officeart/2005/8/layout/default"/>
    <dgm:cxn modelId="{43C404D0-E434-4332-BD43-CBA6E4C8A262}" type="presOf" srcId="{604E40B6-3DD7-47D0-8251-08454FA71CBF}" destId="{A6C16473-30F3-4502-A00D-5BF3D9CE937B}" srcOrd="0" destOrd="0" presId="urn:microsoft.com/office/officeart/2005/8/layout/default"/>
    <dgm:cxn modelId="{6491AADE-2AFF-4C26-985C-E7B3ED73EAEF}" type="presOf" srcId="{7488806E-661E-4C49-8E12-6421D4F99753}" destId="{BBA26506-B8FB-4596-942F-020184D6FE28}" srcOrd="0" destOrd="0" presId="urn:microsoft.com/office/officeart/2005/8/layout/default"/>
    <dgm:cxn modelId="{277C58DF-BDB1-4CF8-9EB4-6A3F49F649F5}" srcId="{FE64B33E-191B-4C13-B19A-83071DB90505}" destId="{9137F2DB-D51B-40AF-85D1-8905A621124C}" srcOrd="1" destOrd="0" parTransId="{0077F8C4-63DE-49AF-BA3A-C2868EAE6F9C}" sibTransId="{94E201B4-4AF4-476F-B65A-FC9594E436AB}"/>
    <dgm:cxn modelId="{F68810E6-76A9-413B-848F-3FA967B9A0B2}" srcId="{FE64B33E-191B-4C13-B19A-83071DB90505}" destId="{C0184FD9-0736-4566-B629-6E2B52656F6A}" srcOrd="3" destOrd="0" parTransId="{612DF9CE-D9B3-48B0-A90A-64CB64AE0F6D}" sibTransId="{FA2012BD-7CB1-4233-A7F7-C0B2C49B9637}"/>
    <dgm:cxn modelId="{7D557BED-D69A-46B2-A34F-CA0650657EB6}" type="presOf" srcId="{FE64B33E-191B-4C13-B19A-83071DB90505}" destId="{D1226413-D3A0-4B27-A77A-D16476C8B1D0}" srcOrd="0" destOrd="0" presId="urn:microsoft.com/office/officeart/2005/8/layout/default"/>
    <dgm:cxn modelId="{654813FB-F41B-49AD-9279-6723FC4DBC23}" type="presOf" srcId="{42309A25-B76C-4AE4-BAE2-FD8843FEC8D0}" destId="{D2BBC29A-6298-41F7-B054-9B16ED222F07}" srcOrd="0" destOrd="0" presId="urn:microsoft.com/office/officeart/2005/8/layout/default"/>
    <dgm:cxn modelId="{E5A413FD-0155-46ED-B4CF-2D9B53777C58}" srcId="{FE64B33E-191B-4C13-B19A-83071DB90505}" destId="{5A4E9DCF-F8DC-4BE0-960E-4B2F5D8E5DC9}" srcOrd="0" destOrd="0" parTransId="{EF042F00-094A-4741-A0CF-70B25D0F3A70}" sibTransId="{DEA318AE-4550-4EF7-A379-E1B6BF4DA0B3}"/>
    <dgm:cxn modelId="{EFAC01AE-2E98-4157-9A4B-8B83282E15DF}" type="presParOf" srcId="{D1226413-D3A0-4B27-A77A-D16476C8B1D0}" destId="{8F7EC07E-DF00-4AA2-A672-AA51D3FEC2CE}" srcOrd="0" destOrd="0" presId="urn:microsoft.com/office/officeart/2005/8/layout/default"/>
    <dgm:cxn modelId="{59E898FB-B093-4119-91DB-58C62F9E64F6}" type="presParOf" srcId="{D1226413-D3A0-4B27-A77A-D16476C8B1D0}" destId="{07CC0239-B54E-4B0A-9B00-6F941E0A4F49}" srcOrd="1" destOrd="0" presId="urn:microsoft.com/office/officeart/2005/8/layout/default"/>
    <dgm:cxn modelId="{3379527A-5C93-46B4-8722-AC1BE7269175}" type="presParOf" srcId="{D1226413-D3A0-4B27-A77A-D16476C8B1D0}" destId="{D6821900-32D8-410D-A21E-CFA2B657A46D}" srcOrd="2" destOrd="0" presId="urn:microsoft.com/office/officeart/2005/8/layout/default"/>
    <dgm:cxn modelId="{CBDD4C04-95EA-4D7F-8A19-799E5B786339}" type="presParOf" srcId="{D1226413-D3A0-4B27-A77A-D16476C8B1D0}" destId="{68B3CB43-91C8-4D90-A8FF-E9E3BC808FAE}" srcOrd="3" destOrd="0" presId="urn:microsoft.com/office/officeart/2005/8/layout/default"/>
    <dgm:cxn modelId="{F2C1F869-5326-4D44-A44F-3603BB977718}" type="presParOf" srcId="{D1226413-D3A0-4B27-A77A-D16476C8B1D0}" destId="{AF28574D-F90E-4A28-A5DC-46354EE58416}" srcOrd="4" destOrd="0" presId="urn:microsoft.com/office/officeart/2005/8/layout/default"/>
    <dgm:cxn modelId="{4A8A3488-59C1-4E30-BC5B-BC6FB981BC73}" type="presParOf" srcId="{D1226413-D3A0-4B27-A77A-D16476C8B1D0}" destId="{13E84C98-E5F5-486F-B789-23C2E7169012}" srcOrd="5" destOrd="0" presId="urn:microsoft.com/office/officeart/2005/8/layout/default"/>
    <dgm:cxn modelId="{1FE2CFB8-5BBA-4641-93BD-660B6DF14BCE}" type="presParOf" srcId="{D1226413-D3A0-4B27-A77A-D16476C8B1D0}" destId="{226BA712-AC43-4797-9AA6-DB331D02DA2A}" srcOrd="6" destOrd="0" presId="urn:microsoft.com/office/officeart/2005/8/layout/default"/>
    <dgm:cxn modelId="{865E7190-03B8-46C2-90D9-C29AFA28D7A8}" type="presParOf" srcId="{D1226413-D3A0-4B27-A77A-D16476C8B1D0}" destId="{06DCC95D-D621-42A1-A7D6-1B25702AD28C}" srcOrd="7" destOrd="0" presId="urn:microsoft.com/office/officeart/2005/8/layout/default"/>
    <dgm:cxn modelId="{94C542C3-E1BA-42D2-9AFF-6D44B2ACBC26}" type="presParOf" srcId="{D1226413-D3A0-4B27-A77A-D16476C8B1D0}" destId="{BBA26506-B8FB-4596-942F-020184D6FE28}" srcOrd="8" destOrd="0" presId="urn:microsoft.com/office/officeart/2005/8/layout/default"/>
    <dgm:cxn modelId="{3F492A9A-EEF4-442B-B3A5-1C7E4BA48DE0}" type="presParOf" srcId="{D1226413-D3A0-4B27-A77A-D16476C8B1D0}" destId="{38AD340A-4C2C-4428-AE22-2F4E78AED272}" srcOrd="9" destOrd="0" presId="urn:microsoft.com/office/officeart/2005/8/layout/default"/>
    <dgm:cxn modelId="{EBBE089C-4833-4B0B-A555-B4BC4F554EDF}" type="presParOf" srcId="{D1226413-D3A0-4B27-A77A-D16476C8B1D0}" destId="{A6C16473-30F3-4502-A00D-5BF3D9CE937B}" srcOrd="10" destOrd="0" presId="urn:microsoft.com/office/officeart/2005/8/layout/default"/>
    <dgm:cxn modelId="{9679C774-F566-4211-AB22-EB36A6354D0D}" type="presParOf" srcId="{D1226413-D3A0-4B27-A77A-D16476C8B1D0}" destId="{B7490B17-FA2C-46EF-8E8F-493071B7B8C8}" srcOrd="11" destOrd="0" presId="urn:microsoft.com/office/officeart/2005/8/layout/default"/>
    <dgm:cxn modelId="{A81BCF00-7B16-4FCD-A420-A742F3C87794}" type="presParOf" srcId="{D1226413-D3A0-4B27-A77A-D16476C8B1D0}" destId="{D2BBC29A-6298-41F7-B054-9B16ED222F07}" srcOrd="12" destOrd="0" presId="urn:microsoft.com/office/officeart/2005/8/layout/default"/>
    <dgm:cxn modelId="{CAB68429-095B-4227-A2A3-0B6F2F60CDC4}" type="presParOf" srcId="{D1226413-D3A0-4B27-A77A-D16476C8B1D0}" destId="{10442A95-5AF6-44D4-AFA4-24A7C7328608}" srcOrd="13" destOrd="0" presId="urn:microsoft.com/office/officeart/2005/8/layout/default"/>
    <dgm:cxn modelId="{20EAFDBF-86E9-4572-BCB1-C6B8C01AB2E5}" type="presParOf" srcId="{D1226413-D3A0-4B27-A77A-D16476C8B1D0}" destId="{FD479DC1-5258-45C4-A619-0701618D7B9A}" srcOrd="1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7EC07E-DF00-4AA2-A672-AA51D3FEC2CE}">
      <dsp:nvSpPr>
        <dsp:cNvPr id="0" name=""/>
        <dsp:cNvSpPr/>
      </dsp:nvSpPr>
      <dsp:spPr>
        <a:xfrm>
          <a:off x="3300" y="598451"/>
          <a:ext cx="2618209" cy="1570925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>
              <a:latin typeface="Arial" panose="020B0604020202020204" pitchFamily="34" charset="0"/>
              <a:cs typeface="Arial" panose="020B0604020202020204" pitchFamily="34" charset="0"/>
            </a:rPr>
            <a:t>získání komplexního přehledu o stavu existujících pro-rodinných opatření</a:t>
          </a:r>
          <a:endParaRPr lang="en-US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300" y="598451"/>
        <a:ext cx="2618209" cy="1570925"/>
      </dsp:txXfrm>
    </dsp:sp>
    <dsp:sp modelId="{D6821900-32D8-410D-A21E-CFA2B657A46D}">
      <dsp:nvSpPr>
        <dsp:cNvPr id="0" name=""/>
        <dsp:cNvSpPr/>
      </dsp:nvSpPr>
      <dsp:spPr>
        <a:xfrm>
          <a:off x="2883330" y="598451"/>
          <a:ext cx="2618209" cy="1570925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>
              <a:latin typeface="Arial" panose="020B0604020202020204" pitchFamily="34" charset="0"/>
              <a:cs typeface="Arial" panose="020B0604020202020204" pitchFamily="34" charset="0"/>
            </a:rPr>
            <a:t>získání nových podnětů </a:t>
          </a:r>
          <a:br>
            <a:rPr lang="cs-CZ" sz="1800" kern="1200" dirty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cs-CZ" sz="1800" kern="1200" dirty="0">
              <a:latin typeface="Arial" panose="020B0604020202020204" pitchFamily="34" charset="0"/>
              <a:cs typeface="Arial" panose="020B0604020202020204" pitchFamily="34" charset="0"/>
            </a:rPr>
            <a:t>a nápadů od občanů, navázání spolupráce</a:t>
          </a:r>
          <a:endParaRPr lang="en-US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883330" y="598451"/>
        <a:ext cx="2618209" cy="1570925"/>
      </dsp:txXfrm>
    </dsp:sp>
    <dsp:sp modelId="{AF28574D-F90E-4A28-A5DC-46354EE58416}">
      <dsp:nvSpPr>
        <dsp:cNvPr id="0" name=""/>
        <dsp:cNvSpPr/>
      </dsp:nvSpPr>
      <dsp:spPr>
        <a:xfrm>
          <a:off x="5763360" y="598451"/>
          <a:ext cx="2618209" cy="1570925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>
              <a:latin typeface="Arial" panose="020B0604020202020204" pitchFamily="34" charset="0"/>
              <a:cs typeface="Arial" panose="020B0604020202020204" pitchFamily="34" charset="0"/>
            </a:rPr>
            <a:t>realizace konkrétních opatření​, která budou pro rodiny ​a seniory přínosná a budou vycházet z jejich potřeb</a:t>
          </a:r>
          <a:endParaRPr lang="cs-CZ" sz="1800" kern="1200" dirty="0"/>
        </a:p>
      </dsp:txBody>
      <dsp:txXfrm>
        <a:off x="5763360" y="598451"/>
        <a:ext cx="2618209" cy="1570925"/>
      </dsp:txXfrm>
    </dsp:sp>
    <dsp:sp modelId="{226BA712-AC43-4797-9AA6-DB331D02DA2A}">
      <dsp:nvSpPr>
        <dsp:cNvPr id="0" name=""/>
        <dsp:cNvSpPr/>
      </dsp:nvSpPr>
      <dsp:spPr>
        <a:xfrm>
          <a:off x="8643390" y="598451"/>
          <a:ext cx="2618209" cy="1570925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>
              <a:latin typeface="Arial" panose="020B0604020202020204" pitchFamily="34" charset="0"/>
              <a:cs typeface="Arial" panose="020B0604020202020204" pitchFamily="34" charset="0"/>
            </a:rPr>
            <a:t>prostředky obecního rozpočtu budou vynakládány efektivně</a:t>
          </a:r>
          <a:endParaRPr lang="cs-CZ" sz="1800" kern="1200"/>
        </a:p>
      </dsp:txBody>
      <dsp:txXfrm>
        <a:off x="8643390" y="598451"/>
        <a:ext cx="2618209" cy="1570925"/>
      </dsp:txXfrm>
    </dsp:sp>
    <dsp:sp modelId="{BBA26506-B8FB-4596-942F-020184D6FE28}">
      <dsp:nvSpPr>
        <dsp:cNvPr id="0" name=""/>
        <dsp:cNvSpPr/>
      </dsp:nvSpPr>
      <dsp:spPr>
        <a:xfrm>
          <a:off x="3300" y="2431197"/>
          <a:ext cx="2618209" cy="1570925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>
              <a:latin typeface="Arial" panose="020B0604020202020204" pitchFamily="34" charset="0"/>
              <a:cs typeface="Arial" panose="020B0604020202020204" pitchFamily="34" charset="0"/>
            </a:rPr>
            <a:t>zvýšení atraktivity obce jako místa vhodného pro rodiny, děti, seniory ​a podniky – zaměstnavatele</a:t>
          </a:r>
          <a:endParaRPr lang="en-US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300" y="2431197"/>
        <a:ext cx="2618209" cy="1570925"/>
      </dsp:txXfrm>
    </dsp:sp>
    <dsp:sp modelId="{A6C16473-30F3-4502-A00D-5BF3D9CE937B}">
      <dsp:nvSpPr>
        <dsp:cNvPr id="0" name=""/>
        <dsp:cNvSpPr/>
      </dsp:nvSpPr>
      <dsp:spPr>
        <a:xfrm>
          <a:off x="2883330" y="2431197"/>
          <a:ext cx="2618209" cy="1570925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>
              <a:latin typeface="Arial" panose="020B0604020202020204" pitchFamily="34" charset="0"/>
              <a:cs typeface="Arial" panose="020B0604020202020204" pitchFamily="34" charset="0"/>
            </a:rPr>
            <a:t>ovlivňování veřejného klimatu s cílem zpřístupnit příklady dobré praxe ostatním</a:t>
          </a:r>
          <a:endParaRPr lang="en-US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883330" y="2431197"/>
        <a:ext cx="2618209" cy="1570925"/>
      </dsp:txXfrm>
    </dsp:sp>
    <dsp:sp modelId="{D2BBC29A-6298-41F7-B054-9B16ED222F07}">
      <dsp:nvSpPr>
        <dsp:cNvPr id="0" name=""/>
        <dsp:cNvSpPr/>
      </dsp:nvSpPr>
      <dsp:spPr>
        <a:xfrm>
          <a:off x="5763360" y="2431197"/>
          <a:ext cx="2618209" cy="1570925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>
              <a:latin typeface="Arial" panose="020B0604020202020204" pitchFamily="34" charset="0"/>
              <a:cs typeface="Arial" panose="020B0604020202020204" pitchFamily="34" charset="0"/>
            </a:rPr>
            <a:t>rozvoj komunální rodinné politiky ve městech a v obcích</a:t>
          </a:r>
          <a:endParaRPr lang="en-US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763360" y="2431197"/>
        <a:ext cx="2618209" cy="1570925"/>
      </dsp:txXfrm>
    </dsp:sp>
    <dsp:sp modelId="{FD479DC1-5258-45C4-A619-0701618D7B9A}">
      <dsp:nvSpPr>
        <dsp:cNvPr id="0" name=""/>
        <dsp:cNvSpPr/>
      </dsp:nvSpPr>
      <dsp:spPr>
        <a:xfrm>
          <a:off x="8643390" y="2431197"/>
          <a:ext cx="2618209" cy="1570925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>
              <a:latin typeface="Arial" panose="020B0604020202020204" pitchFamily="34" charset="0"/>
              <a:cs typeface="Arial" panose="020B0604020202020204" pitchFamily="34" charset="0"/>
            </a:rPr>
            <a:t>podpora a posilování vztahů mezi samosprávou obce,  občany, mezi lidmi navzájem</a:t>
          </a:r>
          <a:endParaRPr lang="en-US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643390" y="2431197"/>
        <a:ext cx="2618209" cy="15709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5659" cy="4980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0443" y="0"/>
            <a:ext cx="2945659" cy="4980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F288479-C83F-D340-AC78-BAEA2E3FCD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5300" y="406400"/>
            <a:ext cx="9144000" cy="302260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80000"/>
              </a:lnSpc>
              <a:defRPr sz="8800" b="1" i="0" spc="50" baseline="0">
                <a:latin typeface="Arial" panose="020B0604020202020204" pitchFamily="34" charset="0"/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6B8C09E-EFCA-AB4C-BA83-68F103555C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5300" y="3429000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Kliknutím můžete upravit styl předlohy.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9E9F0EB4-8389-0C47-86B2-1847372CE2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07437" y="5509395"/>
            <a:ext cx="3042271" cy="883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688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CA75BC3-4017-C342-A2A7-3958F6DBCB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19803EF-32E5-1145-A509-F7994F4EDF7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21651C8-0589-0A4E-A648-43E7970689D8}" type="datetime1">
              <a:rPr lang="cs-CZ" smtClean="0"/>
              <a:t>14.11.2024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4D0D550-6A80-2244-AA4F-0A3275A4A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5F316BE-2998-1E4A-83A9-D9050107C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662E07EA-F260-7549-976E-B5A77B1A6F8B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Nadpis 1">
            <a:extLst>
              <a:ext uri="{FF2B5EF4-FFF2-40B4-BE49-F238E27FC236}">
                <a16:creationId xmlns:a16="http://schemas.microsoft.com/office/drawing/2014/main" id="{38936CAC-5922-E64E-B61E-0EBB8C2FF1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1964316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verečný slide"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>
            <a:extLst>
              <a:ext uri="{FF2B5EF4-FFF2-40B4-BE49-F238E27FC236}">
                <a16:creationId xmlns:a16="http://schemas.microsoft.com/office/drawing/2014/main" id="{5CC4AAD7-5472-9243-9B53-33AAA4C37C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5300" y="406400"/>
            <a:ext cx="9144000" cy="3022600"/>
          </a:xfrm>
          <a:prstGeom prst="rect">
            <a:avLst/>
          </a:prstGeom>
          <a:noFill/>
        </p:spPr>
        <p:txBody>
          <a:bodyPr anchor="t">
            <a:noAutofit/>
          </a:bodyPr>
          <a:lstStyle>
            <a:lvl1pPr algn="l">
              <a:lnSpc>
                <a:spcPct val="70000"/>
              </a:lnSpc>
              <a:defRPr sz="9600" b="1" i="0" spc="50" baseline="0">
                <a:latin typeface="Arial" panose="020B0604020202020204" pitchFamily="34" charset="0"/>
              </a:defRPr>
            </a:lvl1pPr>
          </a:lstStyle>
          <a:p>
            <a:r>
              <a:rPr lang="cs-CZ" dirty="0"/>
              <a:t>Děkujeme</a:t>
            </a:r>
            <a:br>
              <a:rPr lang="cs-CZ" dirty="0"/>
            </a:br>
            <a:r>
              <a:rPr lang="cs-CZ" dirty="0"/>
              <a:t>za pozornost</a:t>
            </a:r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id="{AAF84FE4-A791-154D-8D89-7AE14B2F073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5300" y="4736873"/>
            <a:ext cx="9144000" cy="1655762"/>
          </a:xfrm>
          <a:prstGeom prst="rect">
            <a:avLst/>
          </a:prstGeom>
          <a:noFill/>
        </p:spPr>
        <p:txBody>
          <a:bodyPr anchor="b"/>
          <a:lstStyle>
            <a:lvl1pPr marL="0" indent="0" algn="l">
              <a:lnSpc>
                <a:spcPct val="60000"/>
              </a:lnSpc>
              <a:buNone/>
              <a:defRPr sz="24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Krajský úřad ZK</a:t>
            </a:r>
          </a:p>
          <a:p>
            <a:r>
              <a:rPr lang="cs-CZ" dirty="0"/>
              <a:t>Třída Tomáše Bati 21</a:t>
            </a:r>
          </a:p>
          <a:p>
            <a:r>
              <a:rPr lang="cs-CZ" dirty="0"/>
              <a:t>Zlín 761 90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E34A837E-901A-C645-93E3-46FC598A675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07437" y="5509395"/>
            <a:ext cx="3042271" cy="8832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32768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>
            <a:extLst>
              <a:ext uri="{FF2B5EF4-FFF2-40B4-BE49-F238E27FC236}">
                <a16:creationId xmlns:a16="http://schemas.microsoft.com/office/drawing/2014/main" id="{A8EB467B-1B72-0844-8B4A-9B97214D320E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CED2B99-8320-C74A-A004-6A87A98F44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679353"/>
            <a:ext cx="11264900" cy="4600272"/>
          </a:xfrm>
          <a:prstGeom prst="rect">
            <a:avLst/>
          </a:prstGeom>
        </p:spPr>
        <p:txBody>
          <a:bodyPr/>
          <a:lstStyle>
            <a:lvl1pPr marL="2286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1pPr>
            <a:lvl2pPr marL="6858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2pPr>
            <a:lvl3pPr marL="11430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3pPr>
            <a:lvl4pPr marL="16002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4pPr>
            <a:lvl5pPr marL="20574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5pPr>
          </a:lstStyle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516D43F-5937-FB4B-BEE5-73342504779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2026" y="6111875"/>
            <a:ext cx="2743200" cy="365125"/>
          </a:xfrm>
          <a:prstGeom prst="rect">
            <a:avLst/>
          </a:prstGeom>
        </p:spPr>
        <p:txBody>
          <a:bodyPr anchor="b"/>
          <a:lstStyle>
            <a:lvl1pPr>
              <a:defRPr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298322F3-296F-D94B-BA69-5E3C08C45827}" type="datetime1">
              <a:rPr lang="cs-CZ" smtClean="0"/>
              <a:pPr/>
              <a:t>14.11.2024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E6DB1C5-5CB2-4642-83AF-2F13EDC3D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102600"/>
            <a:ext cx="4114800" cy="365125"/>
          </a:xfrm>
          <a:prstGeom prst="rect">
            <a:avLst/>
          </a:prstGeom>
        </p:spPr>
        <p:txBody>
          <a:bodyPr anchor="b"/>
          <a:lstStyle>
            <a:lvl1pPr>
              <a:defRPr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3B7E0B1-A765-BD4B-88A5-DD684EA5E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2743200" cy="525613"/>
          </a:xfrm>
          <a:prstGeom prst="rect">
            <a:avLst/>
          </a:prstGeom>
        </p:spPr>
        <p:txBody>
          <a:bodyPr anchor="b"/>
          <a:lstStyle>
            <a:lvl1pPr>
              <a:defRPr sz="4000" b="0" i="1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157D43A2-98E4-B24E-9228-7624BE346F8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9" name="Nadpis 1">
            <a:extLst>
              <a:ext uri="{FF2B5EF4-FFF2-40B4-BE49-F238E27FC236}">
                <a16:creationId xmlns:a16="http://schemas.microsoft.com/office/drawing/2014/main" id="{B0A28088-5B5E-0D49-8009-650A01CA55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2298802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oddílu"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0FF8C54-ADC3-FB41-8FA8-5442DAA0E79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953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8CA4094-DA60-0047-89AF-3ECD26EBCBC6}" type="datetime1">
              <a:rPr lang="cs-CZ" smtClean="0"/>
              <a:t>14.11.2024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B99A2F4-445F-3B40-9D23-8AB4D4FE0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2D341A6C-DE7B-3344-BDB9-8EFB140281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5300" y="406400"/>
            <a:ext cx="5150126" cy="302260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80000"/>
              </a:lnSpc>
              <a:defRPr sz="7200" b="1" i="0" spc="50" baseline="0">
                <a:latin typeface="Arial" panose="020B0604020202020204" pitchFamily="34" charset="0"/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id="{D7C209FA-AB6E-2841-B554-164C048ED5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5300" y="4563562"/>
            <a:ext cx="5150126" cy="1655762"/>
          </a:xfrm>
          <a:prstGeom prst="rect">
            <a:avLst/>
          </a:prstGeom>
        </p:spPr>
        <p:txBody>
          <a:bodyPr anchor="b"/>
          <a:lstStyle>
            <a:lvl1pPr marL="0" indent="0" algn="l">
              <a:buNone/>
              <a:defRPr sz="24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Kliknutím můžete upravit styl předlohy.</a:t>
            </a:r>
          </a:p>
        </p:txBody>
      </p:sp>
      <p:sp>
        <p:nvSpPr>
          <p:cNvPr id="10" name="Zástupný obsah 2">
            <a:extLst>
              <a:ext uri="{FF2B5EF4-FFF2-40B4-BE49-F238E27FC236}">
                <a16:creationId xmlns:a16="http://schemas.microsoft.com/office/drawing/2014/main" id="{A9D1F263-5082-D040-8558-9E708E7123C4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6096000" y="580541"/>
            <a:ext cx="5499652" cy="5638783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Wingdings" pitchFamily="2" charset="2"/>
              <a:buNone/>
              <a:defRPr b="0" i="1">
                <a:latin typeface="Arial" panose="020B0604020202020204" pitchFamily="34" charset="0"/>
              </a:defRPr>
            </a:lvl1pPr>
            <a:lvl2pPr marL="685800" indent="-228600">
              <a:buFont typeface="Wingdings" pitchFamily="2" charset="2"/>
              <a:buChar char="§"/>
              <a:defRPr/>
            </a:lvl2pPr>
            <a:lvl3pPr marL="1143000" indent="-228600">
              <a:buFont typeface="Wingdings" pitchFamily="2" charset="2"/>
              <a:buChar char="§"/>
              <a:defRPr/>
            </a:lvl3pPr>
            <a:lvl4pPr marL="1600200" indent="-228600">
              <a:buFont typeface="Wingdings" pitchFamily="2" charset="2"/>
              <a:buChar char="§"/>
              <a:defRPr/>
            </a:lvl4pPr>
            <a:lvl5pPr marL="2057400" indent="-228600"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b="0" i="1" dirty="0">
                <a:latin typeface="Degular" pitchFamily="82" charset="0"/>
              </a:rPr>
              <a:t>zde vložte fotku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84649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38301C3-EDD8-8443-9B23-624712369A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1ABF2C62-EAA8-FD46-AB0C-AFB46182D9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1FEBD6D-B94A-4C40-AA98-1C5062D62E1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3144E17-280E-3341-A412-19E1FCCEF808}" type="datetime1">
              <a:rPr lang="cs-CZ" smtClean="0"/>
              <a:t>14.11.2024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6001B55-F3D8-B245-916B-3D87F5313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3B028F9-C99B-2345-BCCE-D5C768B7C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1F83C6B9-51BF-354A-813E-1E819CCC41A1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Nadpis 1">
            <a:extLst>
              <a:ext uri="{FF2B5EF4-FFF2-40B4-BE49-F238E27FC236}">
                <a16:creationId xmlns:a16="http://schemas.microsoft.com/office/drawing/2014/main" id="{0A18D240-3BE2-B74D-A516-B0F270362F6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27099468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960D600-9E1D-644E-955C-AB90DEDEA9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2E7F195-0ECA-5B4E-A9CE-6F805D887D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369F282E-870E-E74D-944D-04EE93DED5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715EF3A7-92DE-084B-987D-EA36395928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BC139B72-6DD2-A340-833A-5DC55CEC54D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5E85617-9B28-DF47-BAEC-26C747C8C48A}" type="datetime1">
              <a:rPr lang="cs-CZ" smtClean="0"/>
              <a:t>14.11.2024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4101F343-B190-BE48-9F5D-5B2FD4CDF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5E1B4949-59AC-7B49-9256-34E0F63B3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ECF809C9-6CD1-224D-B38B-D9054EF10F1C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">
            <a:extLst>
              <a:ext uri="{FF2B5EF4-FFF2-40B4-BE49-F238E27FC236}">
                <a16:creationId xmlns:a16="http://schemas.microsoft.com/office/drawing/2014/main" id="{D4AA426A-68B9-3C47-AFEB-D3AC3F0BF83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2307038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467392C5-49AE-E548-81A5-FC459F4C38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A9F845A-1646-B040-9BDE-B0949ABAA815}" type="datetime1">
              <a:rPr lang="cs-CZ" smtClean="0"/>
              <a:t>14.11.2024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27EE62BF-0652-CC49-B1C6-740D979D6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1BE27E5-F9AD-FA40-BB59-77DCC9C5F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6B4FD313-B4A8-0A46-A50D-B31C9DA87A8E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01BCA978-992E-9541-9BE1-4AF26B9D85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4646155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7866500E-7FAE-3947-9DAD-FBA5BC7E956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B0C0A0B-5067-DE47-AFC8-F97D18BD4B1F}" type="datetime1">
              <a:rPr lang="cs-CZ" smtClean="0"/>
              <a:t>14.11.2024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358ACE9A-9F8E-CA4C-B782-EFD36998E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A900C6D-9313-3E4C-B392-797DCC38C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86702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CC8F003-A3D3-034D-9720-A29A641DBB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56C9885-78EF-7E49-B9B7-55A0262D40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9CB5D9DD-0ECA-C54D-88FB-0C68D8DF3F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430A157-10E2-3A41-9082-3C345EC0316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E67CFD3-BCAB-884C-9D47-4C8AA78F6E8C}" type="datetime1">
              <a:rPr lang="cs-CZ" smtClean="0"/>
              <a:t>14.11.2024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44CFB0E-3ED7-644D-9D3C-61F36A5F5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8B83830-1354-2D43-AE7D-380C4FEA2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0031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46E36E-C6D9-964D-B45E-DBD89DD49C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25845132-64BF-844A-8C4F-0A043DE08D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77262657-9F70-6F44-BA53-3669D8E34F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F32EC5D-74A5-B64D-AAF7-CD3ACB694BB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A05ACCB-DF1B-A540-A5D2-32650422C0FD}" type="datetime1">
              <a:rPr lang="cs-CZ" smtClean="0"/>
              <a:t>14.11.2024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7C7E311-A125-DB47-B7CE-65018DAA4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1CC73E3-49F8-B845-AD36-F5386031C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9314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68BBF5F4-3DF4-D44B-9838-6CB84E6AA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55FD67A-23F8-3A4C-8A09-6F2FFDD280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3E14E2A-7861-2E4E-AE70-2C50E156B6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A7EFC59B-10BD-D14D-AB9A-171FF071635D}" type="datetime1">
              <a:rPr lang="cs-CZ" smtClean="0"/>
              <a:pPr/>
              <a:t>14.11.2024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41FCBC8-96E6-C244-ACD4-C5CE32D244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42C4FB4-DF05-094A-A789-D60084923A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157D43A2-98E4-B24E-9228-7624BE346F8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64493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kern="1200">
          <a:solidFill>
            <a:schemeClr val="tx1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" pitchFamily="2" charset="2"/>
        <a:buChar char="§"/>
        <a:defRPr sz="2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24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20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ffc-zk.cz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>
            <a:extLst>
              <a:ext uri="{FF2B5EF4-FFF2-40B4-BE49-F238E27FC236}">
                <a16:creationId xmlns:a16="http://schemas.microsoft.com/office/drawing/2014/main" id="{6A464F62-C66D-7747-AE1D-B98617324826}"/>
              </a:ext>
            </a:extLst>
          </p:cNvPr>
          <p:cNvSpPr txBox="1">
            <a:spLocks/>
          </p:cNvSpPr>
          <p:nvPr/>
        </p:nvSpPr>
        <p:spPr>
          <a:xfrm>
            <a:off x="451560" y="506011"/>
            <a:ext cx="10681878" cy="3027135"/>
          </a:xfrm>
          <a:prstGeom prst="rect">
            <a:avLst/>
          </a:prstGeom>
        </p:spPr>
        <p:txBody>
          <a:bodyPr anchor="t">
            <a:normAutofit fontScale="8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0" i="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+mj-cs"/>
              </a:defRPr>
            </a:lvl1pPr>
          </a:lstStyle>
          <a:p>
            <a:pPr lvl="0" algn="ctr">
              <a:lnSpc>
                <a:spcPct val="100000"/>
              </a:lnSpc>
              <a:buClrTx/>
            </a:pPr>
            <a:r>
              <a:rPr lang="cs-CZ" sz="6600" dirty="0">
                <a:latin typeface="+mj-lt"/>
              </a:rPr>
              <a:t>Setkání starostů měst a obcí Zlínského kraje – sociální oblast</a:t>
            </a:r>
          </a:p>
          <a:p>
            <a:pPr lvl="0" algn="ctr">
              <a:lnSpc>
                <a:spcPct val="100000"/>
              </a:lnSpc>
              <a:buClrTx/>
            </a:pPr>
            <a:endParaRPr lang="cs-CZ" sz="6600" dirty="0">
              <a:latin typeface="+mj-lt"/>
            </a:endParaRPr>
          </a:p>
          <a:p>
            <a:pPr lvl="0" algn="ctr">
              <a:lnSpc>
                <a:spcPct val="100000"/>
              </a:lnSpc>
              <a:buClrTx/>
            </a:pPr>
            <a:r>
              <a:rPr kumimoji="0" lang="cs-CZ" sz="6600" b="1" i="0" u="none" strike="noStrike" kern="1200" cap="none" spc="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</a:rPr>
              <a:t>21.11.2024</a:t>
            </a:r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6A464F62-C66D-7747-AE1D-B98617324826}"/>
              </a:ext>
            </a:extLst>
          </p:cNvPr>
          <p:cNvSpPr txBox="1">
            <a:spLocks/>
          </p:cNvSpPr>
          <p:nvPr/>
        </p:nvSpPr>
        <p:spPr>
          <a:xfrm>
            <a:off x="451560" y="2960623"/>
            <a:ext cx="7291532" cy="2124177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0" i="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+mj-cs"/>
              </a:defRPr>
            </a:lvl1pPr>
          </a:lstStyle>
          <a:p>
            <a:pPr lvl="0">
              <a:lnSpc>
                <a:spcPct val="100000"/>
              </a:lnSpc>
              <a:buClrTx/>
            </a:pPr>
            <a:endParaRPr lang="cs-CZ" sz="4000" b="1" dirty="0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1853" y="4754219"/>
            <a:ext cx="3721291" cy="1508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14528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Audit vznikl v Rakousku v roce 2002, licenci pro ČR vlastní Jihomoravský kraj od </a:t>
            </a:r>
            <a:r>
              <a:rPr lang="cs-CZ" dirty="0" err="1"/>
              <a:t>Familie</a:t>
            </a:r>
            <a:r>
              <a:rPr lang="cs-CZ" dirty="0"/>
              <a:t> &amp; </a:t>
            </a:r>
            <a:r>
              <a:rPr lang="cs-CZ" dirty="0" err="1"/>
              <a:t>Beruf</a:t>
            </a:r>
            <a:r>
              <a:rPr lang="cs-CZ" dirty="0"/>
              <a:t> Management </a:t>
            </a:r>
            <a:r>
              <a:rPr lang="cs-CZ" dirty="0" err="1"/>
              <a:t>GmbH</a:t>
            </a:r>
            <a:r>
              <a:rPr lang="cs-CZ" dirty="0"/>
              <a:t> Vídeň od roku 2015, Zlínský kraj má uzavřenu </a:t>
            </a:r>
            <a:r>
              <a:rPr lang="cs-CZ" dirty="0" err="1"/>
              <a:t>podlicenční</a:t>
            </a:r>
            <a:r>
              <a:rPr lang="cs-CZ" dirty="0"/>
              <a:t> smlouvu s </a:t>
            </a:r>
            <a:r>
              <a:rPr lang="cs-CZ" dirty="0" err="1"/>
              <a:t>JmK</a:t>
            </a:r>
            <a:r>
              <a:rPr lang="cs-CZ" dirty="0"/>
              <a:t> od roku 2023.</a:t>
            </a:r>
          </a:p>
          <a:p>
            <a:r>
              <a:rPr lang="cs-CZ" dirty="0"/>
              <a:t>Jedná se o nástroj na podporu rozvoje rodinné politiky v obcích. Cílem je zlepšit klima v obci.</a:t>
            </a:r>
          </a:p>
          <a:p>
            <a:r>
              <a:rPr lang="cs-CZ" dirty="0"/>
              <a:t>Smyslem je netvořit opatření „od stolu“, ale zapojit neziskový sektor, politickou reprezentaci, zaměstnavatele, školy a občany ve všech fázích života – rodiče, mládež, seniory.</a:t>
            </a:r>
          </a:p>
          <a:p>
            <a:r>
              <a:rPr lang="cs-CZ" dirty="0"/>
              <a:t>AFFC pomůže zlepšit komunikaci se samosprávou, zlepšit vztahy mezi občany obce.</a:t>
            </a:r>
            <a:endParaRPr lang="en-US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2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err="1"/>
              <a:t>Auditfamilyfriendlycommunity</a:t>
            </a:r>
            <a:br>
              <a:rPr lang="cs-CZ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475861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3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Auditfamilyfriendlycommunity</a:t>
            </a:r>
            <a:endParaRPr lang="cs-CZ" dirty="0"/>
          </a:p>
        </p:txBody>
      </p:sp>
      <p:graphicFrame>
        <p:nvGraphicFramePr>
          <p:cNvPr id="5" name="Zástupný symbol pro obsah 2">
            <a:extLst>
              <a:ext uri="{FF2B5EF4-FFF2-40B4-BE49-F238E27FC236}">
                <a16:creationId xmlns:a16="http://schemas.microsoft.com/office/drawing/2014/main" id="{A2593B37-2186-418A-B366-B7F095021A0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6941330"/>
              </p:ext>
            </p:extLst>
          </p:nvPr>
        </p:nvGraphicFramePr>
        <p:xfrm>
          <a:off x="422275" y="1679575"/>
          <a:ext cx="11264900" cy="46005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567085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cs-CZ" altLang="cs-CZ" dirty="0"/>
              <a:t>Zájem o rozvoj rodinné politiky v obci, zájem o zmapování stávajících opatření a aktivit.</a:t>
            </a:r>
          </a:p>
          <a:p>
            <a:pPr>
              <a:defRPr/>
            </a:pPr>
            <a:r>
              <a:rPr lang="cs-CZ" altLang="cs-CZ" dirty="0"/>
              <a:t>Ustanovení motivovaného zástupce obce (pověřené osoby), který se bude na procesu auditu podílet a bude komunikovat s poradcem, krajem a hodnotitelem.</a:t>
            </a:r>
          </a:p>
          <a:p>
            <a:pPr>
              <a:defRPr/>
            </a:pPr>
            <a:r>
              <a:rPr lang="cs-CZ" altLang="cs-CZ" dirty="0"/>
              <a:t>Schválení Dohody o účasti na AFFC voleným orgánem obce a její podpis.</a:t>
            </a:r>
          </a:p>
          <a:p>
            <a:pPr>
              <a:defRPr/>
            </a:pPr>
            <a:r>
              <a:rPr lang="cs-CZ" altLang="cs-CZ" dirty="0"/>
              <a:t>Dodržování podmínek Národní prováděcí směrnice a administrace související dokumentace.</a:t>
            </a:r>
          </a:p>
          <a:p>
            <a:pPr marL="342900" indent="-342900">
              <a:buFont typeface="Wingdings" panose="05000000000000000000" pitchFamily="2" charset="2"/>
              <a:buChar char="ü"/>
              <a:defRPr/>
            </a:pPr>
            <a:endParaRPr lang="cs-CZ" alt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4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AFFC – podmínky účasti obce</a:t>
            </a:r>
          </a:p>
        </p:txBody>
      </p:sp>
    </p:spTree>
    <p:extLst>
      <p:ext uri="{BB962C8B-B14F-4D97-AF65-F5344CB8AC3E}">
        <p14:creationId xmlns:p14="http://schemas.microsoft.com/office/powerpoint/2010/main" val="42319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>
                <a:latin typeface="+mj-lt"/>
              </a:rPr>
              <a:t>Vznikne projektová skupina, která má max. 15 členů (</a:t>
            </a:r>
            <a:r>
              <a:rPr lang="cs-CZ">
                <a:latin typeface="+mj-lt"/>
              </a:rPr>
              <a:t>např. </a:t>
            </a:r>
            <a:r>
              <a:rPr lang="cs-CZ">
                <a:effectLst/>
                <a:latin typeface="+mj-lt"/>
                <a:ea typeface="Aptos" panose="020B0004020202020204" pitchFamily="34" charset="0"/>
                <a:cs typeface="Aptos" panose="020B0004020202020204" pitchFamily="34" charset="0"/>
              </a:rPr>
              <a:t>starosta</a:t>
            </a:r>
            <a:r>
              <a:rPr lang="cs-CZ" dirty="0">
                <a:effectLst/>
                <a:latin typeface="+mj-lt"/>
                <a:ea typeface="Aptos" panose="020B0004020202020204" pitchFamily="34" charset="0"/>
                <a:cs typeface="Aptos" panose="020B0004020202020204" pitchFamily="34" charset="0"/>
              </a:rPr>
              <a:t>, místostarosta, vedoucí projektu, zástupce rodičů, seniorů, lidí s handicapem, církví, MŠ, ZŠ, SŠ, politických stran, podnikatelů</a:t>
            </a:r>
            <a:r>
              <a:rPr lang="cs-CZ" dirty="0">
                <a:latin typeface="+mj-lt"/>
              </a:rPr>
              <a:t>). Jsou zastoupeny všechny věkové kategorie.</a:t>
            </a:r>
          </a:p>
          <a:p>
            <a:r>
              <a:rPr lang="cs-CZ" dirty="0">
                <a:effectLst/>
                <a:latin typeface="+mj-lt"/>
                <a:ea typeface="Aptos" panose="020B0004020202020204" pitchFamily="34" charset="0"/>
                <a:cs typeface="Aptos" panose="020B0004020202020204" pitchFamily="34" charset="0"/>
              </a:rPr>
              <a:t>Na prvním hodnotícím workshopu proběhne sběr informací např. formou dotazníku, anket a rozhovorů.</a:t>
            </a:r>
          </a:p>
          <a:p>
            <a:r>
              <a:rPr lang="cs-CZ" dirty="0">
                <a:effectLst/>
                <a:latin typeface="+mj-lt"/>
                <a:ea typeface="Aptos" panose="020B0004020202020204" pitchFamily="34" charset="0"/>
                <a:cs typeface="Aptos" panose="020B0004020202020204" pitchFamily="34" charset="0"/>
              </a:rPr>
              <a:t>Na druhém plánovacím workshopu vznikne plán opatření a aktivit, který schválí zastupitelstvo obce. P</a:t>
            </a:r>
            <a:r>
              <a:rPr lang="cs-CZ" dirty="0">
                <a:latin typeface="+mj-lt"/>
              </a:rPr>
              <a:t>lán opatření následně schválí zastupitelstvo obce.</a:t>
            </a:r>
          </a:p>
          <a:p>
            <a:r>
              <a:rPr lang="cs-CZ" dirty="0">
                <a:latin typeface="+mj-lt"/>
              </a:rPr>
              <a:t>Poté proběhne hodnocení zástupcem Rodinného svazu ČR.</a:t>
            </a:r>
          </a:p>
          <a:p>
            <a:r>
              <a:rPr lang="cs-CZ" dirty="0">
                <a:latin typeface="+mj-lt"/>
              </a:rPr>
              <a:t>Výsledkem je certifikát, </a:t>
            </a:r>
            <a:r>
              <a:rPr lang="cs-CZ" dirty="0">
                <a:effectLst/>
                <a:latin typeface="+mj-lt"/>
                <a:ea typeface="Aptos" panose="020B0004020202020204" pitchFamily="34" charset="0"/>
                <a:cs typeface="Aptos" panose="020B0004020202020204" pitchFamily="34" charset="0"/>
              </a:rPr>
              <a:t>doba pro realizaci schválených opatření a aktivit je 3 roky</a:t>
            </a:r>
            <a:r>
              <a:rPr lang="cs-CZ" dirty="0">
                <a:latin typeface="+mj-lt"/>
              </a:rPr>
              <a:t>.</a:t>
            </a:r>
          </a:p>
          <a:p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5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AFFC - průběh</a:t>
            </a:r>
          </a:p>
        </p:txBody>
      </p:sp>
    </p:spTree>
    <p:extLst>
      <p:ext uri="{BB962C8B-B14F-4D97-AF65-F5344CB8AC3E}">
        <p14:creationId xmlns:p14="http://schemas.microsoft.com/office/powerpoint/2010/main" val="10387630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FDF4EFDA-58F5-B69D-59F7-F524B1DC45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Verdana" panose="020B0604030504040204" pitchFamily="34" charset="0"/>
              <a:buAutoNum type="arabicPeriod"/>
            </a:pPr>
            <a:r>
              <a:rPr lang="cs-CZ" altLang="cs-CZ" sz="2800" dirty="0"/>
              <a:t>Těhotenství a narození dítěte</a:t>
            </a:r>
          </a:p>
          <a:p>
            <a:pPr eaLnBrk="1" hangingPunct="1">
              <a:buFont typeface="Verdana" panose="020B0604030504040204" pitchFamily="34" charset="0"/>
              <a:buAutoNum type="arabicPeriod"/>
            </a:pPr>
            <a:r>
              <a:rPr lang="cs-CZ" altLang="cs-CZ" sz="2800" dirty="0"/>
              <a:t>Rodina s kojencem</a:t>
            </a:r>
          </a:p>
          <a:p>
            <a:pPr eaLnBrk="1" hangingPunct="1">
              <a:buFont typeface="Verdana" panose="020B0604030504040204" pitchFamily="34" charset="0"/>
              <a:buAutoNum type="arabicPeriod"/>
            </a:pPr>
            <a:r>
              <a:rPr lang="cs-CZ" altLang="cs-CZ" sz="2800" dirty="0"/>
              <a:t>Malé dítě do 3 let</a:t>
            </a:r>
          </a:p>
          <a:p>
            <a:pPr eaLnBrk="1" hangingPunct="1">
              <a:buFont typeface="Verdana" panose="020B0604030504040204" pitchFamily="34" charset="0"/>
              <a:buAutoNum type="arabicPeriod"/>
            </a:pPr>
            <a:r>
              <a:rPr lang="cs-CZ" altLang="cs-CZ" sz="2800" dirty="0"/>
              <a:t>Dítě v mateřské škole</a:t>
            </a:r>
          </a:p>
          <a:p>
            <a:pPr eaLnBrk="1" hangingPunct="1">
              <a:buFont typeface="Verdana" panose="020B0604030504040204" pitchFamily="34" charset="0"/>
              <a:buAutoNum type="arabicPeriod"/>
            </a:pPr>
            <a:r>
              <a:rPr lang="cs-CZ" altLang="cs-CZ" sz="2800" dirty="0"/>
              <a:t>Dítě školního věku</a:t>
            </a:r>
          </a:p>
          <a:p>
            <a:pPr eaLnBrk="1" hangingPunct="1">
              <a:buFont typeface="Verdana" panose="020B0604030504040204" pitchFamily="34" charset="0"/>
              <a:buAutoNum type="arabicPeriod"/>
            </a:pPr>
            <a:r>
              <a:rPr lang="cs-CZ" altLang="cs-CZ" sz="2800" dirty="0"/>
              <a:t>Mladý člověk v procesu vzdělávání</a:t>
            </a:r>
          </a:p>
          <a:p>
            <a:pPr eaLnBrk="1" hangingPunct="1">
              <a:buFont typeface="Verdana" panose="020B0604030504040204" pitchFamily="34" charset="0"/>
              <a:buAutoNum type="arabicPeriod"/>
            </a:pPr>
            <a:r>
              <a:rPr lang="cs-CZ" altLang="cs-CZ" sz="2800" dirty="0"/>
              <a:t>Období po aktivním rodičovství (vztah prarodiče, děti, vnoučata)</a:t>
            </a:r>
          </a:p>
          <a:p>
            <a:pPr eaLnBrk="1" hangingPunct="1">
              <a:buFont typeface="Verdana" panose="020B0604030504040204" pitchFamily="34" charset="0"/>
              <a:buAutoNum type="arabicPeriod"/>
            </a:pPr>
            <a:r>
              <a:rPr lang="cs-CZ" altLang="cs-CZ" sz="2800" dirty="0"/>
              <a:t>Senioři/</a:t>
            </a:r>
            <a:r>
              <a:rPr lang="cs-CZ" altLang="cs-CZ" sz="2800" dirty="0" err="1"/>
              <a:t>ky</a:t>
            </a:r>
            <a:r>
              <a:rPr lang="cs-CZ" altLang="cs-CZ" sz="2800" dirty="0"/>
              <a:t> </a:t>
            </a:r>
          </a:p>
          <a:p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D1C46ADC-43BA-46F3-8D2B-084B48C9E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6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930578C7-47F3-FAEE-9E3C-8971D069CE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4000" dirty="0"/>
              <a:t>Životní období – složení pracovní skupiny</a:t>
            </a:r>
          </a:p>
        </p:txBody>
      </p:sp>
    </p:spTree>
    <p:extLst>
      <p:ext uri="{BB962C8B-B14F-4D97-AF65-F5344CB8AC3E}">
        <p14:creationId xmlns:p14="http://schemas.microsoft.com/office/powerpoint/2010/main" val="9709075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AC5A7601-7872-0A12-ABD7-7048703FDD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cs-CZ" sz="2800" b="1" dirty="0"/>
              <a:t>Úhradu nákladů </a:t>
            </a:r>
            <a:r>
              <a:rPr lang="cs-CZ" sz="2800" dirty="0"/>
              <a:t>na poradce a hodnotitele.</a:t>
            </a:r>
          </a:p>
          <a:p>
            <a:pPr marL="342900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cs-CZ" sz="2800" dirty="0"/>
              <a:t>Drobné </a:t>
            </a:r>
            <a:r>
              <a:rPr lang="cs-CZ" sz="2800" b="1" dirty="0"/>
              <a:t>propagační materiály </a:t>
            </a:r>
            <a:r>
              <a:rPr lang="cs-CZ" sz="2800" dirty="0"/>
              <a:t>pro členy projektového týmu.</a:t>
            </a:r>
          </a:p>
          <a:p>
            <a:pPr marL="342900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cs-CZ" sz="2800" b="1" dirty="0"/>
              <a:t>Šanon</a:t>
            </a:r>
            <a:r>
              <a:rPr lang="cs-CZ" sz="2800" dirty="0"/>
              <a:t> s dokumentací k auditu.</a:t>
            </a:r>
          </a:p>
          <a:p>
            <a:pPr marL="342900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cs-CZ" sz="2800" b="1" dirty="0"/>
              <a:t>Prezentaci obcí </a:t>
            </a:r>
            <a:r>
              <a:rPr lang="cs-CZ" sz="2800" dirty="0"/>
              <a:t>na webu auditu.</a:t>
            </a:r>
          </a:p>
          <a:p>
            <a:pPr marL="342900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cs-CZ" sz="2800" dirty="0"/>
              <a:t>Slavnostní </a:t>
            </a:r>
            <a:r>
              <a:rPr lang="cs-CZ" sz="2800" b="1" dirty="0"/>
              <a:t>předávání certifikátů</a:t>
            </a:r>
            <a:r>
              <a:rPr lang="cs-CZ" sz="2800" dirty="0"/>
              <a:t>.</a:t>
            </a:r>
          </a:p>
          <a:p>
            <a:pPr marL="342900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cs-CZ" sz="2800" b="1" dirty="0"/>
              <a:t>Informační tabule </a:t>
            </a:r>
            <a:r>
              <a:rPr lang="cs-CZ" sz="2800" dirty="0"/>
              <a:t>k prezentaci obce a propagaci auditu.</a:t>
            </a:r>
          </a:p>
          <a:p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778AE373-FC8F-4C40-EFD5-09F487ADF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7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80FA4440-72E2-73E7-7D7C-5158304B8C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 mohou obce očekávat od kraje</a:t>
            </a:r>
          </a:p>
        </p:txBody>
      </p:sp>
      <p:pic>
        <p:nvPicPr>
          <p:cNvPr id="5" name="Zástupný obsah 4" descr="Obsah obrázku text&#10;&#10;Popis byl vytvořen automaticky">
            <a:extLst>
              <a:ext uri="{FF2B5EF4-FFF2-40B4-BE49-F238E27FC236}">
                <a16:creationId xmlns:a16="http://schemas.microsoft.com/office/drawing/2014/main" id="{C12FA719-2C8F-4739-F654-38344B1FF5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467" y="5198698"/>
            <a:ext cx="4075746" cy="14288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84142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5A2F17E1-9DC4-4163-97D3-EA668D5CEE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 letošním roce se zapojilo 6 obcí. Jedná se o první rok, kdy audity probíhají. Zapojily se Vsetín, Kroměříž, Staré Město, Želechovice nad Dřevnicí, Jablůnka, Nivnice.</a:t>
            </a:r>
          </a:p>
          <a:p>
            <a:r>
              <a:rPr lang="cs-CZ" dirty="0"/>
              <a:t>Informační seminář pro rok 2025 se uskuteční dne 16.1.2025 na Krajském úřadu Zlínského kraje, potvrzení ze semináře platí 18 měsíců.</a:t>
            </a:r>
          </a:p>
          <a:p>
            <a:r>
              <a:rPr lang="cs-CZ" dirty="0"/>
              <a:t>Další informace jsou na webu </a:t>
            </a:r>
            <a:r>
              <a:rPr lang="cs-CZ" dirty="0">
                <a:hlinkClick r:id="rId2"/>
              </a:rPr>
              <a:t>www.affc-zk.cz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19CDB75D-D0C7-7206-2091-8595C0BE5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8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50BEDD70-DF9D-7C43-D36C-F417065CAB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Aktuální informace</a:t>
            </a:r>
          </a:p>
        </p:txBody>
      </p:sp>
    </p:spTree>
    <p:extLst>
      <p:ext uri="{BB962C8B-B14F-4D97-AF65-F5344CB8AC3E}">
        <p14:creationId xmlns:p14="http://schemas.microsoft.com/office/powerpoint/2010/main" val="23649446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4">
            <a:extLst>
              <a:ext uri="{FF2B5EF4-FFF2-40B4-BE49-F238E27FC236}">
                <a16:creationId xmlns:a16="http://schemas.microsoft.com/office/drawing/2014/main" id="{E52FA94F-0539-5D48-AA3C-3C74ED6243C4}"/>
              </a:ext>
            </a:extLst>
          </p:cNvPr>
          <p:cNvSpPr txBox="1">
            <a:spLocks/>
          </p:cNvSpPr>
          <p:nvPr/>
        </p:nvSpPr>
        <p:spPr>
          <a:xfrm>
            <a:off x="495300" y="804751"/>
            <a:ext cx="10664313" cy="226291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0" i="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6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</a:rPr>
              <a:t>Děkuji</a:t>
            </a:r>
            <a:r>
              <a:rPr kumimoji="0" lang="cs-CZ" sz="60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</a:rPr>
              <a:t> za pozornost</a:t>
            </a:r>
            <a:endParaRPr kumimoji="0" lang="cs-CZ" sz="6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5" name="Podnadpis 5">
            <a:extLst>
              <a:ext uri="{FF2B5EF4-FFF2-40B4-BE49-F238E27FC236}">
                <a16:creationId xmlns:a16="http://schemas.microsoft.com/office/drawing/2014/main" id="{D410835F-0A28-BD49-B480-AA3D6E59BF65}"/>
              </a:ext>
            </a:extLst>
          </p:cNvPr>
          <p:cNvSpPr txBox="1">
            <a:spLocks/>
          </p:cNvSpPr>
          <p:nvPr/>
        </p:nvSpPr>
        <p:spPr>
          <a:xfrm>
            <a:off x="495300" y="5539804"/>
            <a:ext cx="9144000" cy="122313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itchFamily="2" charset="2"/>
              <a:buChar char="§"/>
              <a:defRPr sz="28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24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20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18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18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ts val="19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cs-CZ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1853" y="4754219"/>
            <a:ext cx="3721291" cy="1508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0812974"/>
      </p:ext>
    </p:extLst>
  </p:cSld>
  <p:clrMapOvr>
    <a:masterClrMapping/>
  </p:clrMapOvr>
</p:sld>
</file>

<file path=ppt/theme/theme1.xml><?xml version="1.0" encoding="utf-8"?>
<a:theme xmlns:a="http://schemas.openxmlformats.org/drawingml/2006/main" name="1_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3163</TotalTime>
  <Words>559</Words>
  <Application>Microsoft Office PowerPoint</Application>
  <PresentationFormat>Širokoúhlá obrazovka</PresentationFormat>
  <Paragraphs>57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6" baseType="lpstr">
      <vt:lpstr>Calibri</vt:lpstr>
      <vt:lpstr>Wingdings</vt:lpstr>
      <vt:lpstr>Arial Black</vt:lpstr>
      <vt:lpstr>Degular</vt:lpstr>
      <vt:lpstr>Arial</vt:lpstr>
      <vt:lpstr>Verdana</vt:lpstr>
      <vt:lpstr>1_Motiv Office</vt:lpstr>
      <vt:lpstr>Prezentace aplikace PowerPoint</vt:lpstr>
      <vt:lpstr>Auditfamilyfriendlycommunity </vt:lpstr>
      <vt:lpstr>Auditfamilyfriendlycommunity</vt:lpstr>
      <vt:lpstr>AFFC – podmínky účasti obce</vt:lpstr>
      <vt:lpstr>AFFC - průběh</vt:lpstr>
      <vt:lpstr>Životní období – složení pracovní skupiny</vt:lpstr>
      <vt:lpstr>Co mohou obce očekávat od kraje</vt:lpstr>
      <vt:lpstr>Aktuální informace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Řídící výbor</dc:title>
  <dc:creator>Quang Milan Nguyen</dc:creator>
  <cp:lastModifiedBy>Bernatík Tomáš</cp:lastModifiedBy>
  <cp:revision>93</cp:revision>
  <cp:lastPrinted>2022-10-12T05:38:48Z</cp:lastPrinted>
  <dcterms:created xsi:type="dcterms:W3CDTF">2021-08-21T22:30:26Z</dcterms:created>
  <dcterms:modified xsi:type="dcterms:W3CDTF">2024-11-14T14:07:33Z</dcterms:modified>
</cp:coreProperties>
</file>