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864" r:id="rId4"/>
  </p:sldMasterIdLst>
  <p:notesMasterIdLst>
    <p:notesMasterId r:id="rId23"/>
  </p:notesMasterIdLst>
  <p:handoutMasterIdLst>
    <p:handoutMasterId r:id="rId24"/>
  </p:handoutMasterIdLst>
  <p:sldIdLst>
    <p:sldId id="343" r:id="rId5"/>
    <p:sldId id="345" r:id="rId6"/>
    <p:sldId id="336" r:id="rId7"/>
    <p:sldId id="344" r:id="rId8"/>
    <p:sldId id="339" r:id="rId9"/>
    <p:sldId id="342" r:id="rId10"/>
    <p:sldId id="330" r:id="rId11"/>
    <p:sldId id="333" r:id="rId12"/>
    <p:sldId id="334" r:id="rId13"/>
    <p:sldId id="348" r:id="rId14"/>
    <p:sldId id="346" r:id="rId15"/>
    <p:sldId id="325" r:id="rId16"/>
    <p:sldId id="320" r:id="rId17"/>
    <p:sldId id="321" r:id="rId18"/>
    <p:sldId id="347" r:id="rId19"/>
    <p:sldId id="329" r:id="rId20"/>
    <p:sldId id="322" r:id="rId21"/>
    <p:sldId id="261" r:id="rId22"/>
  </p:sldIdLst>
  <p:sldSz cx="12192000" cy="6858000"/>
  <p:notesSz cx="6797675" cy="9926638"/>
  <p:defaultTextStyle>
    <a:defPPr rtl="0">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7197"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Autor"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888A"/>
    <a:srgbClr val="97BF0D"/>
    <a:srgbClr val="C5D882"/>
    <a:srgbClr val="58585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69" autoAdjust="0"/>
    <p:restoredTop sz="94612" autoAdjust="0"/>
  </p:normalViewPr>
  <p:slideViewPr>
    <p:cSldViewPr snapToGrid="0">
      <p:cViewPr varScale="1">
        <p:scale>
          <a:sx n="82" d="100"/>
          <a:sy n="82" d="100"/>
        </p:scale>
        <p:origin x="850" y="72"/>
      </p:cViewPr>
      <p:guideLst>
        <p:guide orient="horz" pos="2160"/>
        <p:guide pos="7197"/>
      </p:guideLst>
    </p:cSldViewPr>
  </p:slideViewPr>
  <p:notesTextViewPr>
    <p:cViewPr>
      <p:scale>
        <a:sx n="1" d="1"/>
        <a:sy n="1" d="1"/>
      </p:scale>
      <p:origin x="0" y="0"/>
    </p:cViewPr>
  </p:notesTextViewPr>
  <p:notesViewPr>
    <p:cSldViewPr snapToGrid="0">
      <p:cViewPr varScale="1">
        <p:scale>
          <a:sx n="88" d="100"/>
          <a:sy n="88" d="100"/>
        </p:scale>
        <p:origin x="241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C8313CE1-8C8F-458E-8197-D079736DD897}"/>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324655F2-111A-406B-A108-5030B7F556B7}"/>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A4FF6716-91C8-43B5-8A44-D65BE93BEAF4}" type="datetimeFigureOut">
              <a:rPr lang="de-DE" smtClean="0"/>
              <a:t>25.11.2024</a:t>
            </a:fld>
            <a:endParaRPr lang="de-DE"/>
          </a:p>
        </p:txBody>
      </p:sp>
      <p:sp>
        <p:nvSpPr>
          <p:cNvPr id="4" name="Fußzeilenplatzhalter 3">
            <a:extLst>
              <a:ext uri="{FF2B5EF4-FFF2-40B4-BE49-F238E27FC236}">
                <a16:creationId xmlns:a16="http://schemas.microsoft.com/office/drawing/2014/main" id="{AE65DAAE-84E3-463F-885C-81BFD1BBA239}"/>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72082727-C8E9-4453-8315-2D075B46D414}"/>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B9285DE5-24CB-40FB-BB3B-F5E35AE54018}" type="slidenum">
              <a:rPr lang="de-DE" smtClean="0"/>
              <a:t>‹#›</a:t>
            </a:fld>
            <a:endParaRPr lang="de-DE"/>
          </a:p>
        </p:txBody>
      </p:sp>
    </p:spTree>
    <p:extLst>
      <p:ext uri="{BB962C8B-B14F-4D97-AF65-F5344CB8AC3E}">
        <p14:creationId xmlns:p14="http://schemas.microsoft.com/office/powerpoint/2010/main" val="577252457"/>
      </p:ext>
    </p:extLst>
  </p:cSld>
  <p:clrMap bg1="lt1" tx1="dk1" bg2="lt2" tx2="dk2" accent1="accent1" accent2="accent2" accent3="accent3" accent4="accent4" accent5="accent5" accent6="accent6" hlink="hlink" folHlink="folHlink"/>
  <p:hf hdr="0" ftr="0" dt="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20T19:36:03.762"/>
    </inkml:context>
    <inkml:brush xml:id="br0">
      <inkml:brushProperty name="width" value="0.035" units="cm"/>
      <inkml:brushProperty name="height" value="0.035" units="cm"/>
      <inkml:brushProperty name="color" value="#E71224"/>
    </inkml:brush>
  </inkml:definitions>
  <inkml:trace contextRef="#ctx0" brushRef="#br0">0 0 24575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20T19:36:04.932"/>
    </inkml:context>
    <inkml:brush xml:id="br0">
      <inkml:brushProperty name="width" value="0.035" units="cm"/>
      <inkml:brushProperty name="height" value="0.035" units="cm"/>
      <inkml:brushProperty name="color" value="#E71224"/>
    </inkml:brush>
  </inkml:definitions>
  <inkml:trace contextRef="#ctx0" brushRef="#br0">0 0 24575</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20T19:36:07.366"/>
    </inkml:context>
    <inkml:brush xml:id="br0">
      <inkml:brushProperty name="width" value="0.035" units="cm"/>
      <inkml:brushProperty name="height" value="0.035" units="cm"/>
      <inkml:brushProperty name="color" value="#E71224"/>
    </inkml:brush>
  </inkml:definitions>
  <inkml:trace contextRef="#ctx0" brushRef="#br0">1 0 24575</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20T19:36:23.597"/>
    </inkml:context>
    <inkml:brush xml:id="br0">
      <inkml:brushProperty name="width" value="0.035" units="cm"/>
      <inkml:brushProperty name="height" value="0.035" units="cm"/>
      <inkml:brushProperty name="color" value="#E71224"/>
    </inkml:brush>
  </inkml:definitions>
  <inkml:trace contextRef="#ctx0" brushRef="#br0">0 1 24575</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20T19:36:51.447"/>
    </inkml:context>
    <inkml:brush xml:id="br0">
      <inkml:brushProperty name="width" value="0.035" units="cm"/>
      <inkml:brushProperty name="height" value="0.035" units="cm"/>
      <inkml:brushProperty name="color" value="#E71224"/>
    </inkml:brush>
  </inkml:definitions>
  <inkml:trace contextRef="#ctx0" brushRef="#br0">1 0 24575</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20T19:37:16.842"/>
    </inkml:context>
    <inkml:brush xml:id="br0">
      <inkml:brushProperty name="width" value="0.035" units="cm"/>
      <inkml:brushProperty name="height" value="0.035" units="cm"/>
      <inkml:brushProperty name="color" value="#E71224"/>
    </inkml:brush>
  </inkml:definitions>
  <inkml:trace contextRef="#ctx0" brushRef="#br0">1 1 24575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20T19:37:42.498"/>
    </inkml:context>
    <inkml:brush xml:id="br0">
      <inkml:brushProperty name="width" value="0.035" units="cm"/>
      <inkml:brushProperty name="height" value="0.035" units="cm"/>
      <inkml:brushProperty name="color" value="#E71224"/>
    </inkml:brush>
  </inkml:definitions>
  <inkml:trace contextRef="#ctx0" brushRef="#br0">0 1 24575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de-DE" noProof="0"/>
          </a:p>
        </p:txBody>
      </p:sp>
      <p:sp>
        <p:nvSpPr>
          <p:cNvPr id="3" name="Datumsplatzhalt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78F9EC6D-9C59-4223-964A-334E089F8126}" type="datetimeFigureOut">
              <a:rPr lang="de-DE" noProof="0" smtClean="0"/>
              <a:t>25.11.2024</a:t>
            </a:fld>
            <a:endParaRPr lang="de-DE" noProof="0"/>
          </a:p>
        </p:txBody>
      </p:sp>
      <p:sp>
        <p:nvSpPr>
          <p:cNvPr id="4" name="Folienbildplatzhalt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de-DE" noProof="0"/>
          </a:p>
        </p:txBody>
      </p:sp>
      <p:sp>
        <p:nvSpPr>
          <p:cNvPr id="5" name="Notizenplatzhalt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de-DE" noProof="0"/>
              <a:t>Textmasterformate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6" name="Fußzeilenplatzhalt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de-DE" noProof="0"/>
          </a:p>
        </p:txBody>
      </p:sp>
      <p:sp>
        <p:nvSpPr>
          <p:cNvPr id="7" name="Foliennummernplatzhalt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76EB2DAB-85D8-4EA8-8EA4-376013B7B13D}" type="slidenum">
              <a:rPr lang="de-DE" noProof="0" smtClean="0"/>
              <a:t>‹#›</a:t>
            </a:fld>
            <a:endParaRPr lang="de-DE" noProof="0"/>
          </a:p>
        </p:txBody>
      </p:sp>
    </p:spTree>
    <p:extLst>
      <p:ext uri="{BB962C8B-B14F-4D97-AF65-F5344CB8AC3E}">
        <p14:creationId xmlns:p14="http://schemas.microsoft.com/office/powerpoint/2010/main" val="158377788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76EB2DAB-85D8-4EA8-8EA4-376013B7B13D}" type="slidenum">
              <a:rPr lang="de-DE" noProof="0" smtClean="0"/>
              <a:t>18</a:t>
            </a:fld>
            <a:endParaRPr lang="de-DE" noProof="0"/>
          </a:p>
        </p:txBody>
      </p:sp>
    </p:spTree>
    <p:extLst>
      <p:ext uri="{BB962C8B-B14F-4D97-AF65-F5344CB8AC3E}">
        <p14:creationId xmlns:p14="http://schemas.microsoft.com/office/powerpoint/2010/main" val="3293433562"/>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0744C44A-F024-150D-4E93-A1A52CBBAF26}"/>
              </a:ext>
            </a:extLst>
          </p:cNvPr>
          <p:cNvPicPr>
            <a:picLocks noChangeAspect="1"/>
          </p:cNvPicPr>
          <p:nvPr userDrawn="1"/>
        </p:nvPicPr>
        <p:blipFill rotWithShape="1">
          <a:blip r:embed="rId2" cstate="email">
            <a:alphaModFix amt="28000"/>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a:ext>
            </a:extLst>
          </a:blip>
          <a:srcRect/>
          <a:stretch/>
        </p:blipFill>
        <p:spPr>
          <a:xfrm flipH="1">
            <a:off x="-6" y="-9076"/>
            <a:ext cx="12195581" cy="6867076"/>
          </a:xfrm>
          <a:prstGeom prst="rect">
            <a:avLst/>
          </a:prstGeom>
        </p:spPr>
      </p:pic>
      <p:sp>
        <p:nvSpPr>
          <p:cNvPr id="7" name="Rechteck 6"/>
          <p:cNvSpPr/>
          <p:nvPr/>
        </p:nvSpPr>
        <p:spPr>
          <a:xfrm>
            <a:off x="957856" y="757461"/>
            <a:ext cx="8005075" cy="5334001"/>
          </a:xfrm>
          <a:prstGeom prst="rect">
            <a:avLst/>
          </a:prstGeom>
          <a:solidFill>
            <a:schemeClr val="accent1">
              <a:alpha val="75000"/>
            </a:schemeClr>
          </a:solidFill>
          <a:ln>
            <a:solidFill>
              <a:srgbClr val="97BF0D"/>
            </a:solidFill>
          </a:ln>
        </p:spPr>
        <p:style>
          <a:lnRef idx="2">
            <a:schemeClr val="accent1">
              <a:shade val="50000"/>
            </a:schemeClr>
          </a:lnRef>
          <a:fillRef idx="1">
            <a:schemeClr val="accent1"/>
          </a:fillRef>
          <a:effectRef idx="0">
            <a:schemeClr val="accent1"/>
          </a:effectRef>
          <a:fontRef idx="minor">
            <a:schemeClr val="lt1"/>
          </a:fontRef>
        </p:style>
      </p:sp>
      <p:sp>
        <p:nvSpPr>
          <p:cNvPr id="2" name="Titel 1"/>
          <p:cNvSpPr>
            <a:spLocks noGrp="1"/>
          </p:cNvSpPr>
          <p:nvPr>
            <p:ph type="ctrTitle" hasCustomPrompt="1"/>
          </p:nvPr>
        </p:nvSpPr>
        <p:spPr>
          <a:xfrm>
            <a:off x="1069848" y="1298448"/>
            <a:ext cx="7315200" cy="3255264"/>
          </a:xfrm>
        </p:spPr>
        <p:txBody>
          <a:bodyPr rtlCol="0" anchor="b">
            <a:normAutofit/>
          </a:bodyPr>
          <a:lstStyle>
            <a:lvl1pPr algn="l">
              <a:defRPr sz="5900" spc="-100" baseline="0">
                <a:solidFill>
                  <a:schemeClr val="tx1"/>
                </a:solidFill>
                <a:latin typeface="Creato Display Medium" panose="020B0503000000020004" pitchFamily="34" charset="0"/>
              </a:defRPr>
            </a:lvl1pPr>
          </a:lstStyle>
          <a:p>
            <a:pPr rtl="0"/>
            <a:r>
              <a:rPr lang="de-DE" noProof="0" dirty="0"/>
              <a:t>Titelmasterformat durch Klicken bearbeiten</a:t>
            </a:r>
          </a:p>
        </p:txBody>
      </p:sp>
      <p:sp>
        <p:nvSpPr>
          <p:cNvPr id="3" name="Untertitel 2"/>
          <p:cNvSpPr>
            <a:spLocks noGrp="1"/>
          </p:cNvSpPr>
          <p:nvPr>
            <p:ph type="subTitle" idx="1" hasCustomPrompt="1"/>
          </p:nvPr>
        </p:nvSpPr>
        <p:spPr>
          <a:xfrm>
            <a:off x="1100015" y="4670246"/>
            <a:ext cx="7315200" cy="914400"/>
          </a:xfrm>
        </p:spPr>
        <p:txBody>
          <a:bodyPr rtlCol="0" anchor="t">
            <a:normAutofit/>
          </a:bodyPr>
          <a:lstStyle>
            <a:lvl1pPr marL="0" indent="0" algn="l">
              <a:buNone/>
              <a:defRPr sz="2200" cap="none" spc="0" baseline="0">
                <a:solidFill>
                  <a:schemeClr val="tx1">
                    <a:lumMod val="65000"/>
                    <a:lumOff val="3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de-DE" noProof="0" dirty="0"/>
              <a:t>Formatvorlage des Untertitelmasters durch Klicken bearbeiten</a:t>
            </a:r>
          </a:p>
        </p:txBody>
      </p:sp>
      <p:sp>
        <p:nvSpPr>
          <p:cNvPr id="9" name="Rechteck 8">
            <a:extLst>
              <a:ext uri="{FF2B5EF4-FFF2-40B4-BE49-F238E27FC236}">
                <a16:creationId xmlns:a16="http://schemas.microsoft.com/office/drawing/2014/main" id="{B34CD88D-917F-5077-A167-322EA967B193}"/>
              </a:ext>
            </a:extLst>
          </p:cNvPr>
          <p:cNvSpPr/>
          <p:nvPr userDrawn="1"/>
        </p:nvSpPr>
        <p:spPr>
          <a:xfrm>
            <a:off x="9279803" y="757461"/>
            <a:ext cx="2912198" cy="5334002"/>
          </a:xfrm>
          <a:prstGeom prst="rect">
            <a:avLst/>
          </a:prstGeom>
          <a:solidFill>
            <a:schemeClr val="accent1">
              <a:alpha val="75000"/>
            </a:schemeClr>
          </a:solidFill>
          <a:ln>
            <a:solidFill>
              <a:srgbClr val="97BF0D"/>
            </a:solidFill>
          </a:ln>
        </p:spPr>
        <p:style>
          <a:lnRef idx="2">
            <a:schemeClr val="accent1">
              <a:shade val="50000"/>
            </a:schemeClr>
          </a:lnRef>
          <a:fillRef idx="1">
            <a:schemeClr val="accent1"/>
          </a:fillRef>
          <a:effectRef idx="0">
            <a:schemeClr val="accent1"/>
          </a:effectRef>
          <a:fontRef idx="minor">
            <a:schemeClr val="lt1"/>
          </a:fontRef>
        </p:style>
      </p:sp>
      <p:pic>
        <p:nvPicPr>
          <p:cNvPr id="4" name="Grafik 3" descr="Ein Bild, das Schrift, Grafiken, Grafikdesign, Screenshot enthält.&#10;&#10;Automatisch generierte Beschreibung">
            <a:extLst>
              <a:ext uri="{FF2B5EF4-FFF2-40B4-BE49-F238E27FC236}">
                <a16:creationId xmlns:a16="http://schemas.microsoft.com/office/drawing/2014/main" id="{07C13D77-FA65-08DC-CE8D-010786BBE0E3}"/>
              </a:ext>
            </a:extLst>
          </p:cNvPr>
          <p:cNvPicPr>
            <a:picLocks noChangeAspect="1"/>
          </p:cNvPicPr>
          <p:nvPr userDrawn="1"/>
        </p:nvPicPr>
        <p:blipFill>
          <a:blip r:embed="rId4" cstate="screen">
            <a:alphaModFix/>
            <a:extLst>
              <a:ext uri="{28A0092B-C50C-407E-A947-70E740481C1C}">
                <a14:useLocalDpi xmlns:a14="http://schemas.microsoft.com/office/drawing/2010/main"/>
              </a:ext>
            </a:extLst>
          </a:blip>
          <a:stretch>
            <a:fillRect/>
          </a:stretch>
        </p:blipFill>
        <p:spPr>
          <a:xfrm>
            <a:off x="957856" y="146376"/>
            <a:ext cx="3516475" cy="455634"/>
          </a:xfrm>
          <a:prstGeom prst="rect">
            <a:avLst/>
          </a:prstGeom>
          <a:noFill/>
          <a:effectLst>
            <a:softEdge rad="0"/>
          </a:effectLst>
        </p:spPr>
      </p:pic>
      <p:sp>
        <p:nvSpPr>
          <p:cNvPr id="13" name="Rechteck 12">
            <a:extLst>
              <a:ext uri="{FF2B5EF4-FFF2-40B4-BE49-F238E27FC236}">
                <a16:creationId xmlns:a16="http://schemas.microsoft.com/office/drawing/2014/main" id="{9B46F4FD-A598-D309-4D60-C96191A160FA}"/>
              </a:ext>
            </a:extLst>
          </p:cNvPr>
          <p:cNvSpPr/>
          <p:nvPr userDrawn="1"/>
        </p:nvSpPr>
        <p:spPr>
          <a:xfrm>
            <a:off x="-6" y="757460"/>
            <a:ext cx="640990" cy="5334002"/>
          </a:xfrm>
          <a:prstGeom prst="rect">
            <a:avLst/>
          </a:prstGeom>
          <a:solidFill>
            <a:schemeClr val="accent1">
              <a:alpha val="75000"/>
            </a:schemeClr>
          </a:solidFill>
          <a:ln>
            <a:solidFill>
              <a:srgbClr val="97BF0D"/>
            </a:solidFill>
          </a:ln>
        </p:spPr>
        <p:style>
          <a:lnRef idx="2">
            <a:schemeClr val="accent1">
              <a:shade val="50000"/>
            </a:schemeClr>
          </a:lnRef>
          <a:fillRef idx="1">
            <a:schemeClr val="accent1"/>
          </a:fillRef>
          <a:effectRef idx="0">
            <a:schemeClr val="accent1"/>
          </a:effectRef>
          <a:fontRef idx="minor">
            <a:schemeClr val="lt1"/>
          </a:fontRef>
        </p:style>
      </p:sp>
      <p:pic>
        <p:nvPicPr>
          <p:cNvPr id="8" name="Grafik 7" descr="Ein Bild, das Text, Schrift, Logo, Electric Blue (Farbe) enthält.&#10;&#10;Automatisch generierte Beschreibung">
            <a:extLst>
              <a:ext uri="{FF2B5EF4-FFF2-40B4-BE49-F238E27FC236}">
                <a16:creationId xmlns:a16="http://schemas.microsoft.com/office/drawing/2014/main" id="{8893F8EA-8125-1E48-01EC-F321A23CFAA4}"/>
              </a:ext>
            </a:extLst>
          </p:cNvPr>
          <p:cNvPicPr>
            <a:picLocks noChangeAspect="1"/>
          </p:cNvPicPr>
          <p:nvPr userDrawn="1"/>
        </p:nvPicPr>
        <p:blipFill>
          <a:blip r:embed="rId5" cstate="screen">
            <a:alphaModFix amt="89000"/>
            <a:extLst>
              <a:ext uri="{28A0092B-C50C-407E-A947-70E740481C1C}">
                <a14:useLocalDpi xmlns:a14="http://schemas.microsoft.com/office/drawing/2010/main"/>
              </a:ext>
            </a:extLst>
          </a:blip>
          <a:stretch>
            <a:fillRect/>
          </a:stretch>
        </p:blipFill>
        <p:spPr>
          <a:xfrm>
            <a:off x="9272204" y="752091"/>
            <a:ext cx="2919795" cy="638560"/>
          </a:xfrm>
          <a:prstGeom prst="rect">
            <a:avLst/>
          </a:prstGeom>
        </p:spPr>
      </p:pic>
    </p:spTree>
    <p:extLst>
      <p:ext uri="{BB962C8B-B14F-4D97-AF65-F5344CB8AC3E}">
        <p14:creationId xmlns:p14="http://schemas.microsoft.com/office/powerpoint/2010/main" val="3354660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etzteSeite">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rtlCol="0"/>
          <a:lstStyle/>
          <a:p>
            <a:pPr rtl="0"/>
            <a:fld id="{4FAB73BC-B049-4115-A692-8D63A059BFB8}" type="slidenum">
              <a:rPr lang="de-DE" noProof="0" smtClean="0"/>
              <a:pPr rtl="0"/>
              <a:t>‹#›</a:t>
            </a:fld>
            <a:endParaRPr lang="de-DE" noProof="0"/>
          </a:p>
        </p:txBody>
      </p:sp>
      <p:sp>
        <p:nvSpPr>
          <p:cNvPr id="9" name="Textfeld 8">
            <a:extLst>
              <a:ext uri="{FF2B5EF4-FFF2-40B4-BE49-F238E27FC236}">
                <a16:creationId xmlns:a16="http://schemas.microsoft.com/office/drawing/2014/main" id="{B6BC4D4D-A6B3-45E3-BF56-7163AAC4466E}"/>
              </a:ext>
            </a:extLst>
          </p:cNvPr>
          <p:cNvSpPr txBox="1"/>
          <p:nvPr userDrawn="1"/>
        </p:nvSpPr>
        <p:spPr>
          <a:xfrm>
            <a:off x="3262184" y="3069324"/>
            <a:ext cx="7478310" cy="2462213"/>
          </a:xfrm>
          <a:prstGeom prst="rect">
            <a:avLst/>
          </a:prstGeom>
          <a:noFill/>
        </p:spPr>
        <p:txBody>
          <a:bodyPr wrap="square" rtlCol="0">
            <a:spAutoFit/>
          </a:bodyPr>
          <a:lstStyle/>
          <a:p>
            <a:endParaRPr lang="de-DE" sz="2400" dirty="0">
              <a:effectLst/>
              <a:latin typeface="Creato Display Light" panose="020B0503000000020004" pitchFamily="34" charset="0"/>
            </a:endParaRPr>
          </a:p>
          <a:p>
            <a:pPr lvl="1"/>
            <a:r>
              <a:rPr lang="en-US" sz="1400" dirty="0">
                <a:effectLst/>
                <a:latin typeface="Creato Display Light" panose="020B0503000000020004" pitchFamily="34" charset="0"/>
                <a:ea typeface="Times New Roman" panose="02020603050405020304" pitchFamily="18" charset="0"/>
              </a:rPr>
              <a:t>The project ECOEMPOWER - </a:t>
            </a:r>
            <a:r>
              <a:rPr lang="en-US" sz="1400" dirty="0" err="1">
                <a:effectLst/>
                <a:latin typeface="Creato Display Light" panose="020B0503000000020004" pitchFamily="34" charset="0"/>
                <a:ea typeface="Times New Roman" panose="02020603050405020304" pitchFamily="18" charset="0"/>
              </a:rPr>
              <a:t>ECOsystems</a:t>
            </a:r>
            <a:r>
              <a:rPr lang="en-US" sz="1400" dirty="0">
                <a:effectLst/>
                <a:latin typeface="Creato Display Light" panose="020B0503000000020004" pitchFamily="34" charset="0"/>
                <a:ea typeface="Times New Roman" panose="02020603050405020304" pitchFamily="18" charset="0"/>
              </a:rPr>
              <a:t> </a:t>
            </a:r>
            <a:r>
              <a:rPr lang="en-US" sz="1400" dirty="0" err="1">
                <a:effectLst/>
                <a:latin typeface="Creato Display Light" panose="020B0503000000020004" pitchFamily="34" charset="0"/>
                <a:ea typeface="Times New Roman" panose="02020603050405020304" pitchFamily="18" charset="0"/>
              </a:rPr>
              <a:t>EMPOWERing</a:t>
            </a:r>
            <a:r>
              <a:rPr lang="en-US" sz="1400" dirty="0">
                <a:effectLst/>
                <a:latin typeface="Creato Display Light" panose="020B0503000000020004" pitchFamily="34" charset="0"/>
                <a:ea typeface="Times New Roman" panose="02020603050405020304" pitchFamily="18" charset="0"/>
              </a:rPr>
              <a:t> at regional and local scale supporting energy communities receives funding from the European Climate, Infrastructure and Environment Executive Agency (CINEA) under Grant Agreement n°101120775.</a:t>
            </a:r>
          </a:p>
          <a:p>
            <a:pPr lvl="1"/>
            <a:endParaRPr lang="de-DE" sz="1400" dirty="0">
              <a:effectLst/>
              <a:latin typeface="Creato Display Light" panose="020B0503000000020004" pitchFamily="34" charset="0"/>
              <a:ea typeface="Calibri" panose="020F0502020204030204" pitchFamily="34" charset="0"/>
            </a:endParaRPr>
          </a:p>
          <a:p>
            <a:pPr lvl="1"/>
            <a:r>
              <a:rPr lang="en-US" sz="1400" dirty="0">
                <a:effectLst/>
                <a:latin typeface="Creato Display Light" panose="020B0503000000020004" pitchFamily="34" charset="0"/>
                <a:ea typeface="Times New Roman" panose="02020603050405020304" pitchFamily="18" charset="0"/>
              </a:rPr>
              <a:t>All information provided reflects the status of the ECOEMPOWER project at the time of writing and may be subject to change. All information reflects only the author’s view and the European Climate, Infrastructure and Environment Executive Agency (CINEA) is not responsible for any use that may be made of the information contained in this publication. </a:t>
            </a:r>
            <a:endParaRPr lang="de-DE" sz="1400" dirty="0">
              <a:effectLst/>
              <a:latin typeface="Creato Display Light" panose="020B0503000000020004" pitchFamily="34" charset="0"/>
              <a:ea typeface="Calibri" panose="020F0502020204030204" pitchFamily="34" charset="0"/>
            </a:endParaRPr>
          </a:p>
          <a:p>
            <a:endParaRPr lang="de-DE" dirty="0">
              <a:latin typeface="Creato Display Light" panose="020B0503000000020004" pitchFamily="34" charset="0"/>
            </a:endParaRPr>
          </a:p>
        </p:txBody>
      </p:sp>
      <p:pic>
        <p:nvPicPr>
          <p:cNvPr id="3" name="Grafik 2" descr="Ein Bild, das Text, Schrift, Logo, Electric Blue (Farbe) enthält.&#10;&#10;Automatisch generierte Beschreibung">
            <a:extLst>
              <a:ext uri="{FF2B5EF4-FFF2-40B4-BE49-F238E27FC236}">
                <a16:creationId xmlns:a16="http://schemas.microsoft.com/office/drawing/2014/main" id="{3171AFDA-637A-D200-A4A9-5C72BC9AD4A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13117" y="2713586"/>
            <a:ext cx="2622665" cy="573578"/>
          </a:xfrm>
          <a:prstGeom prst="rect">
            <a:avLst/>
          </a:prstGeom>
        </p:spPr>
      </p:pic>
      <p:pic>
        <p:nvPicPr>
          <p:cNvPr id="11" name="Grafik 10" descr="Ein Bild, das Gras, draußen, Wolke, Berg enthält.&#10;&#10;Automatisch generierte Beschreibung">
            <a:extLst>
              <a:ext uri="{FF2B5EF4-FFF2-40B4-BE49-F238E27FC236}">
                <a16:creationId xmlns:a16="http://schemas.microsoft.com/office/drawing/2014/main" id="{A77980BA-5645-3944-8C5B-3D81DB727585}"/>
              </a:ext>
            </a:extLst>
          </p:cNvPr>
          <p:cNvPicPr>
            <a:picLocks noChangeAspect="1"/>
          </p:cNvPicPr>
          <p:nvPr userDrawn="1"/>
        </p:nvPicPr>
        <p:blipFill>
          <a:blip r:embed="rId3" cstate="screen">
            <a:alphaModFix amt="91000"/>
            <a:extLst>
              <a:ext uri="{28A0092B-C50C-407E-A947-70E740481C1C}">
                <a14:useLocalDpi xmlns:a14="http://schemas.microsoft.com/office/drawing/2010/main"/>
              </a:ext>
            </a:extLst>
          </a:blip>
          <a:stretch>
            <a:fillRect/>
          </a:stretch>
        </p:blipFill>
        <p:spPr>
          <a:xfrm>
            <a:off x="-4892" y="2597528"/>
            <a:ext cx="3684678" cy="2763508"/>
          </a:xfrm>
          <a:prstGeom prst="rect">
            <a:avLst/>
          </a:prstGeom>
        </p:spPr>
      </p:pic>
      <p:sp>
        <p:nvSpPr>
          <p:cNvPr id="2" name="Datumsplatzhalter 3">
            <a:extLst>
              <a:ext uri="{FF2B5EF4-FFF2-40B4-BE49-F238E27FC236}">
                <a16:creationId xmlns:a16="http://schemas.microsoft.com/office/drawing/2014/main" id="{EEF81DA0-A6DE-D727-05EE-7114CE875BC9}"/>
              </a:ext>
            </a:extLst>
          </p:cNvPr>
          <p:cNvSpPr>
            <a:spLocks noGrp="1"/>
          </p:cNvSpPr>
          <p:nvPr>
            <p:ph type="dt" sz="half" idx="2"/>
          </p:nvPr>
        </p:nvSpPr>
        <p:spPr>
          <a:xfrm>
            <a:off x="343521" y="6356350"/>
            <a:ext cx="10071542" cy="365125"/>
          </a:xfrm>
          <a:prstGeom prst="rect">
            <a:avLst/>
          </a:prstGeom>
        </p:spPr>
        <p:txBody>
          <a:bodyPr vert="horz" lIns="91440" tIns="45720" rIns="91440" bIns="45720" rtlCol="0" anchor="ctr"/>
          <a:lstStyle>
            <a:lvl1pPr algn="l">
              <a:defRPr sz="1100">
                <a:solidFill>
                  <a:srgbClr val="58585A"/>
                </a:solidFill>
                <a:latin typeface="Creato Display Light" panose="020B0503000000020004" pitchFamily="34" charset="0"/>
              </a:defRPr>
            </a:lvl1pPr>
          </a:lstStyle>
          <a:p>
            <a:r>
              <a:rPr lang="de-DE" dirty="0"/>
              <a:t>DD.MM.YYYY | Name | Organisation</a:t>
            </a:r>
          </a:p>
          <a:p>
            <a:endParaRPr lang="de-DE" dirty="0"/>
          </a:p>
        </p:txBody>
      </p:sp>
    </p:spTree>
    <p:extLst>
      <p:ext uri="{BB962C8B-B14F-4D97-AF65-F5344CB8AC3E}">
        <p14:creationId xmlns:p14="http://schemas.microsoft.com/office/powerpoint/2010/main" val="34346689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262465" y="632677"/>
            <a:ext cx="11495884" cy="1131868"/>
          </a:xfrm>
        </p:spPr>
        <p:txBody>
          <a:bodyPr rtlCol="0"/>
          <a:lstStyle>
            <a:lvl1pPr>
              <a:defRPr kern="0" spc="0" baseline="0"/>
            </a:lvl1pPr>
          </a:lstStyle>
          <a:p>
            <a:pPr rtl="0"/>
            <a:r>
              <a:rPr lang="de-DE" noProof="0" dirty="0"/>
              <a:t>Titelmasterformat durch Klicken bearbeiten</a:t>
            </a:r>
          </a:p>
        </p:txBody>
      </p:sp>
      <p:sp>
        <p:nvSpPr>
          <p:cNvPr id="3" name="Inhaltsplatzhalter 2"/>
          <p:cNvSpPr>
            <a:spLocks noGrp="1"/>
          </p:cNvSpPr>
          <p:nvPr>
            <p:ph idx="1" hasCustomPrompt="1"/>
          </p:nvPr>
        </p:nvSpPr>
        <p:spPr>
          <a:xfrm>
            <a:off x="262465" y="1932596"/>
            <a:ext cx="11495885" cy="4052151"/>
          </a:xfrm>
        </p:spPr>
        <p:txBody>
          <a:bodyPr rtlCol="0">
            <a:normAutofit/>
          </a:bodyPr>
          <a:lstStyle>
            <a:lvl1pPr indent="-252000">
              <a:lnSpc>
                <a:spcPct val="100000"/>
              </a:lnSpc>
              <a:defRPr sz="2000" kern="1200" baseline="0"/>
            </a:lvl1pPr>
            <a:lvl2pPr indent="-252000">
              <a:lnSpc>
                <a:spcPct val="100000"/>
              </a:lnSpc>
              <a:defRPr sz="2000" kern="1200" baseline="0"/>
            </a:lvl2pPr>
            <a:lvl3pPr indent="-252000">
              <a:lnSpc>
                <a:spcPct val="100000"/>
              </a:lnSpc>
              <a:defRPr sz="2000" kern="1200" baseline="0"/>
            </a:lvl3pPr>
          </a:lstStyle>
          <a:p>
            <a:pPr lvl="0" rtl="0"/>
            <a:r>
              <a:rPr lang="de-DE" noProof="0" dirty="0"/>
              <a:t>Textmasterformate bearbeiten</a:t>
            </a:r>
          </a:p>
          <a:p>
            <a:pPr lvl="1" rtl="0"/>
            <a:r>
              <a:rPr lang="de-DE" noProof="0" dirty="0"/>
              <a:t>Zweite Ebene</a:t>
            </a:r>
          </a:p>
          <a:p>
            <a:pPr lvl="2" rtl="0"/>
            <a:r>
              <a:rPr lang="de-DE" noProof="0" dirty="0"/>
              <a:t>Dritte Ebene</a:t>
            </a:r>
          </a:p>
        </p:txBody>
      </p:sp>
      <p:sp>
        <p:nvSpPr>
          <p:cNvPr id="6" name="Foliennummernplatzhalter 5"/>
          <p:cNvSpPr>
            <a:spLocks noGrp="1"/>
          </p:cNvSpPr>
          <p:nvPr>
            <p:ph type="sldNum" sz="quarter" idx="12"/>
          </p:nvPr>
        </p:nvSpPr>
        <p:spPr/>
        <p:txBody>
          <a:bodyPr rtlCol="0"/>
          <a:lstStyle/>
          <a:p>
            <a:pPr rtl="0"/>
            <a:fld id="{4FAB73BC-B049-4115-A692-8D63A059BFB8}" type="slidenum">
              <a:rPr lang="de-DE" noProof="0" smtClean="0"/>
              <a:pPr rtl="0"/>
              <a:t>‹#›</a:t>
            </a:fld>
            <a:endParaRPr lang="de-DE" noProof="0"/>
          </a:p>
        </p:txBody>
      </p:sp>
      <p:sp>
        <p:nvSpPr>
          <p:cNvPr id="4" name="Datumsplatzhalter 3">
            <a:extLst>
              <a:ext uri="{FF2B5EF4-FFF2-40B4-BE49-F238E27FC236}">
                <a16:creationId xmlns:a16="http://schemas.microsoft.com/office/drawing/2014/main" id="{22E07D36-4F94-BC00-A2F4-8B60C83A05AD}"/>
              </a:ext>
            </a:extLst>
          </p:cNvPr>
          <p:cNvSpPr>
            <a:spLocks noGrp="1"/>
          </p:cNvSpPr>
          <p:nvPr>
            <p:ph type="dt" sz="half" idx="2"/>
          </p:nvPr>
        </p:nvSpPr>
        <p:spPr>
          <a:xfrm>
            <a:off x="343521" y="6356350"/>
            <a:ext cx="10071542" cy="365125"/>
          </a:xfrm>
          <a:prstGeom prst="rect">
            <a:avLst/>
          </a:prstGeom>
        </p:spPr>
        <p:txBody>
          <a:bodyPr vert="horz" lIns="91440" tIns="45720" rIns="91440" bIns="45720" rtlCol="0" anchor="ctr"/>
          <a:lstStyle>
            <a:lvl1pPr algn="l">
              <a:defRPr sz="1100">
                <a:solidFill>
                  <a:srgbClr val="58585A"/>
                </a:solidFill>
                <a:latin typeface="Creato Display Light" panose="020B0503000000020004" pitchFamily="34" charset="0"/>
              </a:defRPr>
            </a:lvl1pPr>
          </a:lstStyle>
          <a:p>
            <a:r>
              <a:rPr lang="de-DE" dirty="0"/>
              <a:t>DD.MM.YYYY | Name | Organisation</a:t>
            </a:r>
          </a:p>
          <a:p>
            <a:endParaRPr lang="de-DE" dirty="0"/>
          </a:p>
        </p:txBody>
      </p:sp>
    </p:spTree>
    <p:extLst>
      <p:ext uri="{BB962C8B-B14F-4D97-AF65-F5344CB8AC3E}">
        <p14:creationId xmlns:p14="http://schemas.microsoft.com/office/powerpoint/2010/main" val="3181794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43521" y="1298448"/>
            <a:ext cx="10396972" cy="3255264"/>
          </a:xfrm>
        </p:spPr>
        <p:txBody>
          <a:bodyPr rtlCol="0" anchor="b">
            <a:normAutofit/>
          </a:bodyPr>
          <a:lstStyle>
            <a:lvl1pPr>
              <a:defRPr sz="4400" b="1" spc="-100" baseline="0">
                <a:solidFill>
                  <a:schemeClr val="tx2">
                    <a:lumMod val="75000"/>
                  </a:schemeClr>
                </a:solidFill>
              </a:defRPr>
            </a:lvl1pPr>
          </a:lstStyle>
          <a:p>
            <a:pPr rtl="0"/>
            <a:r>
              <a:rPr lang="de-DE" noProof="0" dirty="0"/>
              <a:t>Titelmasterformat durch Klicken bearbeiten</a:t>
            </a:r>
          </a:p>
        </p:txBody>
      </p:sp>
      <p:sp>
        <p:nvSpPr>
          <p:cNvPr id="3" name="Textplatzhalter 2"/>
          <p:cNvSpPr>
            <a:spLocks noGrp="1"/>
          </p:cNvSpPr>
          <p:nvPr>
            <p:ph type="body" idx="1" hasCustomPrompt="1"/>
          </p:nvPr>
        </p:nvSpPr>
        <p:spPr>
          <a:xfrm>
            <a:off x="339360" y="4672584"/>
            <a:ext cx="10396972" cy="914400"/>
          </a:xfrm>
        </p:spPr>
        <p:txBody>
          <a:bodyPr rtlCol="0" anchor="t">
            <a:normAutofit/>
          </a:bodyPr>
          <a:lstStyle>
            <a:lvl1pPr marL="0" indent="0">
              <a:buNone/>
              <a:defRPr sz="2200" cap="none" spc="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de-DE" noProof="0" dirty="0"/>
              <a:t>Textmasterformate bearbeiten</a:t>
            </a:r>
          </a:p>
        </p:txBody>
      </p:sp>
      <p:sp>
        <p:nvSpPr>
          <p:cNvPr id="6" name="Foliennummernplatzhalter 5"/>
          <p:cNvSpPr>
            <a:spLocks noGrp="1"/>
          </p:cNvSpPr>
          <p:nvPr>
            <p:ph type="sldNum" sz="quarter" idx="12"/>
          </p:nvPr>
        </p:nvSpPr>
        <p:spPr/>
        <p:txBody>
          <a:bodyPr rtlCol="0"/>
          <a:lstStyle/>
          <a:p>
            <a:pPr rtl="0"/>
            <a:fld id="{4FAB73BC-B049-4115-A692-8D63A059BFB8}" type="slidenum">
              <a:rPr lang="de-DE" noProof="0" smtClean="0"/>
              <a:pPr rtl="0"/>
              <a:t>‹#›</a:t>
            </a:fld>
            <a:endParaRPr lang="de-DE" noProof="0"/>
          </a:p>
        </p:txBody>
      </p:sp>
      <p:sp>
        <p:nvSpPr>
          <p:cNvPr id="4" name="Datumsplatzhalter 3">
            <a:extLst>
              <a:ext uri="{FF2B5EF4-FFF2-40B4-BE49-F238E27FC236}">
                <a16:creationId xmlns:a16="http://schemas.microsoft.com/office/drawing/2014/main" id="{27ED4812-A0D4-82D7-2580-F4AC25C00A28}"/>
              </a:ext>
            </a:extLst>
          </p:cNvPr>
          <p:cNvSpPr>
            <a:spLocks noGrp="1"/>
          </p:cNvSpPr>
          <p:nvPr>
            <p:ph type="dt" sz="half" idx="2"/>
          </p:nvPr>
        </p:nvSpPr>
        <p:spPr>
          <a:xfrm>
            <a:off x="343521" y="6356350"/>
            <a:ext cx="10071542" cy="365125"/>
          </a:xfrm>
          <a:prstGeom prst="rect">
            <a:avLst/>
          </a:prstGeom>
        </p:spPr>
        <p:txBody>
          <a:bodyPr vert="horz" lIns="91440" tIns="45720" rIns="91440" bIns="45720" rtlCol="0" anchor="ctr"/>
          <a:lstStyle>
            <a:lvl1pPr algn="l">
              <a:defRPr sz="1100">
                <a:solidFill>
                  <a:srgbClr val="58585A"/>
                </a:solidFill>
                <a:latin typeface="Creato Display Light" panose="020B0503000000020004" pitchFamily="34" charset="0"/>
              </a:defRPr>
            </a:lvl1pPr>
          </a:lstStyle>
          <a:p>
            <a:r>
              <a:rPr lang="de-DE" dirty="0"/>
              <a:t>DD.MM.YYYY | Name | Organisation</a:t>
            </a:r>
          </a:p>
          <a:p>
            <a:endParaRPr lang="de-DE" dirty="0"/>
          </a:p>
        </p:txBody>
      </p:sp>
    </p:spTree>
    <p:extLst>
      <p:ext uri="{BB962C8B-B14F-4D97-AF65-F5344CB8AC3E}">
        <p14:creationId xmlns:p14="http://schemas.microsoft.com/office/powerpoint/2010/main" val="410662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rtlCol="0"/>
          <a:lstStyle/>
          <a:p>
            <a:pPr rtl="0"/>
            <a:r>
              <a:rPr lang="de-DE" noProof="0" dirty="0"/>
              <a:t>Titelmasterformat durch Klicken bearbeiten</a:t>
            </a:r>
          </a:p>
        </p:txBody>
      </p:sp>
      <p:sp>
        <p:nvSpPr>
          <p:cNvPr id="3" name="Inhaltsplatzhalter 2"/>
          <p:cNvSpPr>
            <a:spLocks noGrp="1"/>
          </p:cNvSpPr>
          <p:nvPr>
            <p:ph sz="half" idx="1" hasCustomPrompt="1"/>
          </p:nvPr>
        </p:nvSpPr>
        <p:spPr>
          <a:xfrm>
            <a:off x="343522" y="1794201"/>
            <a:ext cx="5276332" cy="4195119"/>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de-DE" noProof="0" dirty="0"/>
              <a:t>Textmasterformate bearbeiten</a:t>
            </a:r>
          </a:p>
          <a:p>
            <a:pPr lvl="1" rtl="0"/>
            <a:r>
              <a:rPr lang="de-DE" noProof="0" dirty="0"/>
              <a:t>Zweite Ebene</a:t>
            </a:r>
          </a:p>
          <a:p>
            <a:pPr lvl="2" rtl="0"/>
            <a:r>
              <a:rPr lang="de-DE" noProof="0" dirty="0"/>
              <a:t>Dritte Ebene</a:t>
            </a:r>
          </a:p>
          <a:p>
            <a:pPr lvl="3" rtl="0"/>
            <a:r>
              <a:rPr lang="de-DE" noProof="0" dirty="0"/>
              <a:t>Vierte Ebene</a:t>
            </a:r>
          </a:p>
          <a:p>
            <a:pPr lvl="4" rtl="0"/>
            <a:r>
              <a:rPr lang="de-DE" noProof="0" dirty="0"/>
              <a:t>Fünfte Ebene</a:t>
            </a:r>
          </a:p>
        </p:txBody>
      </p:sp>
      <p:sp>
        <p:nvSpPr>
          <p:cNvPr id="4" name="Inhaltsplatzhalter 3"/>
          <p:cNvSpPr>
            <a:spLocks noGrp="1"/>
          </p:cNvSpPr>
          <p:nvPr>
            <p:ph sz="half" idx="2" hasCustomPrompt="1"/>
          </p:nvPr>
        </p:nvSpPr>
        <p:spPr>
          <a:xfrm>
            <a:off x="5847217" y="1794201"/>
            <a:ext cx="6001261" cy="4195119"/>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de-DE" noProof="0"/>
              <a:t>Textmasterformate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p>
        </p:txBody>
      </p:sp>
      <p:sp>
        <p:nvSpPr>
          <p:cNvPr id="10" name="Foliennummernplatzhalter 9"/>
          <p:cNvSpPr>
            <a:spLocks noGrp="1"/>
          </p:cNvSpPr>
          <p:nvPr>
            <p:ph type="sldNum" sz="quarter" idx="12"/>
          </p:nvPr>
        </p:nvSpPr>
        <p:spPr/>
        <p:txBody>
          <a:bodyPr rtlCol="0"/>
          <a:lstStyle/>
          <a:p>
            <a:pPr rtl="0"/>
            <a:fld id="{4FAB73BC-B049-4115-A692-8D63A059BFB8}" type="slidenum">
              <a:rPr lang="de-DE" noProof="0" smtClean="0"/>
              <a:pPr rtl="0"/>
              <a:t>‹#›</a:t>
            </a:fld>
            <a:endParaRPr lang="de-DE" noProof="0"/>
          </a:p>
        </p:txBody>
      </p:sp>
      <p:sp>
        <p:nvSpPr>
          <p:cNvPr id="5" name="Datumsplatzhalter 3">
            <a:extLst>
              <a:ext uri="{FF2B5EF4-FFF2-40B4-BE49-F238E27FC236}">
                <a16:creationId xmlns:a16="http://schemas.microsoft.com/office/drawing/2014/main" id="{DEF51A02-4E6D-D2A8-2533-BEFC120EB601}"/>
              </a:ext>
            </a:extLst>
          </p:cNvPr>
          <p:cNvSpPr>
            <a:spLocks noGrp="1"/>
          </p:cNvSpPr>
          <p:nvPr>
            <p:ph type="dt" sz="half" idx="13"/>
          </p:nvPr>
        </p:nvSpPr>
        <p:spPr>
          <a:xfrm>
            <a:off x="343521" y="6356350"/>
            <a:ext cx="10071542" cy="365125"/>
          </a:xfrm>
          <a:prstGeom prst="rect">
            <a:avLst/>
          </a:prstGeom>
        </p:spPr>
        <p:txBody>
          <a:bodyPr vert="horz" lIns="91440" tIns="45720" rIns="91440" bIns="45720" rtlCol="0" anchor="ctr"/>
          <a:lstStyle>
            <a:lvl1pPr algn="l">
              <a:defRPr sz="1100">
                <a:solidFill>
                  <a:srgbClr val="58585A"/>
                </a:solidFill>
                <a:latin typeface="Creato Display Light" panose="020B0503000000020004" pitchFamily="34" charset="0"/>
              </a:defRPr>
            </a:lvl1pPr>
          </a:lstStyle>
          <a:p>
            <a:r>
              <a:rPr lang="de-DE" dirty="0"/>
              <a:t>DD.MM.YYYY | Name | Organisation</a:t>
            </a:r>
          </a:p>
          <a:p>
            <a:endParaRPr lang="de-DE" dirty="0"/>
          </a:p>
        </p:txBody>
      </p:sp>
    </p:spTree>
    <p:extLst>
      <p:ext uri="{BB962C8B-B14F-4D97-AF65-F5344CB8AC3E}">
        <p14:creationId xmlns:p14="http://schemas.microsoft.com/office/powerpoint/2010/main" val="1413777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10" name="Titel 9"/>
          <p:cNvSpPr>
            <a:spLocks noGrp="1"/>
          </p:cNvSpPr>
          <p:nvPr>
            <p:ph type="title" hasCustomPrompt="1"/>
          </p:nvPr>
        </p:nvSpPr>
        <p:spPr/>
        <p:txBody>
          <a:bodyPr rtlCol="0"/>
          <a:lstStyle/>
          <a:p>
            <a:pPr rtl="0"/>
            <a:r>
              <a:rPr lang="de-DE" noProof="0"/>
              <a:t>Titelmasterformat durch Klicken bearbeiten</a:t>
            </a:r>
          </a:p>
        </p:txBody>
      </p:sp>
      <p:sp>
        <p:nvSpPr>
          <p:cNvPr id="3" name="Textplatzhalter 2"/>
          <p:cNvSpPr>
            <a:spLocks noGrp="1"/>
          </p:cNvSpPr>
          <p:nvPr>
            <p:ph type="body" idx="1" hasCustomPrompt="1"/>
          </p:nvPr>
        </p:nvSpPr>
        <p:spPr>
          <a:xfrm>
            <a:off x="343521" y="1720061"/>
            <a:ext cx="5404843" cy="639668"/>
          </a:xfrm>
        </p:spPr>
        <p:txBody>
          <a:bodyPr rtlCol="0"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de-DE" noProof="0" dirty="0"/>
              <a:t>Textmasterformate bearbeiten</a:t>
            </a:r>
          </a:p>
        </p:txBody>
      </p:sp>
      <p:sp>
        <p:nvSpPr>
          <p:cNvPr id="4" name="Inhaltsplatzhalter 3"/>
          <p:cNvSpPr>
            <a:spLocks noGrp="1"/>
          </p:cNvSpPr>
          <p:nvPr>
            <p:ph sz="half" idx="2" hasCustomPrompt="1"/>
          </p:nvPr>
        </p:nvSpPr>
        <p:spPr>
          <a:xfrm>
            <a:off x="343522" y="2402154"/>
            <a:ext cx="5404842" cy="3552142"/>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de-DE" noProof="0"/>
              <a:t>Textmasterformate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p>
        </p:txBody>
      </p:sp>
      <p:sp>
        <p:nvSpPr>
          <p:cNvPr id="5" name="Textplatzhalter 4"/>
          <p:cNvSpPr>
            <a:spLocks noGrp="1"/>
          </p:cNvSpPr>
          <p:nvPr>
            <p:ph type="body" sz="quarter" idx="3" hasCustomPrompt="1"/>
          </p:nvPr>
        </p:nvSpPr>
        <p:spPr>
          <a:xfrm>
            <a:off x="5887447" y="1720061"/>
            <a:ext cx="5830807" cy="639668"/>
          </a:xfrm>
        </p:spPr>
        <p:txBody>
          <a:bodyPr rtlCol="0"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de-DE" noProof="0"/>
              <a:t>Textmasterformate bearbeiten</a:t>
            </a:r>
          </a:p>
        </p:txBody>
      </p:sp>
      <p:sp>
        <p:nvSpPr>
          <p:cNvPr id="6" name="Inhaltsplatzhalter 5"/>
          <p:cNvSpPr>
            <a:spLocks noGrp="1"/>
          </p:cNvSpPr>
          <p:nvPr>
            <p:ph sz="quarter" idx="4" hasCustomPrompt="1"/>
          </p:nvPr>
        </p:nvSpPr>
        <p:spPr>
          <a:xfrm>
            <a:off x="5888340" y="2402154"/>
            <a:ext cx="5830807" cy="3552142"/>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de-DE" noProof="0"/>
              <a:t>Textmasterformate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p>
        </p:txBody>
      </p:sp>
      <p:sp>
        <p:nvSpPr>
          <p:cNvPr id="12" name="Foliennummernplatzhalter 11"/>
          <p:cNvSpPr>
            <a:spLocks noGrp="1"/>
          </p:cNvSpPr>
          <p:nvPr>
            <p:ph type="sldNum" sz="quarter" idx="12"/>
          </p:nvPr>
        </p:nvSpPr>
        <p:spPr/>
        <p:txBody>
          <a:bodyPr rtlCol="0"/>
          <a:lstStyle/>
          <a:p>
            <a:pPr rtl="0"/>
            <a:fld id="{4FAB73BC-B049-4115-A692-8D63A059BFB8}" type="slidenum">
              <a:rPr lang="de-DE" noProof="0" smtClean="0"/>
              <a:pPr rtl="0"/>
              <a:t>‹#›</a:t>
            </a:fld>
            <a:endParaRPr lang="de-DE" noProof="0"/>
          </a:p>
        </p:txBody>
      </p:sp>
      <p:sp>
        <p:nvSpPr>
          <p:cNvPr id="2" name="Datumsplatzhalter 3">
            <a:extLst>
              <a:ext uri="{FF2B5EF4-FFF2-40B4-BE49-F238E27FC236}">
                <a16:creationId xmlns:a16="http://schemas.microsoft.com/office/drawing/2014/main" id="{93474688-9FDF-6C15-EA0F-5EDEA6A89AEB}"/>
              </a:ext>
            </a:extLst>
          </p:cNvPr>
          <p:cNvSpPr>
            <a:spLocks noGrp="1"/>
          </p:cNvSpPr>
          <p:nvPr>
            <p:ph type="dt" sz="half" idx="13"/>
          </p:nvPr>
        </p:nvSpPr>
        <p:spPr>
          <a:xfrm>
            <a:off x="343521" y="6356350"/>
            <a:ext cx="10071542" cy="365125"/>
          </a:xfrm>
          <a:prstGeom prst="rect">
            <a:avLst/>
          </a:prstGeom>
        </p:spPr>
        <p:txBody>
          <a:bodyPr vert="horz" lIns="91440" tIns="45720" rIns="91440" bIns="45720" rtlCol="0" anchor="ctr"/>
          <a:lstStyle>
            <a:lvl1pPr algn="l">
              <a:defRPr sz="1100">
                <a:solidFill>
                  <a:srgbClr val="58585A"/>
                </a:solidFill>
                <a:latin typeface="Creato Display Light" panose="020B0503000000020004" pitchFamily="34" charset="0"/>
              </a:defRPr>
            </a:lvl1pPr>
          </a:lstStyle>
          <a:p>
            <a:r>
              <a:rPr lang="de-DE" dirty="0"/>
              <a:t>DD.MM.YYYY | Name | Organisation</a:t>
            </a:r>
          </a:p>
          <a:p>
            <a:endParaRPr lang="de-DE" dirty="0"/>
          </a:p>
        </p:txBody>
      </p:sp>
    </p:spTree>
    <p:extLst>
      <p:ext uri="{BB962C8B-B14F-4D97-AF65-F5344CB8AC3E}">
        <p14:creationId xmlns:p14="http://schemas.microsoft.com/office/powerpoint/2010/main" val="2394660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6" name="Titel 5"/>
          <p:cNvSpPr>
            <a:spLocks noGrp="1"/>
          </p:cNvSpPr>
          <p:nvPr>
            <p:ph type="title" hasCustomPrompt="1"/>
          </p:nvPr>
        </p:nvSpPr>
        <p:spPr/>
        <p:txBody>
          <a:bodyPr rtlCol="0"/>
          <a:lstStyle/>
          <a:p>
            <a:pPr rtl="0"/>
            <a:r>
              <a:rPr lang="de-DE" noProof="0"/>
              <a:t>Titelmasterformat durch Klicken bearbeiten</a:t>
            </a:r>
          </a:p>
        </p:txBody>
      </p:sp>
      <p:sp>
        <p:nvSpPr>
          <p:cNvPr id="8" name="Foliennummernplatzhalter 7"/>
          <p:cNvSpPr>
            <a:spLocks noGrp="1"/>
          </p:cNvSpPr>
          <p:nvPr>
            <p:ph type="sldNum" sz="quarter" idx="12"/>
          </p:nvPr>
        </p:nvSpPr>
        <p:spPr/>
        <p:txBody>
          <a:bodyPr rtlCol="0"/>
          <a:lstStyle/>
          <a:p>
            <a:pPr rtl="0"/>
            <a:fld id="{4FAB73BC-B049-4115-A692-8D63A059BFB8}" type="slidenum">
              <a:rPr lang="de-DE" noProof="0" smtClean="0"/>
              <a:pPr rtl="0"/>
              <a:t>‹#›</a:t>
            </a:fld>
            <a:endParaRPr lang="de-DE" noProof="0"/>
          </a:p>
        </p:txBody>
      </p:sp>
      <p:sp>
        <p:nvSpPr>
          <p:cNvPr id="2" name="Datumsplatzhalter 3">
            <a:extLst>
              <a:ext uri="{FF2B5EF4-FFF2-40B4-BE49-F238E27FC236}">
                <a16:creationId xmlns:a16="http://schemas.microsoft.com/office/drawing/2014/main" id="{AB83330D-B313-9ED5-3CB0-DBDA95CD90C2}"/>
              </a:ext>
            </a:extLst>
          </p:cNvPr>
          <p:cNvSpPr>
            <a:spLocks noGrp="1"/>
          </p:cNvSpPr>
          <p:nvPr>
            <p:ph type="dt" sz="half" idx="2"/>
          </p:nvPr>
        </p:nvSpPr>
        <p:spPr>
          <a:xfrm>
            <a:off x="343521" y="6356350"/>
            <a:ext cx="10071542" cy="365125"/>
          </a:xfrm>
          <a:prstGeom prst="rect">
            <a:avLst/>
          </a:prstGeom>
        </p:spPr>
        <p:txBody>
          <a:bodyPr vert="horz" lIns="91440" tIns="45720" rIns="91440" bIns="45720" rtlCol="0" anchor="ctr"/>
          <a:lstStyle>
            <a:lvl1pPr algn="l">
              <a:defRPr sz="1100">
                <a:solidFill>
                  <a:srgbClr val="58585A"/>
                </a:solidFill>
                <a:latin typeface="Creato Display Light" panose="020B0503000000020004" pitchFamily="34" charset="0"/>
              </a:defRPr>
            </a:lvl1pPr>
          </a:lstStyle>
          <a:p>
            <a:r>
              <a:rPr lang="de-DE" dirty="0"/>
              <a:t>DD.MM.YYYY | Name | Organisation</a:t>
            </a:r>
          </a:p>
          <a:p>
            <a:endParaRPr lang="de-DE" dirty="0"/>
          </a:p>
        </p:txBody>
      </p:sp>
    </p:spTree>
    <p:extLst>
      <p:ext uri="{BB962C8B-B14F-4D97-AF65-F5344CB8AC3E}">
        <p14:creationId xmlns:p14="http://schemas.microsoft.com/office/powerpoint/2010/main" val="632046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7" name="Foliennummernplatzhalter 6"/>
          <p:cNvSpPr>
            <a:spLocks noGrp="1"/>
          </p:cNvSpPr>
          <p:nvPr>
            <p:ph type="sldNum" sz="quarter" idx="12"/>
          </p:nvPr>
        </p:nvSpPr>
        <p:spPr/>
        <p:txBody>
          <a:bodyPr rtlCol="0"/>
          <a:lstStyle/>
          <a:p>
            <a:pPr rtl="0"/>
            <a:fld id="{4FAB73BC-B049-4115-A692-8D63A059BFB8}" type="slidenum">
              <a:rPr lang="de-DE" noProof="0" smtClean="0"/>
              <a:pPr rtl="0"/>
              <a:t>‹#›</a:t>
            </a:fld>
            <a:endParaRPr lang="de-DE" noProof="0"/>
          </a:p>
        </p:txBody>
      </p:sp>
      <p:sp>
        <p:nvSpPr>
          <p:cNvPr id="2" name="Datumsplatzhalter 3">
            <a:extLst>
              <a:ext uri="{FF2B5EF4-FFF2-40B4-BE49-F238E27FC236}">
                <a16:creationId xmlns:a16="http://schemas.microsoft.com/office/drawing/2014/main" id="{B0C2248E-6AD2-832C-AE95-BBA20BCC17BB}"/>
              </a:ext>
            </a:extLst>
          </p:cNvPr>
          <p:cNvSpPr>
            <a:spLocks noGrp="1"/>
          </p:cNvSpPr>
          <p:nvPr>
            <p:ph type="dt" sz="half" idx="2"/>
          </p:nvPr>
        </p:nvSpPr>
        <p:spPr>
          <a:xfrm>
            <a:off x="343521" y="6356350"/>
            <a:ext cx="10071542" cy="365125"/>
          </a:xfrm>
          <a:prstGeom prst="rect">
            <a:avLst/>
          </a:prstGeom>
        </p:spPr>
        <p:txBody>
          <a:bodyPr vert="horz" lIns="91440" tIns="45720" rIns="91440" bIns="45720" rtlCol="0" anchor="ctr"/>
          <a:lstStyle>
            <a:lvl1pPr algn="l">
              <a:defRPr sz="1100">
                <a:solidFill>
                  <a:srgbClr val="58585A"/>
                </a:solidFill>
                <a:latin typeface="Creato Display Light" panose="020B0503000000020004" pitchFamily="34" charset="0"/>
              </a:defRPr>
            </a:lvl1pPr>
          </a:lstStyle>
          <a:p>
            <a:r>
              <a:rPr lang="de-DE" dirty="0"/>
              <a:t>DD.MM.YYYY | Name | Organisation</a:t>
            </a:r>
          </a:p>
          <a:p>
            <a:endParaRPr lang="de-DE" dirty="0"/>
          </a:p>
        </p:txBody>
      </p:sp>
    </p:spTree>
    <p:extLst>
      <p:ext uri="{BB962C8B-B14F-4D97-AF65-F5344CB8AC3E}">
        <p14:creationId xmlns:p14="http://schemas.microsoft.com/office/powerpoint/2010/main" val="2164920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halt mit Beschriftung /Partner">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E45122BA-BA3E-4A35-AE41-522A7325ECE6}"/>
              </a:ext>
            </a:extLst>
          </p:cNvPr>
          <p:cNvSpPr/>
          <p:nvPr userDrawn="1"/>
        </p:nvSpPr>
        <p:spPr>
          <a:xfrm>
            <a:off x="1" y="761999"/>
            <a:ext cx="3005663" cy="5334001"/>
          </a:xfrm>
          <a:prstGeom prst="rect">
            <a:avLst/>
          </a:prstGeom>
          <a:solidFill>
            <a:srgbClr val="97BF0D"/>
          </a:solidFill>
          <a:ln>
            <a:solidFill>
              <a:srgbClr val="97BF0D"/>
            </a:solidFill>
          </a:ln>
        </p:spPr>
        <p:style>
          <a:lnRef idx="2">
            <a:schemeClr val="accent1">
              <a:shade val="50000"/>
            </a:schemeClr>
          </a:lnRef>
          <a:fillRef idx="1">
            <a:schemeClr val="accent1"/>
          </a:fillRef>
          <a:effectRef idx="0">
            <a:schemeClr val="accent1"/>
          </a:effectRef>
          <a:fontRef idx="minor">
            <a:schemeClr val="lt1"/>
          </a:fontRef>
        </p:style>
      </p:sp>
      <p:sp>
        <p:nvSpPr>
          <p:cNvPr id="2" name="Titel 1"/>
          <p:cNvSpPr>
            <a:spLocks noGrp="1"/>
          </p:cNvSpPr>
          <p:nvPr>
            <p:ph type="title" hasCustomPrompt="1"/>
          </p:nvPr>
        </p:nvSpPr>
        <p:spPr>
          <a:xfrm>
            <a:off x="256032" y="1158504"/>
            <a:ext cx="2551423" cy="2361935"/>
          </a:xfrm>
        </p:spPr>
        <p:txBody>
          <a:bodyPr rtlCol="0" anchor="b">
            <a:normAutofit/>
          </a:bodyPr>
          <a:lstStyle>
            <a:lvl1pPr>
              <a:defRPr sz="3200" b="1" baseline="0">
                <a:solidFill>
                  <a:schemeClr val="tx1"/>
                </a:solidFill>
              </a:defRPr>
            </a:lvl1pPr>
          </a:lstStyle>
          <a:p>
            <a:pPr rtl="0"/>
            <a:r>
              <a:rPr lang="de-DE" noProof="0" dirty="0"/>
              <a:t>Titelmasterformat durch Klicken bearbeiten</a:t>
            </a:r>
          </a:p>
        </p:txBody>
      </p:sp>
      <p:sp>
        <p:nvSpPr>
          <p:cNvPr id="3" name="Inhaltsplatzhalter 2"/>
          <p:cNvSpPr>
            <a:spLocks noGrp="1"/>
          </p:cNvSpPr>
          <p:nvPr>
            <p:ph idx="1"/>
          </p:nvPr>
        </p:nvSpPr>
        <p:spPr>
          <a:xfrm>
            <a:off x="3360725" y="781559"/>
            <a:ext cx="1209729" cy="1188625"/>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endParaRPr lang="de-DE" noProof="0" dirty="0"/>
          </a:p>
        </p:txBody>
      </p:sp>
      <p:sp>
        <p:nvSpPr>
          <p:cNvPr id="4" name="Textplatzhalter 3"/>
          <p:cNvSpPr>
            <a:spLocks noGrp="1"/>
          </p:cNvSpPr>
          <p:nvPr>
            <p:ph type="body" sz="half" idx="2" hasCustomPrompt="1"/>
          </p:nvPr>
        </p:nvSpPr>
        <p:spPr>
          <a:xfrm>
            <a:off x="256032" y="3509318"/>
            <a:ext cx="2551423" cy="2306847"/>
          </a:xfrm>
        </p:spPr>
        <p:txBody>
          <a:bodyPr rtlCol="0"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de-DE" noProof="0" dirty="0"/>
              <a:t>Textmasterformate bearbeiten</a:t>
            </a:r>
          </a:p>
        </p:txBody>
      </p:sp>
      <p:sp>
        <p:nvSpPr>
          <p:cNvPr id="10" name="Foliennummernplatzhalter 9"/>
          <p:cNvSpPr>
            <a:spLocks noGrp="1"/>
          </p:cNvSpPr>
          <p:nvPr>
            <p:ph type="sldNum" sz="quarter" idx="12"/>
          </p:nvPr>
        </p:nvSpPr>
        <p:spPr/>
        <p:txBody>
          <a:bodyPr rtlCol="0"/>
          <a:lstStyle/>
          <a:p>
            <a:pPr rtl="0"/>
            <a:fld id="{4FAB73BC-B049-4115-A692-8D63A059BFB8}" type="slidenum">
              <a:rPr lang="de-DE" noProof="0" smtClean="0"/>
              <a:pPr rtl="0"/>
              <a:t>‹#›</a:t>
            </a:fld>
            <a:endParaRPr lang="de-DE" noProof="0"/>
          </a:p>
        </p:txBody>
      </p:sp>
      <p:sp>
        <p:nvSpPr>
          <p:cNvPr id="19" name="Inhaltsplatzhalter 2">
            <a:extLst>
              <a:ext uri="{FF2B5EF4-FFF2-40B4-BE49-F238E27FC236}">
                <a16:creationId xmlns:a16="http://schemas.microsoft.com/office/drawing/2014/main" id="{50EDDBF6-CC14-4BDD-932C-A46EB1C48AA1}"/>
              </a:ext>
            </a:extLst>
          </p:cNvPr>
          <p:cNvSpPr>
            <a:spLocks noGrp="1"/>
          </p:cNvSpPr>
          <p:nvPr>
            <p:ph idx="13"/>
          </p:nvPr>
        </p:nvSpPr>
        <p:spPr>
          <a:xfrm>
            <a:off x="4784265" y="786449"/>
            <a:ext cx="1209729" cy="1188625"/>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endParaRPr lang="de-DE" noProof="0" dirty="0"/>
          </a:p>
        </p:txBody>
      </p:sp>
      <p:sp>
        <p:nvSpPr>
          <p:cNvPr id="21" name="Inhaltsplatzhalter 2">
            <a:extLst>
              <a:ext uri="{FF2B5EF4-FFF2-40B4-BE49-F238E27FC236}">
                <a16:creationId xmlns:a16="http://schemas.microsoft.com/office/drawing/2014/main" id="{336D72AB-EE4F-440B-B972-680235F91D64}"/>
              </a:ext>
            </a:extLst>
          </p:cNvPr>
          <p:cNvSpPr>
            <a:spLocks noGrp="1"/>
          </p:cNvSpPr>
          <p:nvPr>
            <p:ph idx="15"/>
          </p:nvPr>
        </p:nvSpPr>
        <p:spPr>
          <a:xfrm>
            <a:off x="6178470" y="786449"/>
            <a:ext cx="1209729" cy="1188625"/>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endParaRPr lang="de-DE" noProof="0" dirty="0"/>
          </a:p>
        </p:txBody>
      </p:sp>
      <p:sp>
        <p:nvSpPr>
          <p:cNvPr id="22" name="Inhaltsplatzhalter 2">
            <a:extLst>
              <a:ext uri="{FF2B5EF4-FFF2-40B4-BE49-F238E27FC236}">
                <a16:creationId xmlns:a16="http://schemas.microsoft.com/office/drawing/2014/main" id="{548A394C-384D-4102-9E13-7197BB8378D3}"/>
              </a:ext>
            </a:extLst>
          </p:cNvPr>
          <p:cNvSpPr>
            <a:spLocks noGrp="1"/>
          </p:cNvSpPr>
          <p:nvPr>
            <p:ph idx="16"/>
          </p:nvPr>
        </p:nvSpPr>
        <p:spPr>
          <a:xfrm>
            <a:off x="7644657" y="786449"/>
            <a:ext cx="1209729" cy="1188625"/>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endParaRPr lang="de-DE" noProof="0" dirty="0"/>
          </a:p>
        </p:txBody>
      </p:sp>
      <p:sp>
        <p:nvSpPr>
          <p:cNvPr id="23" name="Inhaltsplatzhalter 2">
            <a:extLst>
              <a:ext uri="{FF2B5EF4-FFF2-40B4-BE49-F238E27FC236}">
                <a16:creationId xmlns:a16="http://schemas.microsoft.com/office/drawing/2014/main" id="{6112FBEE-0DAB-443A-85DA-6542CF68A15E}"/>
              </a:ext>
            </a:extLst>
          </p:cNvPr>
          <p:cNvSpPr>
            <a:spLocks noGrp="1"/>
          </p:cNvSpPr>
          <p:nvPr>
            <p:ph idx="17"/>
          </p:nvPr>
        </p:nvSpPr>
        <p:spPr>
          <a:xfrm>
            <a:off x="3360725" y="2180449"/>
            <a:ext cx="1209729" cy="1188625"/>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endParaRPr lang="de-DE" noProof="0" dirty="0"/>
          </a:p>
        </p:txBody>
      </p:sp>
      <p:sp>
        <p:nvSpPr>
          <p:cNvPr id="24" name="Inhaltsplatzhalter 2">
            <a:extLst>
              <a:ext uri="{FF2B5EF4-FFF2-40B4-BE49-F238E27FC236}">
                <a16:creationId xmlns:a16="http://schemas.microsoft.com/office/drawing/2014/main" id="{5711D088-6A7F-4DB8-8279-C170DB6EE1F4}"/>
              </a:ext>
            </a:extLst>
          </p:cNvPr>
          <p:cNvSpPr>
            <a:spLocks noGrp="1"/>
          </p:cNvSpPr>
          <p:nvPr>
            <p:ph idx="18"/>
          </p:nvPr>
        </p:nvSpPr>
        <p:spPr>
          <a:xfrm>
            <a:off x="4779375" y="2185339"/>
            <a:ext cx="1209729" cy="1188625"/>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endParaRPr lang="de-DE" noProof="0" dirty="0"/>
          </a:p>
        </p:txBody>
      </p:sp>
      <p:sp>
        <p:nvSpPr>
          <p:cNvPr id="25" name="Inhaltsplatzhalter 2">
            <a:extLst>
              <a:ext uri="{FF2B5EF4-FFF2-40B4-BE49-F238E27FC236}">
                <a16:creationId xmlns:a16="http://schemas.microsoft.com/office/drawing/2014/main" id="{8DD5111C-4E6A-45DE-9195-D768EF433097}"/>
              </a:ext>
            </a:extLst>
          </p:cNvPr>
          <p:cNvSpPr>
            <a:spLocks noGrp="1"/>
          </p:cNvSpPr>
          <p:nvPr>
            <p:ph idx="19"/>
          </p:nvPr>
        </p:nvSpPr>
        <p:spPr>
          <a:xfrm>
            <a:off x="6173580" y="2185339"/>
            <a:ext cx="1209729" cy="1188625"/>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endParaRPr lang="de-DE" noProof="0" dirty="0"/>
          </a:p>
        </p:txBody>
      </p:sp>
      <p:sp>
        <p:nvSpPr>
          <p:cNvPr id="26" name="Inhaltsplatzhalter 2">
            <a:extLst>
              <a:ext uri="{FF2B5EF4-FFF2-40B4-BE49-F238E27FC236}">
                <a16:creationId xmlns:a16="http://schemas.microsoft.com/office/drawing/2014/main" id="{9D3199C2-FF8E-424D-9C85-CC2A55774997}"/>
              </a:ext>
            </a:extLst>
          </p:cNvPr>
          <p:cNvSpPr>
            <a:spLocks noGrp="1"/>
          </p:cNvSpPr>
          <p:nvPr>
            <p:ph idx="20"/>
          </p:nvPr>
        </p:nvSpPr>
        <p:spPr>
          <a:xfrm>
            <a:off x="7639767" y="2185339"/>
            <a:ext cx="1209729" cy="1188625"/>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endParaRPr lang="de-DE" noProof="0" dirty="0"/>
          </a:p>
        </p:txBody>
      </p:sp>
      <p:sp>
        <p:nvSpPr>
          <p:cNvPr id="27" name="Inhaltsplatzhalter 2">
            <a:extLst>
              <a:ext uri="{FF2B5EF4-FFF2-40B4-BE49-F238E27FC236}">
                <a16:creationId xmlns:a16="http://schemas.microsoft.com/office/drawing/2014/main" id="{F99DBFDC-6B62-4C31-BF5F-A21137CEBA8E}"/>
              </a:ext>
            </a:extLst>
          </p:cNvPr>
          <p:cNvSpPr>
            <a:spLocks noGrp="1"/>
          </p:cNvSpPr>
          <p:nvPr>
            <p:ph idx="21"/>
          </p:nvPr>
        </p:nvSpPr>
        <p:spPr>
          <a:xfrm>
            <a:off x="3360725" y="3630311"/>
            <a:ext cx="1209729" cy="1188625"/>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endParaRPr lang="de-DE" noProof="0" dirty="0"/>
          </a:p>
        </p:txBody>
      </p:sp>
      <p:sp>
        <p:nvSpPr>
          <p:cNvPr id="28" name="Inhaltsplatzhalter 2">
            <a:extLst>
              <a:ext uri="{FF2B5EF4-FFF2-40B4-BE49-F238E27FC236}">
                <a16:creationId xmlns:a16="http://schemas.microsoft.com/office/drawing/2014/main" id="{5CD1A476-DCD0-4A97-8A0C-054B8B5510C4}"/>
              </a:ext>
            </a:extLst>
          </p:cNvPr>
          <p:cNvSpPr>
            <a:spLocks noGrp="1"/>
          </p:cNvSpPr>
          <p:nvPr>
            <p:ph idx="22"/>
          </p:nvPr>
        </p:nvSpPr>
        <p:spPr>
          <a:xfrm>
            <a:off x="4779375" y="3635201"/>
            <a:ext cx="1209729" cy="1188625"/>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endParaRPr lang="de-DE" noProof="0" dirty="0"/>
          </a:p>
        </p:txBody>
      </p:sp>
      <p:sp>
        <p:nvSpPr>
          <p:cNvPr id="29" name="Inhaltsplatzhalter 2">
            <a:extLst>
              <a:ext uri="{FF2B5EF4-FFF2-40B4-BE49-F238E27FC236}">
                <a16:creationId xmlns:a16="http://schemas.microsoft.com/office/drawing/2014/main" id="{850180EB-5E91-406C-8670-6924B8D23436}"/>
              </a:ext>
            </a:extLst>
          </p:cNvPr>
          <p:cNvSpPr>
            <a:spLocks noGrp="1"/>
          </p:cNvSpPr>
          <p:nvPr>
            <p:ph idx="23"/>
          </p:nvPr>
        </p:nvSpPr>
        <p:spPr>
          <a:xfrm>
            <a:off x="6173580" y="3635201"/>
            <a:ext cx="1209729" cy="1188625"/>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endParaRPr lang="de-DE" noProof="0" dirty="0"/>
          </a:p>
        </p:txBody>
      </p:sp>
      <p:sp>
        <p:nvSpPr>
          <p:cNvPr id="30" name="Inhaltsplatzhalter 2">
            <a:extLst>
              <a:ext uri="{FF2B5EF4-FFF2-40B4-BE49-F238E27FC236}">
                <a16:creationId xmlns:a16="http://schemas.microsoft.com/office/drawing/2014/main" id="{D9B84923-7CE5-4C63-BE3D-5620D7907F4D}"/>
              </a:ext>
            </a:extLst>
          </p:cNvPr>
          <p:cNvSpPr>
            <a:spLocks noGrp="1"/>
          </p:cNvSpPr>
          <p:nvPr>
            <p:ph idx="24"/>
          </p:nvPr>
        </p:nvSpPr>
        <p:spPr>
          <a:xfrm>
            <a:off x="7639767" y="3635201"/>
            <a:ext cx="1209729" cy="1188625"/>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endParaRPr lang="de-DE" noProof="0" dirty="0"/>
          </a:p>
        </p:txBody>
      </p:sp>
      <p:sp>
        <p:nvSpPr>
          <p:cNvPr id="57" name="Inhaltsplatzhalter 2">
            <a:extLst>
              <a:ext uri="{FF2B5EF4-FFF2-40B4-BE49-F238E27FC236}">
                <a16:creationId xmlns:a16="http://schemas.microsoft.com/office/drawing/2014/main" id="{BF896EDB-C24C-4C11-A1D4-F4B9B1B7D902}"/>
              </a:ext>
            </a:extLst>
          </p:cNvPr>
          <p:cNvSpPr>
            <a:spLocks noGrp="1"/>
          </p:cNvSpPr>
          <p:nvPr>
            <p:ph idx="25"/>
          </p:nvPr>
        </p:nvSpPr>
        <p:spPr>
          <a:xfrm>
            <a:off x="9081505" y="786449"/>
            <a:ext cx="1209729" cy="1188625"/>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endParaRPr lang="de-DE" noProof="0" dirty="0"/>
          </a:p>
        </p:txBody>
      </p:sp>
      <p:sp>
        <p:nvSpPr>
          <p:cNvPr id="58" name="Inhaltsplatzhalter 2">
            <a:extLst>
              <a:ext uri="{FF2B5EF4-FFF2-40B4-BE49-F238E27FC236}">
                <a16:creationId xmlns:a16="http://schemas.microsoft.com/office/drawing/2014/main" id="{0410D29A-A039-42D2-9B4E-A66A6739AFB9}"/>
              </a:ext>
            </a:extLst>
          </p:cNvPr>
          <p:cNvSpPr>
            <a:spLocks noGrp="1"/>
          </p:cNvSpPr>
          <p:nvPr>
            <p:ph idx="26"/>
          </p:nvPr>
        </p:nvSpPr>
        <p:spPr>
          <a:xfrm>
            <a:off x="9076615" y="2185339"/>
            <a:ext cx="1209729" cy="1188625"/>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endParaRPr lang="de-DE" noProof="0" dirty="0"/>
          </a:p>
        </p:txBody>
      </p:sp>
      <p:sp>
        <p:nvSpPr>
          <p:cNvPr id="59" name="Inhaltsplatzhalter 2">
            <a:extLst>
              <a:ext uri="{FF2B5EF4-FFF2-40B4-BE49-F238E27FC236}">
                <a16:creationId xmlns:a16="http://schemas.microsoft.com/office/drawing/2014/main" id="{9B98CC81-B08C-454A-8F61-058F30287A55}"/>
              </a:ext>
            </a:extLst>
          </p:cNvPr>
          <p:cNvSpPr>
            <a:spLocks noGrp="1"/>
          </p:cNvSpPr>
          <p:nvPr>
            <p:ph idx="27"/>
          </p:nvPr>
        </p:nvSpPr>
        <p:spPr>
          <a:xfrm>
            <a:off x="9076615" y="3630316"/>
            <a:ext cx="1209729" cy="1188625"/>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endParaRPr lang="de-DE" noProof="0" dirty="0"/>
          </a:p>
        </p:txBody>
      </p:sp>
      <p:sp>
        <p:nvSpPr>
          <p:cNvPr id="60" name="Inhaltsplatzhalter 2">
            <a:extLst>
              <a:ext uri="{FF2B5EF4-FFF2-40B4-BE49-F238E27FC236}">
                <a16:creationId xmlns:a16="http://schemas.microsoft.com/office/drawing/2014/main" id="{2605CB8C-CF38-4A82-8865-AC11F384A921}"/>
              </a:ext>
            </a:extLst>
          </p:cNvPr>
          <p:cNvSpPr>
            <a:spLocks noGrp="1"/>
          </p:cNvSpPr>
          <p:nvPr>
            <p:ph idx="28"/>
          </p:nvPr>
        </p:nvSpPr>
        <p:spPr>
          <a:xfrm>
            <a:off x="3360725" y="5063849"/>
            <a:ext cx="1209729" cy="1188625"/>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endParaRPr lang="de-DE" noProof="0" dirty="0"/>
          </a:p>
        </p:txBody>
      </p:sp>
      <p:sp>
        <p:nvSpPr>
          <p:cNvPr id="61" name="Inhaltsplatzhalter 2">
            <a:extLst>
              <a:ext uri="{FF2B5EF4-FFF2-40B4-BE49-F238E27FC236}">
                <a16:creationId xmlns:a16="http://schemas.microsoft.com/office/drawing/2014/main" id="{7FAFD473-04D6-4C32-99FF-055AA5DE92A4}"/>
              </a:ext>
            </a:extLst>
          </p:cNvPr>
          <p:cNvSpPr>
            <a:spLocks noGrp="1"/>
          </p:cNvSpPr>
          <p:nvPr>
            <p:ph idx="29"/>
          </p:nvPr>
        </p:nvSpPr>
        <p:spPr>
          <a:xfrm>
            <a:off x="4779375" y="5068739"/>
            <a:ext cx="1209729" cy="1188625"/>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endParaRPr lang="de-DE" noProof="0" dirty="0"/>
          </a:p>
        </p:txBody>
      </p:sp>
      <p:sp>
        <p:nvSpPr>
          <p:cNvPr id="62" name="Inhaltsplatzhalter 2">
            <a:extLst>
              <a:ext uri="{FF2B5EF4-FFF2-40B4-BE49-F238E27FC236}">
                <a16:creationId xmlns:a16="http://schemas.microsoft.com/office/drawing/2014/main" id="{E4FF59A2-1C62-447D-BD99-02BE8CFF8FBE}"/>
              </a:ext>
            </a:extLst>
          </p:cNvPr>
          <p:cNvSpPr>
            <a:spLocks noGrp="1"/>
          </p:cNvSpPr>
          <p:nvPr>
            <p:ph idx="30"/>
          </p:nvPr>
        </p:nvSpPr>
        <p:spPr>
          <a:xfrm>
            <a:off x="6173580" y="5068739"/>
            <a:ext cx="1209729" cy="1188625"/>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endParaRPr lang="de-DE" noProof="0" dirty="0"/>
          </a:p>
        </p:txBody>
      </p:sp>
      <p:sp>
        <p:nvSpPr>
          <p:cNvPr id="63" name="Inhaltsplatzhalter 2">
            <a:extLst>
              <a:ext uri="{FF2B5EF4-FFF2-40B4-BE49-F238E27FC236}">
                <a16:creationId xmlns:a16="http://schemas.microsoft.com/office/drawing/2014/main" id="{5B82871D-0B81-4DC7-B4DE-965914D2A127}"/>
              </a:ext>
            </a:extLst>
          </p:cNvPr>
          <p:cNvSpPr>
            <a:spLocks noGrp="1"/>
          </p:cNvSpPr>
          <p:nvPr>
            <p:ph idx="31"/>
          </p:nvPr>
        </p:nvSpPr>
        <p:spPr>
          <a:xfrm>
            <a:off x="7639767" y="5068739"/>
            <a:ext cx="1209729" cy="1188625"/>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endParaRPr lang="de-DE" noProof="0" dirty="0"/>
          </a:p>
        </p:txBody>
      </p:sp>
      <p:sp>
        <p:nvSpPr>
          <p:cNvPr id="64" name="Inhaltsplatzhalter 2">
            <a:extLst>
              <a:ext uri="{FF2B5EF4-FFF2-40B4-BE49-F238E27FC236}">
                <a16:creationId xmlns:a16="http://schemas.microsoft.com/office/drawing/2014/main" id="{0B2FA452-51FE-4592-B318-CEFC65E85D69}"/>
              </a:ext>
            </a:extLst>
          </p:cNvPr>
          <p:cNvSpPr>
            <a:spLocks noGrp="1"/>
          </p:cNvSpPr>
          <p:nvPr>
            <p:ph idx="32"/>
          </p:nvPr>
        </p:nvSpPr>
        <p:spPr>
          <a:xfrm>
            <a:off x="9076615" y="5063854"/>
            <a:ext cx="1209729" cy="1188625"/>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endParaRPr lang="de-DE" noProof="0" dirty="0"/>
          </a:p>
        </p:txBody>
      </p:sp>
      <p:sp>
        <p:nvSpPr>
          <p:cNvPr id="5" name="Datumsplatzhalter 3">
            <a:extLst>
              <a:ext uri="{FF2B5EF4-FFF2-40B4-BE49-F238E27FC236}">
                <a16:creationId xmlns:a16="http://schemas.microsoft.com/office/drawing/2014/main" id="{7793D54B-EC39-EA8F-E324-0EA6D9781859}"/>
              </a:ext>
            </a:extLst>
          </p:cNvPr>
          <p:cNvSpPr>
            <a:spLocks noGrp="1"/>
          </p:cNvSpPr>
          <p:nvPr>
            <p:ph type="dt" sz="half" idx="33"/>
          </p:nvPr>
        </p:nvSpPr>
        <p:spPr>
          <a:xfrm>
            <a:off x="343521" y="6356350"/>
            <a:ext cx="10071542" cy="365125"/>
          </a:xfrm>
          <a:prstGeom prst="rect">
            <a:avLst/>
          </a:prstGeom>
        </p:spPr>
        <p:txBody>
          <a:bodyPr vert="horz" lIns="91440" tIns="45720" rIns="91440" bIns="45720" rtlCol="0" anchor="ctr"/>
          <a:lstStyle>
            <a:lvl1pPr algn="l">
              <a:defRPr sz="1100">
                <a:solidFill>
                  <a:srgbClr val="58585A"/>
                </a:solidFill>
                <a:latin typeface="Creato Display Light" panose="020B0503000000020004" pitchFamily="34" charset="0"/>
              </a:defRPr>
            </a:lvl1pPr>
          </a:lstStyle>
          <a:p>
            <a:r>
              <a:rPr lang="de-DE" dirty="0"/>
              <a:t>DD.MM.YYYY | Name | Organisation</a:t>
            </a:r>
          </a:p>
          <a:p>
            <a:endParaRPr lang="de-DE" dirty="0"/>
          </a:p>
        </p:txBody>
      </p:sp>
    </p:spTree>
    <p:extLst>
      <p:ext uri="{BB962C8B-B14F-4D97-AF65-F5344CB8AC3E}">
        <p14:creationId xmlns:p14="http://schemas.microsoft.com/office/powerpoint/2010/main" val="2075080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ild mit Beschriftun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43521" y="876094"/>
            <a:ext cx="11342352" cy="814310"/>
          </a:xfrm>
        </p:spPr>
        <p:txBody>
          <a:bodyPr rtlCol="0" anchor="b">
            <a:normAutofit/>
          </a:bodyPr>
          <a:lstStyle>
            <a:lvl1pPr>
              <a:defRPr sz="3200" b="0"/>
            </a:lvl1pPr>
          </a:lstStyle>
          <a:p>
            <a:pPr rtl="0"/>
            <a:r>
              <a:rPr lang="de-DE" noProof="0"/>
              <a:t>Titelmasterformat durch Klicken bearbeiten</a:t>
            </a:r>
          </a:p>
        </p:txBody>
      </p:sp>
      <p:sp>
        <p:nvSpPr>
          <p:cNvPr id="3" name="Bildplatzhalter 2"/>
          <p:cNvSpPr>
            <a:spLocks noGrp="1" noChangeAspect="1"/>
          </p:cNvSpPr>
          <p:nvPr>
            <p:ph type="pic" idx="1" hasCustomPrompt="1"/>
          </p:nvPr>
        </p:nvSpPr>
        <p:spPr>
          <a:xfrm>
            <a:off x="343521" y="1863399"/>
            <a:ext cx="11342353" cy="4234971"/>
          </a:xfrm>
          <a:solidFill>
            <a:schemeClr val="bg1">
              <a:lumMod val="75000"/>
            </a:schemeClr>
          </a:solidFill>
        </p:spPr>
        <p:txBody>
          <a:bodyPr rtlCol="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de-DE" noProof="0" dirty="0"/>
              <a:t>Klicken Sie, um ein Bild hinzuzufügen.</a:t>
            </a:r>
          </a:p>
        </p:txBody>
      </p:sp>
      <p:sp>
        <p:nvSpPr>
          <p:cNvPr id="10" name="Foliennummernplatzhalter 9"/>
          <p:cNvSpPr>
            <a:spLocks noGrp="1"/>
          </p:cNvSpPr>
          <p:nvPr>
            <p:ph type="sldNum" sz="quarter" idx="12"/>
          </p:nvPr>
        </p:nvSpPr>
        <p:spPr/>
        <p:txBody>
          <a:bodyPr rtlCol="0"/>
          <a:lstStyle/>
          <a:p>
            <a:pPr rtl="0"/>
            <a:fld id="{4FAB73BC-B049-4115-A692-8D63A059BFB8}" type="slidenum">
              <a:rPr lang="de-DE" noProof="0" smtClean="0"/>
              <a:pPr rtl="0"/>
              <a:t>‹#›</a:t>
            </a:fld>
            <a:endParaRPr lang="de-DE" noProof="0"/>
          </a:p>
        </p:txBody>
      </p:sp>
      <p:sp>
        <p:nvSpPr>
          <p:cNvPr id="4" name="Datumsplatzhalter 3">
            <a:extLst>
              <a:ext uri="{FF2B5EF4-FFF2-40B4-BE49-F238E27FC236}">
                <a16:creationId xmlns:a16="http://schemas.microsoft.com/office/drawing/2014/main" id="{B27DCAFC-BF6A-F3CD-3085-8EBF2654BA4C}"/>
              </a:ext>
            </a:extLst>
          </p:cNvPr>
          <p:cNvSpPr>
            <a:spLocks noGrp="1"/>
          </p:cNvSpPr>
          <p:nvPr>
            <p:ph type="dt" sz="half" idx="2"/>
          </p:nvPr>
        </p:nvSpPr>
        <p:spPr>
          <a:xfrm>
            <a:off x="343521" y="6356350"/>
            <a:ext cx="10071542" cy="365125"/>
          </a:xfrm>
          <a:prstGeom prst="rect">
            <a:avLst/>
          </a:prstGeom>
        </p:spPr>
        <p:txBody>
          <a:bodyPr vert="horz" lIns="91440" tIns="45720" rIns="91440" bIns="45720" rtlCol="0" anchor="ctr"/>
          <a:lstStyle>
            <a:lvl1pPr algn="l">
              <a:defRPr sz="1100">
                <a:solidFill>
                  <a:srgbClr val="58585A"/>
                </a:solidFill>
                <a:latin typeface="Creato Display Light" panose="020B0503000000020004" pitchFamily="34" charset="0"/>
              </a:defRPr>
            </a:lvl1pPr>
          </a:lstStyle>
          <a:p>
            <a:r>
              <a:rPr lang="de-DE" dirty="0"/>
              <a:t>DD.MM.YYYY | Name | Organisation</a:t>
            </a:r>
          </a:p>
          <a:p>
            <a:endParaRPr lang="de-DE" dirty="0"/>
          </a:p>
        </p:txBody>
      </p:sp>
    </p:spTree>
    <p:extLst>
      <p:ext uri="{BB962C8B-B14F-4D97-AF65-F5344CB8AC3E}">
        <p14:creationId xmlns:p14="http://schemas.microsoft.com/office/powerpoint/2010/main" val="30594109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343522" y="612894"/>
            <a:ext cx="11414828" cy="939115"/>
          </a:xfrm>
          <a:prstGeom prst="rect">
            <a:avLst/>
          </a:prstGeom>
        </p:spPr>
        <p:txBody>
          <a:bodyPr vert="horz" lIns="91440" tIns="45720" rIns="91440" bIns="45720" rtlCol="0" anchor="ctr">
            <a:normAutofit/>
          </a:bodyPr>
          <a:lstStyle/>
          <a:p>
            <a:pPr rtl="0"/>
            <a:r>
              <a:rPr lang="de-DE" noProof="0" dirty="0"/>
              <a:t>Titelmasterformat durch Klicken bearbeiten</a:t>
            </a:r>
          </a:p>
        </p:txBody>
      </p:sp>
      <p:sp>
        <p:nvSpPr>
          <p:cNvPr id="38" name="Rechteck 37"/>
          <p:cNvSpPr/>
          <p:nvPr/>
        </p:nvSpPr>
        <p:spPr>
          <a:xfrm>
            <a:off x="0" y="1232"/>
            <a:ext cx="12192000" cy="447028"/>
          </a:xfrm>
          <a:prstGeom prst="rect">
            <a:avLst/>
          </a:prstGeom>
          <a:solidFill>
            <a:srgbClr val="87888A">
              <a:alpha val="49804"/>
            </a:srgbClr>
          </a:solidFill>
          <a:ln>
            <a:solidFill>
              <a:srgbClr val="97BF0D"/>
            </a:solidFill>
          </a:ln>
        </p:spPr>
        <p:style>
          <a:lnRef idx="2">
            <a:schemeClr val="accent1">
              <a:shade val="50000"/>
            </a:schemeClr>
          </a:lnRef>
          <a:fillRef idx="1">
            <a:schemeClr val="accent1"/>
          </a:fillRef>
          <a:effectRef idx="0">
            <a:schemeClr val="accent1"/>
          </a:effectRef>
          <a:fontRef idx="minor">
            <a:schemeClr val="lt1"/>
          </a:fontRef>
        </p:style>
      </p:sp>
      <p:sp>
        <p:nvSpPr>
          <p:cNvPr id="3" name="Textplatzhalter 2"/>
          <p:cNvSpPr>
            <a:spLocks noGrp="1"/>
          </p:cNvSpPr>
          <p:nvPr>
            <p:ph type="body" idx="1"/>
          </p:nvPr>
        </p:nvSpPr>
        <p:spPr>
          <a:xfrm>
            <a:off x="350932" y="1631092"/>
            <a:ext cx="11407418" cy="4353656"/>
          </a:xfrm>
          <a:prstGeom prst="rect">
            <a:avLst/>
          </a:prstGeom>
        </p:spPr>
        <p:txBody>
          <a:bodyPr vert="horz" lIns="91440" tIns="45720" rIns="91440" bIns="45720" rtlCol="0" anchor="t">
            <a:normAutofit/>
          </a:bodyPr>
          <a:lstStyle/>
          <a:p>
            <a:pPr lvl="0" rtl="0"/>
            <a:r>
              <a:rPr lang="de-DE" noProof="0" dirty="0"/>
              <a:t>Textmasterformate bearbeiten</a:t>
            </a:r>
          </a:p>
          <a:p>
            <a:pPr lvl="1" rtl="0"/>
            <a:r>
              <a:rPr lang="de-DE" noProof="0" dirty="0"/>
              <a:t>Zweite Ebene</a:t>
            </a:r>
          </a:p>
          <a:p>
            <a:pPr lvl="2" rtl="0"/>
            <a:r>
              <a:rPr lang="de-DE" noProof="0" dirty="0"/>
              <a:t>Dritte Ebene</a:t>
            </a:r>
          </a:p>
        </p:txBody>
      </p:sp>
      <p:sp>
        <p:nvSpPr>
          <p:cNvPr id="4" name="Datumsplatzhalter 3"/>
          <p:cNvSpPr>
            <a:spLocks noGrp="1"/>
          </p:cNvSpPr>
          <p:nvPr>
            <p:ph type="dt" sz="half" idx="2"/>
          </p:nvPr>
        </p:nvSpPr>
        <p:spPr>
          <a:xfrm>
            <a:off x="343521" y="6356350"/>
            <a:ext cx="10071542" cy="365125"/>
          </a:xfrm>
          <a:prstGeom prst="rect">
            <a:avLst/>
          </a:prstGeom>
        </p:spPr>
        <p:txBody>
          <a:bodyPr vert="horz" lIns="91440" tIns="45720" rIns="91440" bIns="45720" rtlCol="0" anchor="ctr"/>
          <a:lstStyle>
            <a:lvl1pPr algn="l">
              <a:defRPr sz="1100">
                <a:solidFill>
                  <a:srgbClr val="58585A"/>
                </a:solidFill>
                <a:latin typeface="Creato Display Light" panose="020B0503000000020004" pitchFamily="34" charset="0"/>
              </a:defRPr>
            </a:lvl1pPr>
          </a:lstStyle>
          <a:p>
            <a:r>
              <a:rPr lang="de-DE" dirty="0"/>
              <a:t>DD.MM.YYYY | Name | Organisation</a:t>
            </a:r>
          </a:p>
          <a:p>
            <a:endParaRPr lang="de-DE" dirty="0"/>
          </a:p>
        </p:txBody>
      </p:sp>
      <p:sp>
        <p:nvSpPr>
          <p:cNvPr id="6" name="Foliennummernplatzhalter 5"/>
          <p:cNvSpPr>
            <a:spLocks noGrp="1"/>
          </p:cNvSpPr>
          <p:nvPr>
            <p:ph type="sldNum" sz="quarter" idx="4"/>
          </p:nvPr>
        </p:nvSpPr>
        <p:spPr>
          <a:xfrm>
            <a:off x="10634136" y="6356350"/>
            <a:ext cx="710140" cy="365125"/>
          </a:xfrm>
          <a:prstGeom prst="rect">
            <a:avLst/>
          </a:prstGeom>
        </p:spPr>
        <p:txBody>
          <a:bodyPr vert="horz" lIns="91440" tIns="45720" rIns="91440" bIns="45720" rtlCol="0" anchor="ctr"/>
          <a:lstStyle>
            <a:lvl1pPr algn="l">
              <a:defRPr sz="1200" b="1">
                <a:solidFill>
                  <a:srgbClr val="97BF0D"/>
                </a:solidFill>
                <a:latin typeface="Creato Display" panose="020B0503000000020004" pitchFamily="34" charset="0"/>
              </a:defRPr>
            </a:lvl1pPr>
          </a:lstStyle>
          <a:p>
            <a:fld id="{4FAB73BC-B049-4115-A692-8D63A059BFB8}" type="slidenum">
              <a:rPr lang="de-DE" smtClean="0"/>
              <a:pPr/>
              <a:t>‹#›</a:t>
            </a:fld>
            <a:endParaRPr lang="de-DE" dirty="0"/>
          </a:p>
        </p:txBody>
      </p:sp>
      <p:sp>
        <p:nvSpPr>
          <p:cNvPr id="11" name="Rechteck 10">
            <a:extLst>
              <a:ext uri="{FF2B5EF4-FFF2-40B4-BE49-F238E27FC236}">
                <a16:creationId xmlns:a16="http://schemas.microsoft.com/office/drawing/2014/main" id="{8BAEA6B1-BF97-40BA-9224-62587F24E443}"/>
              </a:ext>
            </a:extLst>
          </p:cNvPr>
          <p:cNvSpPr/>
          <p:nvPr userDrawn="1"/>
        </p:nvSpPr>
        <p:spPr>
          <a:xfrm>
            <a:off x="0" y="6813975"/>
            <a:ext cx="12192000" cy="45719"/>
          </a:xfrm>
          <a:prstGeom prst="rect">
            <a:avLst/>
          </a:prstGeom>
          <a:solidFill>
            <a:srgbClr val="97BF0D"/>
          </a:solidFill>
          <a:ln>
            <a:solidFill>
              <a:srgbClr val="97BF0D"/>
            </a:solidFill>
          </a:ln>
        </p:spPr>
        <p:style>
          <a:lnRef idx="2">
            <a:schemeClr val="accent1">
              <a:shade val="50000"/>
            </a:schemeClr>
          </a:lnRef>
          <a:fillRef idx="1">
            <a:schemeClr val="accent1"/>
          </a:fillRef>
          <a:effectRef idx="0">
            <a:schemeClr val="accent1"/>
          </a:effectRef>
          <a:fontRef idx="minor">
            <a:schemeClr val="lt1"/>
          </a:fontRef>
        </p:style>
      </p:sp>
      <p:pic>
        <p:nvPicPr>
          <p:cNvPr id="8" name="Grafik 7" descr="Ein Bild, das Schrift, Grafiken, Grafikdesign, Screenshot enthält.&#10;&#10;Automatisch generierte Beschreibung">
            <a:extLst>
              <a:ext uri="{FF2B5EF4-FFF2-40B4-BE49-F238E27FC236}">
                <a16:creationId xmlns:a16="http://schemas.microsoft.com/office/drawing/2014/main" id="{37DA2506-BEDA-7F31-9012-16735A0FD1CB}"/>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10124296" y="98756"/>
            <a:ext cx="1920854" cy="251979"/>
          </a:xfrm>
          <a:prstGeom prst="rect">
            <a:avLst/>
          </a:prstGeom>
        </p:spPr>
      </p:pic>
      <p:pic>
        <p:nvPicPr>
          <p:cNvPr id="18" name="Grafik 17" descr="Ein Bild, das Schrift, Grafiken, Grafikdesign, Screenshot enthält.&#10;&#10;Automatisch generierte Beschreibung">
            <a:extLst>
              <a:ext uri="{FF2B5EF4-FFF2-40B4-BE49-F238E27FC236}">
                <a16:creationId xmlns:a16="http://schemas.microsoft.com/office/drawing/2014/main" id="{2BA1F4F4-7693-82F2-F016-C9FDC66CBE35}"/>
              </a:ext>
            </a:extLst>
          </p:cNvPr>
          <p:cNvPicPr>
            <a:picLocks noChangeAspect="1"/>
          </p:cNvPicPr>
          <p:nvPr userDrawn="1"/>
        </p:nvPicPr>
        <p:blipFill rotWithShape="1">
          <a:blip r:embed="rId13" cstate="screen">
            <a:extLst>
              <a:ext uri="{28A0092B-C50C-407E-A947-70E740481C1C}">
                <a14:useLocalDpi xmlns:a14="http://schemas.microsoft.com/office/drawing/2010/main"/>
              </a:ext>
            </a:extLst>
          </a:blip>
          <a:srcRect/>
          <a:stretch/>
        </p:blipFill>
        <p:spPr>
          <a:xfrm>
            <a:off x="11563349" y="6282087"/>
            <a:ext cx="551431" cy="531888"/>
          </a:xfrm>
          <a:prstGeom prst="rect">
            <a:avLst/>
          </a:prstGeom>
        </p:spPr>
      </p:pic>
    </p:spTree>
    <p:extLst>
      <p:ext uri="{BB962C8B-B14F-4D97-AF65-F5344CB8AC3E}">
        <p14:creationId xmlns:p14="http://schemas.microsoft.com/office/powerpoint/2010/main" val="435939692"/>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6" r:id="rId10"/>
  </p:sldLayoutIdLst>
  <p:hf hdr="0"/>
  <p:txStyles>
    <p:titleStyle>
      <a:lvl1pPr algn="l" defTabSz="914400" rtl="0" eaLnBrk="1" latinLnBrk="0" hangingPunct="1">
        <a:lnSpc>
          <a:spcPct val="90000"/>
        </a:lnSpc>
        <a:spcBef>
          <a:spcPct val="0"/>
        </a:spcBef>
        <a:buNone/>
        <a:defRPr sz="2800" b="1" kern="0" spc="0" baseline="0">
          <a:solidFill>
            <a:srgbClr val="58585A"/>
          </a:solidFill>
          <a:latin typeface="Creato Display Medium" panose="020B0503000000020004" pitchFamily="34" charset="0"/>
          <a:ea typeface="+mj-ea"/>
          <a:cs typeface="+mj-cs"/>
        </a:defRPr>
      </a:lvl1pPr>
    </p:titleStyle>
    <p:bodyStyle>
      <a:lvl1pPr marL="182880" indent="-182880" algn="l" defTabSz="914400" rtl="0" eaLnBrk="1" latinLnBrk="0" hangingPunct="1">
        <a:lnSpc>
          <a:spcPct val="100000"/>
        </a:lnSpc>
        <a:spcBef>
          <a:spcPts val="1200"/>
        </a:spcBef>
        <a:buClr>
          <a:schemeClr val="accent1"/>
        </a:buClr>
        <a:buFont typeface="Wingdings" panose="05000000000000000000" pitchFamily="2" charset="2"/>
        <a:buChar char="§"/>
        <a:defRPr sz="1800" kern="1200">
          <a:solidFill>
            <a:srgbClr val="58585A"/>
          </a:solidFill>
          <a:latin typeface="Creato Display Light" panose="020B0503000000020004" pitchFamily="34" charset="0"/>
          <a:ea typeface="+mn-ea"/>
          <a:cs typeface="+mn-cs"/>
        </a:defRPr>
      </a:lvl1pPr>
      <a:lvl2pPr marL="685800" indent="-182880" algn="l" defTabSz="914400" rtl="0" eaLnBrk="1" latinLnBrk="0" hangingPunct="1">
        <a:lnSpc>
          <a:spcPct val="100000"/>
        </a:lnSpc>
        <a:spcBef>
          <a:spcPts val="250"/>
        </a:spcBef>
        <a:spcAft>
          <a:spcPts val="250"/>
        </a:spcAft>
        <a:buClr>
          <a:schemeClr val="accent1"/>
        </a:buClr>
        <a:buFont typeface="Wingdings" panose="05000000000000000000" pitchFamily="2" charset="2"/>
        <a:buChar char="§"/>
        <a:defRPr sz="1800" kern="1200">
          <a:solidFill>
            <a:srgbClr val="58585A"/>
          </a:solidFill>
          <a:latin typeface="Creato Display Light" panose="020B0503000000020004" pitchFamily="34" charset="0"/>
          <a:ea typeface="+mn-ea"/>
          <a:cs typeface="+mn-cs"/>
        </a:defRPr>
      </a:lvl2pPr>
      <a:lvl3pPr marL="1143000" indent="-182880" algn="l" defTabSz="914400" rtl="0" eaLnBrk="1" latinLnBrk="0" hangingPunct="1">
        <a:lnSpc>
          <a:spcPct val="100000"/>
        </a:lnSpc>
        <a:spcBef>
          <a:spcPts val="250"/>
        </a:spcBef>
        <a:spcAft>
          <a:spcPts val="250"/>
        </a:spcAft>
        <a:buClr>
          <a:schemeClr val="accent1"/>
        </a:buClr>
        <a:buFont typeface="Wingdings" panose="05000000000000000000" pitchFamily="2" charset="2"/>
        <a:buChar char="§"/>
        <a:defRPr sz="1800" kern="1200">
          <a:solidFill>
            <a:srgbClr val="58585A"/>
          </a:solidFill>
          <a:latin typeface="Creato Display Light" panose="020B0503000000020004" pitchFamily="34" charset="0"/>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customXml" Target="../ink/ink7.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emf"/><Relationship Id="rId7" Type="http://schemas.openxmlformats.org/officeDocument/2006/relationships/image" Target="../media/image48.png"/><Relationship Id="rId2" Type="http://schemas.openxmlformats.org/officeDocument/2006/relationships/image" Target="../media/image43.emf"/><Relationship Id="rId1" Type="http://schemas.openxmlformats.org/officeDocument/2006/relationships/slideLayout" Target="../slideLayouts/slideLayout2.xml"/><Relationship Id="rId6" Type="http://schemas.openxmlformats.org/officeDocument/2006/relationships/image" Target="../media/image47.emf"/><Relationship Id="rId11" Type="http://schemas.openxmlformats.org/officeDocument/2006/relationships/image" Target="../media/image52.png"/><Relationship Id="rId5" Type="http://schemas.openxmlformats.org/officeDocument/2006/relationships/image" Target="../media/image46.pn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emf"/></Relationships>
</file>

<file path=ppt/slides/_rels/slide1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1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61.jpeg"/><Relationship Id="rId4" Type="http://schemas.openxmlformats.org/officeDocument/2006/relationships/image" Target="../media/image60.jpeg"/></Relationships>
</file>

<file path=ppt/slides/_rels/slide1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jpe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hyperlink" Target="https://mapy.cz/zakladni?x=17.6581906&amp;y=49.2229706&amp;z=18&amp;source=coor&amp;id=17.65829249295743%2C49.223587223975734&amp;q=zl%C3%ADn%2021"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5.jpeg"/><Relationship Id="rId5" Type="http://schemas.openxmlformats.org/officeDocument/2006/relationships/image" Target="../media/image51.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8" Type="http://schemas.openxmlformats.org/officeDocument/2006/relationships/customXml" Target="../ink/ink5.xml"/><Relationship Id="rId3" Type="http://schemas.openxmlformats.org/officeDocument/2006/relationships/customXml" Target="../ink/ink1.xml"/><Relationship Id="rId7" Type="http://schemas.openxmlformats.org/officeDocument/2006/relationships/customXml" Target="../ink/ink4.xml"/><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customXml" Target="../ink/ink3.xml"/><Relationship Id="rId11" Type="http://schemas.openxmlformats.org/officeDocument/2006/relationships/image" Target="../media/image20.png"/><Relationship Id="rId5" Type="http://schemas.openxmlformats.org/officeDocument/2006/relationships/customXml" Target="../ink/ink2.xml"/><Relationship Id="rId10" Type="http://schemas.openxmlformats.org/officeDocument/2006/relationships/image" Target="../media/image19.emf"/><Relationship Id="rId4" Type="http://schemas.openxmlformats.org/officeDocument/2006/relationships/image" Target="../media/image140.png"/><Relationship Id="rId9" Type="http://schemas.openxmlformats.org/officeDocument/2006/relationships/customXml" Target="../ink/ink6.xml"/></Relationships>
</file>

<file path=ppt/slides/_rels/slide5.xml.rels><?xml version="1.0" encoding="UTF-8" standalone="yes"?>
<Relationships xmlns="http://schemas.openxmlformats.org/package/2006/relationships"><Relationship Id="rId3" Type="http://schemas.openxmlformats.org/officeDocument/2006/relationships/image" Target="../media/image21.emf"/><Relationship Id="rId7" Type="http://schemas.openxmlformats.org/officeDocument/2006/relationships/image" Target="../media/image25.jp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30.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7.jpeg"/><Relationship Id="rId9" Type="http://schemas.openxmlformats.org/officeDocument/2006/relationships/image" Target="../media/image32.emf"/></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jpg"/><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BACCC249-6C19-41DD-AAFA-4DB2A1AE20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cs-CZ"/>
          </a:p>
        </p:txBody>
      </p:sp>
      <p:sp>
        <p:nvSpPr>
          <p:cNvPr id="19" name="Rectangle 18">
            <a:extLst>
              <a:ext uri="{FF2B5EF4-FFF2-40B4-BE49-F238E27FC236}">
                <a16:creationId xmlns:a16="http://schemas.microsoft.com/office/drawing/2014/main" id="{DF9E8A3E-4519-4092-A26E-2037E3E50D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cs-CZ"/>
          </a:p>
        </p:txBody>
      </p:sp>
      <p:sp useBgFill="1">
        <p:nvSpPr>
          <p:cNvPr id="21" name="Rectangle 20">
            <a:extLst>
              <a:ext uri="{FF2B5EF4-FFF2-40B4-BE49-F238E27FC236}">
                <a16:creationId xmlns:a16="http://schemas.microsoft.com/office/drawing/2014/main" id="{20A9CA88-93EB-4DC0-A00D-64E6AB7A08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DE84C1AD-30A9-4EF6-A8E1-7484242EF8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7552943"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cs-CZ"/>
          </a:p>
        </p:txBody>
      </p:sp>
      <p:sp>
        <p:nvSpPr>
          <p:cNvPr id="2" name="Nadpis 1">
            <a:extLst>
              <a:ext uri="{FF2B5EF4-FFF2-40B4-BE49-F238E27FC236}">
                <a16:creationId xmlns:a16="http://schemas.microsoft.com/office/drawing/2014/main" id="{3357D2B8-669E-7080-22A6-2877AE6C5A55}"/>
              </a:ext>
            </a:extLst>
          </p:cNvPr>
          <p:cNvSpPr>
            <a:spLocks noGrp="1"/>
          </p:cNvSpPr>
          <p:nvPr>
            <p:ph type="title"/>
          </p:nvPr>
        </p:nvSpPr>
        <p:spPr>
          <a:xfrm>
            <a:off x="145121" y="838200"/>
            <a:ext cx="6611739" cy="3070046"/>
          </a:xfrm>
        </p:spPr>
        <p:txBody>
          <a:bodyPr vert="horz" lIns="91440" tIns="45720" rIns="91440" bIns="45720" rtlCol="0" anchor="b">
            <a:normAutofit/>
          </a:bodyPr>
          <a:lstStyle/>
          <a:p>
            <a:pPr algn="ctr"/>
            <a:r>
              <a:rPr lang="en-US" sz="5900" kern="1200" spc="-100" dirty="0" err="1">
                <a:solidFill>
                  <a:schemeClr val="tx1"/>
                </a:solidFill>
                <a:latin typeface="+mj-lt"/>
              </a:rPr>
              <a:t>Komunitní</a:t>
            </a:r>
            <a:r>
              <a:rPr lang="en-US" sz="5900" kern="1200" spc="-100" dirty="0">
                <a:solidFill>
                  <a:schemeClr val="tx1"/>
                </a:solidFill>
                <a:latin typeface="+mj-lt"/>
              </a:rPr>
              <a:t> </a:t>
            </a:r>
            <a:br>
              <a:rPr lang="cs-CZ" sz="5900" kern="1200" spc="-100" dirty="0">
                <a:solidFill>
                  <a:schemeClr val="tx1"/>
                </a:solidFill>
                <a:latin typeface="+mj-lt"/>
              </a:rPr>
            </a:br>
            <a:r>
              <a:rPr lang="en-US" sz="5900" kern="1200" spc="-100" dirty="0">
                <a:solidFill>
                  <a:schemeClr val="tx1"/>
                </a:solidFill>
                <a:latin typeface="+mj-lt"/>
              </a:rPr>
              <a:t>One-Stop-Shop (OSS)</a:t>
            </a:r>
          </a:p>
        </p:txBody>
      </p:sp>
      <p:sp>
        <p:nvSpPr>
          <p:cNvPr id="12" name="TextovéPole 11">
            <a:extLst>
              <a:ext uri="{FF2B5EF4-FFF2-40B4-BE49-F238E27FC236}">
                <a16:creationId xmlns:a16="http://schemas.microsoft.com/office/drawing/2014/main" id="{A3CAD5DC-9117-56B0-F34D-9927E554E88C}"/>
              </a:ext>
            </a:extLst>
          </p:cNvPr>
          <p:cNvSpPr txBox="1"/>
          <p:nvPr/>
        </p:nvSpPr>
        <p:spPr>
          <a:xfrm>
            <a:off x="601751" y="4172356"/>
            <a:ext cx="6037903" cy="914400"/>
          </a:xfrm>
          <a:prstGeom prst="rect">
            <a:avLst/>
          </a:prstGeom>
        </p:spPr>
        <p:txBody>
          <a:bodyPr vert="horz" lIns="91440" tIns="45720" rIns="91440" bIns="45720" rtlCol="0" anchor="t">
            <a:normAutofit/>
          </a:bodyPr>
          <a:lstStyle/>
          <a:p>
            <a:pPr algn="ctr" defTabSz="914400">
              <a:lnSpc>
                <a:spcPct val="90000"/>
              </a:lnSpc>
              <a:spcBef>
                <a:spcPts val="1200"/>
              </a:spcBef>
              <a:buClr>
                <a:schemeClr val="accent1"/>
              </a:buClr>
            </a:pPr>
            <a:r>
              <a:rPr lang="en-US" sz="2200" dirty="0"/>
              <a:t>LUHAČOVICE 21.11.2024 </a:t>
            </a:r>
          </a:p>
        </p:txBody>
      </p:sp>
      <p:pic>
        <p:nvPicPr>
          <p:cNvPr id="9" name="Obrázek 8">
            <a:extLst>
              <a:ext uri="{FF2B5EF4-FFF2-40B4-BE49-F238E27FC236}">
                <a16:creationId xmlns:a16="http://schemas.microsoft.com/office/drawing/2014/main" id="{E23461B4-87F3-53B7-D84C-41958E7709C4}"/>
              </a:ext>
            </a:extLst>
          </p:cNvPr>
          <p:cNvPicPr>
            <a:picLocks noChangeAspect="1"/>
          </p:cNvPicPr>
          <p:nvPr/>
        </p:nvPicPr>
        <p:blipFill>
          <a:blip r:embed="rId2"/>
          <a:stretch>
            <a:fillRect/>
          </a:stretch>
        </p:blipFill>
        <p:spPr>
          <a:xfrm>
            <a:off x="7977122" y="1665327"/>
            <a:ext cx="3458249" cy="734285"/>
          </a:xfrm>
          <a:prstGeom prst="rect">
            <a:avLst/>
          </a:prstGeom>
        </p:spPr>
      </p:pic>
      <p:pic>
        <p:nvPicPr>
          <p:cNvPr id="11" name="Obrázek 10">
            <a:extLst>
              <a:ext uri="{FF2B5EF4-FFF2-40B4-BE49-F238E27FC236}">
                <a16:creationId xmlns:a16="http://schemas.microsoft.com/office/drawing/2014/main" id="{B30D097F-4B47-7087-9BC2-45268435B586}"/>
              </a:ext>
            </a:extLst>
          </p:cNvPr>
          <p:cNvPicPr>
            <a:picLocks noChangeAspect="1"/>
          </p:cNvPicPr>
          <p:nvPr/>
        </p:nvPicPr>
        <p:blipFill>
          <a:blip r:embed="rId3"/>
          <a:stretch>
            <a:fillRect/>
          </a:stretch>
        </p:blipFill>
        <p:spPr>
          <a:xfrm>
            <a:off x="1721865" y="5203439"/>
            <a:ext cx="3458249" cy="717586"/>
          </a:xfrm>
          <a:prstGeom prst="rect">
            <a:avLst/>
          </a:prstGeom>
        </p:spPr>
      </p:pic>
      <p:pic>
        <p:nvPicPr>
          <p:cNvPr id="7" name="Obrázek 6">
            <a:extLst>
              <a:ext uri="{FF2B5EF4-FFF2-40B4-BE49-F238E27FC236}">
                <a16:creationId xmlns:a16="http://schemas.microsoft.com/office/drawing/2014/main" id="{0F927382-7073-8837-F816-B3124ED6A77B}"/>
              </a:ext>
            </a:extLst>
          </p:cNvPr>
          <p:cNvPicPr>
            <a:picLocks noChangeAspect="1"/>
          </p:cNvPicPr>
          <p:nvPr/>
        </p:nvPicPr>
        <p:blipFill>
          <a:blip r:embed="rId4"/>
          <a:stretch>
            <a:fillRect/>
          </a:stretch>
        </p:blipFill>
        <p:spPr>
          <a:xfrm>
            <a:off x="7969209" y="2903760"/>
            <a:ext cx="3466162" cy="536201"/>
          </a:xfrm>
          <a:prstGeom prst="rect">
            <a:avLst/>
          </a:prstGeom>
        </p:spPr>
      </p:pic>
      <p:sp>
        <p:nvSpPr>
          <p:cNvPr id="25" name="Rectangle 24">
            <a:extLst>
              <a:ext uri="{FF2B5EF4-FFF2-40B4-BE49-F238E27FC236}">
                <a16:creationId xmlns:a16="http://schemas.microsoft.com/office/drawing/2014/main" id="{086E571C-8A2B-4F37-B155-9C5DF0ACAF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cs-CZ"/>
          </a:p>
        </p:txBody>
      </p:sp>
      <p:sp>
        <p:nvSpPr>
          <p:cNvPr id="4" name="Zástupný symbol pro číslo snímku 3">
            <a:extLst>
              <a:ext uri="{FF2B5EF4-FFF2-40B4-BE49-F238E27FC236}">
                <a16:creationId xmlns:a16="http://schemas.microsoft.com/office/drawing/2014/main" id="{D221D5A2-431B-B8DA-9D3A-93193B9BC2B3}"/>
              </a:ext>
            </a:extLst>
          </p:cNvPr>
          <p:cNvSpPr>
            <a:spLocks noGrp="1"/>
          </p:cNvSpPr>
          <p:nvPr>
            <p:ph type="sldNum" sz="quarter" idx="12"/>
          </p:nvPr>
        </p:nvSpPr>
        <p:spPr>
          <a:xfrm>
            <a:off x="10634135" y="6356350"/>
            <a:ext cx="1530927" cy="365125"/>
          </a:xfrm>
        </p:spPr>
        <p:txBody>
          <a:bodyPr vert="horz" lIns="91440" tIns="45720" rIns="91440" bIns="45720" rtlCol="0" anchor="ctr">
            <a:normAutofit/>
          </a:bodyPr>
          <a:lstStyle/>
          <a:p>
            <a:pPr algn="r">
              <a:spcAft>
                <a:spcPts val="600"/>
              </a:spcAft>
            </a:pPr>
            <a:fld id="{4FAB73BC-B049-4115-A692-8D63A059BFB8}" type="slidenum">
              <a:rPr lang="en-US" noProof="0" smtClean="0">
                <a:solidFill>
                  <a:schemeClr val="accent1"/>
                </a:solidFill>
                <a:latin typeface="+mn-lt"/>
              </a:rPr>
              <a:pPr algn="r">
                <a:spcAft>
                  <a:spcPts val="600"/>
                </a:spcAft>
              </a:pPr>
              <a:t>1</a:t>
            </a:fld>
            <a:endParaRPr lang="en-US" noProof="0">
              <a:solidFill>
                <a:schemeClr val="accent1"/>
              </a:solidFill>
              <a:latin typeface="+mn-lt"/>
            </a:endParaRPr>
          </a:p>
        </p:txBody>
      </p:sp>
      <p:pic>
        <p:nvPicPr>
          <p:cNvPr id="10" name="Zástupný obsah 9" descr="Obsah obrázku text, Písmo, logo, Grafika&#10;&#10;Popis byl vytvořen automaticky">
            <a:extLst>
              <a:ext uri="{FF2B5EF4-FFF2-40B4-BE49-F238E27FC236}">
                <a16:creationId xmlns:a16="http://schemas.microsoft.com/office/drawing/2014/main" id="{AE8FFDC8-9603-3AB4-D9CF-1C642C810BAB}"/>
              </a:ext>
            </a:extLst>
          </p:cNvPr>
          <p:cNvPicPr>
            <a:picLocks noGrp="1" noChangeAspect="1"/>
          </p:cNvPicPr>
          <p:nvPr>
            <p:ph idx="1"/>
          </p:nvPr>
        </p:nvPicPr>
        <p:blipFill>
          <a:blip r:embed="rId5"/>
          <a:stretch>
            <a:fillRect/>
          </a:stretch>
        </p:blipFill>
        <p:spPr>
          <a:xfrm>
            <a:off x="7651572" y="40689"/>
            <a:ext cx="3458249" cy="1400590"/>
          </a:xfrm>
          <a:prstGeom prst="rect">
            <a:avLst/>
          </a:prstGeom>
        </p:spPr>
      </p:pic>
      <p:pic>
        <p:nvPicPr>
          <p:cNvPr id="13" name="Grafik 9">
            <a:extLst>
              <a:ext uri="{FF2B5EF4-FFF2-40B4-BE49-F238E27FC236}">
                <a16:creationId xmlns:a16="http://schemas.microsoft.com/office/drawing/2014/main" id="{80A4FF82-0D43-DD33-8DB6-326416483BF4}"/>
              </a:ext>
            </a:extLst>
          </p:cNvPr>
          <p:cNvPicPr>
            <a:picLocks noChangeAspect="1"/>
          </p:cNvPicPr>
          <p:nvPr/>
        </p:nvPicPr>
        <p:blipFill rotWithShape="1">
          <a:blip r:embed="rId6" cstate="screen">
            <a:alphaModFix amt="89000"/>
            <a:extLst>
              <a:ext uri="{28A0092B-C50C-407E-A947-70E740481C1C}">
                <a14:useLocalDpi xmlns:a14="http://schemas.microsoft.com/office/drawing/2010/main"/>
              </a:ext>
            </a:extLst>
          </a:blip>
          <a:srcRect/>
          <a:stretch/>
        </p:blipFill>
        <p:spPr>
          <a:xfrm>
            <a:off x="7912455" y="4086225"/>
            <a:ext cx="3555645" cy="2238423"/>
          </a:xfrm>
          <a:prstGeom prst="rect">
            <a:avLst/>
          </a:prstGeom>
        </p:spPr>
      </p:pic>
    </p:spTree>
    <p:extLst>
      <p:ext uri="{BB962C8B-B14F-4D97-AF65-F5344CB8AC3E}">
        <p14:creationId xmlns:p14="http://schemas.microsoft.com/office/powerpoint/2010/main" val="1713058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578511F-046C-F76C-DC1E-5A09D92FC4EF}"/>
              </a:ext>
            </a:extLst>
          </p:cNvPr>
          <p:cNvSpPr>
            <a:spLocks noGrp="1"/>
          </p:cNvSpPr>
          <p:nvPr>
            <p:ph type="title"/>
          </p:nvPr>
        </p:nvSpPr>
        <p:spPr/>
        <p:txBody>
          <a:bodyPr/>
          <a:lstStyle/>
          <a:p>
            <a:r>
              <a:rPr lang="cs-CZ" dirty="0"/>
              <a:t>PODMÍNKY ZLÍNSKÉHO KRAJE PRO POSKYTUTÍ DOTACÍ OBCÍM NA PD</a:t>
            </a:r>
          </a:p>
        </p:txBody>
      </p:sp>
      <p:pic>
        <p:nvPicPr>
          <p:cNvPr id="7" name="Zástupný obsah 6">
            <a:extLst>
              <a:ext uri="{FF2B5EF4-FFF2-40B4-BE49-F238E27FC236}">
                <a16:creationId xmlns:a16="http://schemas.microsoft.com/office/drawing/2014/main" id="{9195A11D-BA37-EDDB-92FC-C67FC15179C0}"/>
              </a:ext>
            </a:extLst>
          </p:cNvPr>
          <p:cNvPicPr>
            <a:picLocks noGrp="1" noChangeAspect="1"/>
          </p:cNvPicPr>
          <p:nvPr>
            <p:ph idx="1"/>
          </p:nvPr>
        </p:nvPicPr>
        <p:blipFill>
          <a:blip r:embed="rId2"/>
          <a:srcRect l="33423" t="29542" r="31748" b="14304"/>
          <a:stretch/>
        </p:blipFill>
        <p:spPr>
          <a:xfrm>
            <a:off x="3758040" y="1337731"/>
            <a:ext cx="6004560" cy="5445434"/>
          </a:xfrm>
        </p:spPr>
      </p:pic>
      <p:sp>
        <p:nvSpPr>
          <p:cNvPr id="4" name="Zástupný symbol pro číslo snímku 3">
            <a:extLst>
              <a:ext uri="{FF2B5EF4-FFF2-40B4-BE49-F238E27FC236}">
                <a16:creationId xmlns:a16="http://schemas.microsoft.com/office/drawing/2014/main" id="{BD469034-BB59-D3EE-711A-92A69001CB4E}"/>
              </a:ext>
            </a:extLst>
          </p:cNvPr>
          <p:cNvSpPr>
            <a:spLocks noGrp="1"/>
          </p:cNvSpPr>
          <p:nvPr>
            <p:ph type="sldNum" sz="quarter" idx="12"/>
          </p:nvPr>
        </p:nvSpPr>
        <p:spPr/>
        <p:txBody>
          <a:bodyPr/>
          <a:lstStyle/>
          <a:p>
            <a:pPr rtl="0"/>
            <a:fld id="{4FAB73BC-B049-4115-A692-8D63A059BFB8}" type="slidenum">
              <a:rPr lang="de-DE" noProof="0" smtClean="0"/>
              <a:pPr rtl="0"/>
              <a:t>10</a:t>
            </a:fld>
            <a:endParaRPr lang="de-DE" noProof="0"/>
          </a:p>
        </p:txBody>
      </p:sp>
      <p:pic>
        <p:nvPicPr>
          <p:cNvPr id="8" name="Obrázek 7">
            <a:extLst>
              <a:ext uri="{FF2B5EF4-FFF2-40B4-BE49-F238E27FC236}">
                <a16:creationId xmlns:a16="http://schemas.microsoft.com/office/drawing/2014/main" id="{4E9CC9A2-AA30-23C7-D4D8-6AFF24ACABDF}"/>
              </a:ext>
            </a:extLst>
          </p:cNvPr>
          <p:cNvPicPr>
            <a:picLocks noChangeAspect="1"/>
          </p:cNvPicPr>
          <p:nvPr/>
        </p:nvPicPr>
        <p:blipFill>
          <a:blip r:embed="rId3"/>
          <a:stretch>
            <a:fillRect/>
          </a:stretch>
        </p:blipFill>
        <p:spPr>
          <a:xfrm>
            <a:off x="50800" y="5387060"/>
            <a:ext cx="3456732" cy="1396105"/>
          </a:xfrm>
          <a:prstGeom prst="rect">
            <a:avLst/>
          </a:prstGeom>
        </p:spPr>
      </p:pic>
      <p:pic>
        <p:nvPicPr>
          <p:cNvPr id="9" name="Obrázek 8">
            <a:extLst>
              <a:ext uri="{FF2B5EF4-FFF2-40B4-BE49-F238E27FC236}">
                <a16:creationId xmlns:a16="http://schemas.microsoft.com/office/drawing/2014/main" id="{B231BB19-177F-6437-8824-706A4DF476EC}"/>
              </a:ext>
            </a:extLst>
          </p:cNvPr>
          <p:cNvPicPr>
            <a:picLocks noChangeAspect="1"/>
          </p:cNvPicPr>
          <p:nvPr/>
        </p:nvPicPr>
        <p:blipFill>
          <a:blip r:embed="rId4"/>
          <a:stretch>
            <a:fillRect/>
          </a:stretch>
        </p:blipFill>
        <p:spPr>
          <a:xfrm>
            <a:off x="9737836" y="5947791"/>
            <a:ext cx="2076854" cy="427803"/>
          </a:xfrm>
          <a:prstGeom prst="rect">
            <a:avLst/>
          </a:prstGeom>
        </p:spPr>
      </p:pic>
    </p:spTree>
    <p:extLst>
      <p:ext uri="{BB962C8B-B14F-4D97-AF65-F5344CB8AC3E}">
        <p14:creationId xmlns:p14="http://schemas.microsoft.com/office/powerpoint/2010/main" val="22103129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5DB23C2B-2054-4D8B-9E98-9190F8E05E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8797B5BC-9873-45F9-97D6-298FB5AF08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762000"/>
            <a:ext cx="4208489" cy="5334001"/>
          </a:xfrm>
          <a:custGeom>
            <a:avLst/>
            <a:gdLst>
              <a:gd name="connsiteX0" fmla="*/ 1015642 w 4208489"/>
              <a:gd name="connsiteY0" fmla="*/ 0 h 5334001"/>
              <a:gd name="connsiteX1" fmla="*/ 4208489 w 4208489"/>
              <a:gd name="connsiteY1" fmla="*/ 0 h 5334001"/>
              <a:gd name="connsiteX2" fmla="*/ 4208489 w 4208489"/>
              <a:gd name="connsiteY2" fmla="*/ 5334001 h 5334001"/>
              <a:gd name="connsiteX3" fmla="*/ 0 w 4208489"/>
              <a:gd name="connsiteY3" fmla="*/ 5334001 h 5334001"/>
            </a:gdLst>
            <a:ahLst/>
            <a:cxnLst>
              <a:cxn ang="0">
                <a:pos x="connsiteX0" y="connsiteY0"/>
              </a:cxn>
              <a:cxn ang="0">
                <a:pos x="connsiteX1" y="connsiteY1"/>
              </a:cxn>
              <a:cxn ang="0">
                <a:pos x="connsiteX2" y="connsiteY2"/>
              </a:cxn>
              <a:cxn ang="0">
                <a:pos x="connsiteX3" y="connsiteY3"/>
              </a:cxn>
            </a:cxnLst>
            <a:rect l="l" t="t" r="r" b="b"/>
            <a:pathLst>
              <a:path w="4208489" h="5334001">
                <a:moveTo>
                  <a:pt x="1015642" y="0"/>
                </a:moveTo>
                <a:lnTo>
                  <a:pt x="4208489" y="0"/>
                </a:lnTo>
                <a:lnTo>
                  <a:pt x="4208489" y="5334001"/>
                </a:lnTo>
                <a:lnTo>
                  <a:pt x="0" y="5334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cs-CZ"/>
          </a:p>
        </p:txBody>
      </p:sp>
      <p:sp>
        <p:nvSpPr>
          <p:cNvPr id="2" name="Nadpis 1">
            <a:extLst>
              <a:ext uri="{FF2B5EF4-FFF2-40B4-BE49-F238E27FC236}">
                <a16:creationId xmlns:a16="http://schemas.microsoft.com/office/drawing/2014/main" id="{F96703CF-6555-4AAA-F39A-1715838EA1C3}"/>
              </a:ext>
            </a:extLst>
          </p:cNvPr>
          <p:cNvSpPr>
            <a:spLocks noGrp="1"/>
          </p:cNvSpPr>
          <p:nvPr>
            <p:ph type="title"/>
          </p:nvPr>
        </p:nvSpPr>
        <p:spPr>
          <a:xfrm>
            <a:off x="494260" y="1683144"/>
            <a:ext cx="2774922" cy="3491712"/>
          </a:xfrm>
        </p:spPr>
        <p:txBody>
          <a:bodyPr>
            <a:normAutofit/>
          </a:bodyPr>
          <a:lstStyle/>
          <a:p>
            <a:r>
              <a:rPr lang="cs-CZ" dirty="0"/>
              <a:t>ZÁKON 406/2000Sb.</a:t>
            </a:r>
          </a:p>
        </p:txBody>
      </p:sp>
      <p:sp>
        <p:nvSpPr>
          <p:cNvPr id="3" name="Zástupný obsah 2">
            <a:extLst>
              <a:ext uri="{FF2B5EF4-FFF2-40B4-BE49-F238E27FC236}">
                <a16:creationId xmlns:a16="http://schemas.microsoft.com/office/drawing/2014/main" id="{25742F73-CCF5-043D-390A-491E11388176}"/>
              </a:ext>
            </a:extLst>
          </p:cNvPr>
          <p:cNvSpPr>
            <a:spLocks noGrp="1"/>
          </p:cNvSpPr>
          <p:nvPr>
            <p:ph idx="1"/>
          </p:nvPr>
        </p:nvSpPr>
        <p:spPr>
          <a:xfrm>
            <a:off x="4364698" y="867065"/>
            <a:ext cx="6627377" cy="4412858"/>
          </a:xfrm>
        </p:spPr>
        <p:txBody>
          <a:bodyPr>
            <a:normAutofit fontScale="92500" lnSpcReduction="20000"/>
          </a:bodyPr>
          <a:lstStyle/>
          <a:p>
            <a:pPr marL="0" indent="0">
              <a:buNone/>
            </a:pPr>
            <a:r>
              <a:rPr lang="cs-CZ" b="1" dirty="0"/>
              <a:t>POVINNÉ DOKUMENTY ze zákona 406/2000 Sb., zákon o hospodaření energií</a:t>
            </a:r>
          </a:p>
          <a:p>
            <a:pPr marL="342900" indent="-342900"/>
            <a:r>
              <a:rPr lang="cs-CZ" b="1" dirty="0"/>
              <a:t>SEK</a:t>
            </a:r>
            <a:r>
              <a:rPr lang="cs-CZ" dirty="0"/>
              <a:t>- STÁTNÍ ENERGETICKÁ KONCEPCE - STÁT</a:t>
            </a:r>
          </a:p>
          <a:p>
            <a:pPr marL="342900" indent="-342900"/>
            <a:r>
              <a:rPr lang="cs-CZ" b="1" dirty="0"/>
              <a:t>ÚEK</a:t>
            </a:r>
            <a:r>
              <a:rPr lang="cs-CZ" dirty="0"/>
              <a:t>- ÚZEMNÍ ENERGETICKÁ KONCEPCE – KRAJE A STATUTÁRNÍ MĚSTA</a:t>
            </a:r>
          </a:p>
          <a:p>
            <a:pPr marL="342900" indent="-342900"/>
            <a:r>
              <a:rPr lang="cs-CZ" b="1" dirty="0"/>
              <a:t>EA</a:t>
            </a:r>
            <a:r>
              <a:rPr lang="cs-CZ" dirty="0"/>
              <a:t> - ENERGETICKÝ AUDIT  V PŘÍPADĚ, ŽE ENERGETICKÁ SPOTŘEBA POD JEDNÍM IČ JE VYŠŠÍ NEŽ </a:t>
            </a:r>
            <a:r>
              <a:rPr lang="cs-CZ" b="1" dirty="0"/>
              <a:t>500 </a:t>
            </a:r>
            <a:r>
              <a:rPr lang="cs-CZ" b="1" dirty="0" err="1"/>
              <a:t>MWh</a:t>
            </a:r>
            <a:r>
              <a:rPr lang="cs-CZ" b="1" dirty="0"/>
              <a:t> </a:t>
            </a:r>
            <a:r>
              <a:rPr lang="cs-CZ" dirty="0"/>
              <a:t>ZA POSLEDNÍ 2 ROKY</a:t>
            </a:r>
          </a:p>
          <a:p>
            <a:pPr marL="342900" indent="-342900"/>
            <a:r>
              <a:rPr lang="cs-CZ" b="1" dirty="0"/>
              <a:t>PENB</a:t>
            </a:r>
            <a:r>
              <a:rPr lang="cs-CZ" dirty="0"/>
              <a:t> - PRŮKAZ ENERGETICKÉ NÁROČNOSTI BUDOVY – PLATÍ 10 LET DLE VYHLÁŠKY  264/2020 Sb., o energetické náročnosti budov</a:t>
            </a:r>
          </a:p>
          <a:p>
            <a:pPr marL="0" indent="0">
              <a:buNone/>
            </a:pPr>
            <a:r>
              <a:rPr lang="cs-CZ" b="1" dirty="0"/>
              <a:t>DOBROVOLNÉ  DOKUMENTY </a:t>
            </a:r>
          </a:p>
          <a:p>
            <a:r>
              <a:rPr lang="cs-CZ" dirty="0"/>
              <a:t>MEK- MÍSTNÍ ENERGETICKÁ KONCEPCE</a:t>
            </a:r>
          </a:p>
          <a:p>
            <a:r>
              <a:rPr lang="cs-CZ" dirty="0"/>
              <a:t>SECAP – KLIMATICKÝ PLÁN</a:t>
            </a:r>
          </a:p>
        </p:txBody>
      </p:sp>
      <p:sp>
        <p:nvSpPr>
          <p:cNvPr id="15" name="Freeform: Shape 14">
            <a:extLst>
              <a:ext uri="{FF2B5EF4-FFF2-40B4-BE49-F238E27FC236}">
                <a16:creationId xmlns:a16="http://schemas.microsoft.com/office/drawing/2014/main" id="{665C2FCD-09A4-4B4B-AA73-F330DFE91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1190517" y="1056875"/>
            <a:ext cx="1001483" cy="4744251"/>
          </a:xfrm>
          <a:custGeom>
            <a:avLst/>
            <a:gdLst>
              <a:gd name="connsiteX0" fmla="*/ 0 w 1001483"/>
              <a:gd name="connsiteY0" fmla="*/ 0 h 4744251"/>
              <a:gd name="connsiteX1" fmla="*/ 1001483 w 1001483"/>
              <a:gd name="connsiteY1" fmla="*/ 0 h 4744251"/>
              <a:gd name="connsiteX2" fmla="*/ 0 w 1001483"/>
              <a:gd name="connsiteY2" fmla="*/ 4744251 h 4744251"/>
            </a:gdLst>
            <a:ahLst/>
            <a:cxnLst>
              <a:cxn ang="0">
                <a:pos x="connsiteX0" y="connsiteY0"/>
              </a:cxn>
              <a:cxn ang="0">
                <a:pos x="connsiteX1" y="connsiteY1"/>
              </a:cxn>
              <a:cxn ang="0">
                <a:pos x="connsiteX2" y="connsiteY2"/>
              </a:cxn>
            </a:cxnLst>
            <a:rect l="l" t="t" r="r" b="b"/>
            <a:pathLst>
              <a:path w="1001483" h="4744251">
                <a:moveTo>
                  <a:pt x="0" y="0"/>
                </a:moveTo>
                <a:lnTo>
                  <a:pt x="1001483" y="0"/>
                </a:lnTo>
                <a:lnTo>
                  <a:pt x="0" y="47442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cs-CZ"/>
          </a:p>
        </p:txBody>
      </p:sp>
      <p:sp>
        <p:nvSpPr>
          <p:cNvPr id="4" name="Zástupný symbol pro číslo snímku 3">
            <a:extLst>
              <a:ext uri="{FF2B5EF4-FFF2-40B4-BE49-F238E27FC236}">
                <a16:creationId xmlns:a16="http://schemas.microsoft.com/office/drawing/2014/main" id="{B249B2A9-7269-517F-9249-20CF78E81502}"/>
              </a:ext>
            </a:extLst>
          </p:cNvPr>
          <p:cNvSpPr>
            <a:spLocks noGrp="1"/>
          </p:cNvSpPr>
          <p:nvPr>
            <p:ph type="sldNum" sz="quarter" idx="12"/>
          </p:nvPr>
        </p:nvSpPr>
        <p:spPr>
          <a:xfrm>
            <a:off x="10634135" y="6356350"/>
            <a:ext cx="1530927" cy="365125"/>
          </a:xfrm>
        </p:spPr>
        <p:txBody>
          <a:bodyPr>
            <a:normAutofit/>
          </a:bodyPr>
          <a:lstStyle/>
          <a:p>
            <a:pPr rtl="0">
              <a:spcAft>
                <a:spcPts val="600"/>
              </a:spcAft>
            </a:pPr>
            <a:fld id="{4FAB73BC-B049-4115-A692-8D63A059BFB8}" type="slidenum">
              <a:rPr lang="de-DE" noProof="0" smtClean="0"/>
              <a:pPr rtl="0">
                <a:spcAft>
                  <a:spcPts val="600"/>
                </a:spcAft>
              </a:pPr>
              <a:t>11</a:t>
            </a:fld>
            <a:endParaRPr lang="de-DE" noProof="0"/>
          </a:p>
        </p:txBody>
      </p:sp>
      <mc:AlternateContent xmlns:mc="http://schemas.openxmlformats.org/markup-compatibility/2006" xmlns:p14="http://schemas.microsoft.com/office/powerpoint/2010/main">
        <mc:Choice Requires="p14">
          <p:contentPart p14:bwMode="auto" r:id="rId2">
            <p14:nvContentPartPr>
              <p14:cNvPr id="6" name="Rukopis 5">
                <a:extLst>
                  <a:ext uri="{FF2B5EF4-FFF2-40B4-BE49-F238E27FC236}">
                    <a16:creationId xmlns:a16="http://schemas.microsoft.com/office/drawing/2014/main" id="{BAC84DF6-D55E-CE32-DB53-389A625A285D}"/>
                  </a:ext>
                </a:extLst>
              </p14:cNvPr>
              <p14:cNvContentPartPr/>
              <p14:nvPr/>
            </p14:nvContentPartPr>
            <p14:xfrm>
              <a:off x="1199925" y="1399845"/>
              <a:ext cx="360" cy="360"/>
            </p14:xfrm>
          </p:contentPart>
        </mc:Choice>
        <mc:Fallback xmlns="">
          <p:pic>
            <p:nvPicPr>
              <p:cNvPr id="6" name="Rukopis 5">
                <a:extLst>
                  <a:ext uri="{FF2B5EF4-FFF2-40B4-BE49-F238E27FC236}">
                    <a16:creationId xmlns:a16="http://schemas.microsoft.com/office/drawing/2014/main" id="{BAC84DF6-D55E-CE32-DB53-389A625A285D}"/>
                  </a:ext>
                </a:extLst>
              </p:cNvPr>
              <p:cNvPicPr/>
              <p:nvPr/>
            </p:nvPicPr>
            <p:blipFill>
              <a:blip r:embed="rId3"/>
              <a:stretch>
                <a:fillRect/>
              </a:stretch>
            </p:blipFill>
            <p:spPr>
              <a:xfrm>
                <a:off x="1193805" y="1393725"/>
                <a:ext cx="12600" cy="12600"/>
              </a:xfrm>
              <a:prstGeom prst="rect">
                <a:avLst/>
              </a:prstGeom>
            </p:spPr>
          </p:pic>
        </mc:Fallback>
      </mc:AlternateContent>
      <p:pic>
        <p:nvPicPr>
          <p:cNvPr id="7" name="Obrázek 6">
            <a:extLst>
              <a:ext uri="{FF2B5EF4-FFF2-40B4-BE49-F238E27FC236}">
                <a16:creationId xmlns:a16="http://schemas.microsoft.com/office/drawing/2014/main" id="{06644EB7-6655-C991-B83B-FB6AB8D7ADEF}"/>
              </a:ext>
            </a:extLst>
          </p:cNvPr>
          <p:cNvPicPr>
            <a:picLocks noChangeAspect="1"/>
          </p:cNvPicPr>
          <p:nvPr/>
        </p:nvPicPr>
        <p:blipFill>
          <a:blip r:embed="rId4"/>
          <a:stretch>
            <a:fillRect/>
          </a:stretch>
        </p:blipFill>
        <p:spPr>
          <a:xfrm>
            <a:off x="200094" y="6331630"/>
            <a:ext cx="1999661" cy="414564"/>
          </a:xfrm>
          <a:prstGeom prst="rect">
            <a:avLst/>
          </a:prstGeom>
        </p:spPr>
      </p:pic>
    </p:spTree>
    <p:extLst>
      <p:ext uri="{BB962C8B-B14F-4D97-AF65-F5344CB8AC3E}">
        <p14:creationId xmlns:p14="http://schemas.microsoft.com/office/powerpoint/2010/main" val="413857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44562C-804C-42B7-8A26-7E8186F53310}"/>
              </a:ext>
            </a:extLst>
          </p:cNvPr>
          <p:cNvSpPr>
            <a:spLocks noGrp="1"/>
          </p:cNvSpPr>
          <p:nvPr>
            <p:ph type="title"/>
          </p:nvPr>
        </p:nvSpPr>
        <p:spPr/>
        <p:txBody>
          <a:bodyPr/>
          <a:lstStyle/>
          <a:p>
            <a:r>
              <a:rPr lang="cs-CZ" dirty="0"/>
              <a:t>OSS – JEDNOTNÉ KONTAKTNÍ MÍSTO </a:t>
            </a:r>
            <a:endParaRPr lang="de-DE" dirty="0"/>
          </a:p>
        </p:txBody>
      </p:sp>
      <p:sp>
        <p:nvSpPr>
          <p:cNvPr id="10" name="Foliennummernplatzhalter 9">
            <a:extLst>
              <a:ext uri="{FF2B5EF4-FFF2-40B4-BE49-F238E27FC236}">
                <a16:creationId xmlns:a16="http://schemas.microsoft.com/office/drawing/2014/main" id="{D040D5F3-A308-435A-BC8A-6BCD64A94011}"/>
              </a:ext>
            </a:extLst>
          </p:cNvPr>
          <p:cNvSpPr>
            <a:spLocks noGrp="1"/>
          </p:cNvSpPr>
          <p:nvPr>
            <p:ph type="sldNum" sz="quarter" idx="12"/>
          </p:nvPr>
        </p:nvSpPr>
        <p:spPr/>
        <p:txBody>
          <a:bodyPr/>
          <a:lstStyle/>
          <a:p>
            <a:pPr rtl="0"/>
            <a:fld id="{4FAB73BC-B049-4115-A692-8D63A059BFB8}" type="slidenum">
              <a:rPr lang="de-DE" noProof="0" smtClean="0"/>
              <a:pPr rtl="0"/>
              <a:t>12</a:t>
            </a:fld>
            <a:endParaRPr lang="de-DE" noProof="0"/>
          </a:p>
        </p:txBody>
      </p:sp>
      <p:sp>
        <p:nvSpPr>
          <p:cNvPr id="5" name="Rettangolo 4">
            <a:extLst>
              <a:ext uri="{FF2B5EF4-FFF2-40B4-BE49-F238E27FC236}">
                <a16:creationId xmlns:a16="http://schemas.microsoft.com/office/drawing/2014/main" id="{917AC11E-D4C4-8C12-4C50-370F3BEB0D2B}"/>
              </a:ext>
            </a:extLst>
          </p:cNvPr>
          <p:cNvSpPr/>
          <p:nvPr/>
        </p:nvSpPr>
        <p:spPr>
          <a:xfrm>
            <a:off x="0" y="1932596"/>
            <a:ext cx="1535502" cy="4052151"/>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s-CZ" dirty="0"/>
              <a:t>Komunitní OSS</a:t>
            </a:r>
            <a:endParaRPr lang="it-IT" dirty="0"/>
          </a:p>
        </p:txBody>
      </p:sp>
      <p:sp>
        <p:nvSpPr>
          <p:cNvPr id="3" name="TextovéPole 2">
            <a:extLst>
              <a:ext uri="{FF2B5EF4-FFF2-40B4-BE49-F238E27FC236}">
                <a16:creationId xmlns:a16="http://schemas.microsoft.com/office/drawing/2014/main" id="{1D07E706-078D-A4A1-8206-4A8BF6B1AAC0}"/>
              </a:ext>
            </a:extLst>
          </p:cNvPr>
          <p:cNvSpPr txBox="1"/>
          <p:nvPr/>
        </p:nvSpPr>
        <p:spPr>
          <a:xfrm>
            <a:off x="1535502" y="1496761"/>
            <a:ext cx="9092241" cy="7348165"/>
          </a:xfrm>
          <a:prstGeom prst="rect">
            <a:avLst/>
          </a:prstGeom>
          <a:noFill/>
        </p:spPr>
        <p:txBody>
          <a:bodyPr wrap="square" rtlCol="0">
            <a:spAutoFit/>
          </a:bodyPr>
          <a:lstStyle/>
          <a:p>
            <a:pPr marL="0" lvl="1" algn="just" defTabSz="914400">
              <a:lnSpc>
                <a:spcPct val="150000"/>
              </a:lnSpc>
              <a:spcBef>
                <a:spcPts val="300"/>
              </a:spcBef>
              <a:spcAft>
                <a:spcPts val="300"/>
              </a:spcAft>
              <a:buClr>
                <a:schemeClr val="accent1"/>
              </a:buClr>
            </a:pPr>
            <a:r>
              <a:rPr lang="cs-CZ" sz="1700" b="1" dirty="0">
                <a:solidFill>
                  <a:srgbClr val="58585A"/>
                </a:solidFill>
              </a:rPr>
              <a:t>Podpora a zprostředkování energetických komunit v rámci kraje:</a:t>
            </a:r>
          </a:p>
          <a:p>
            <a:pPr marL="342900" lvl="1" indent="-342900" algn="just" defTabSz="914400">
              <a:lnSpc>
                <a:spcPct val="150000"/>
              </a:lnSpc>
              <a:spcBef>
                <a:spcPts val="300"/>
              </a:spcBef>
              <a:spcAft>
                <a:spcPts val="300"/>
              </a:spcAft>
              <a:buClr>
                <a:schemeClr val="accent1"/>
              </a:buClr>
              <a:buFont typeface="+mj-lt"/>
              <a:buAutoNum type="arabicPeriod"/>
            </a:pPr>
            <a:r>
              <a:rPr lang="cs-CZ" sz="1700" dirty="0">
                <a:solidFill>
                  <a:srgbClr val="58585A"/>
                </a:solidFill>
              </a:rPr>
              <a:t>fyzické i virtuální místo, kde mohou zájemci získat informace a podporu prostřednictvím integrovaných služeb a digitálních nástrojů;</a:t>
            </a:r>
          </a:p>
          <a:p>
            <a:pPr marL="342900" lvl="1" indent="-342900" algn="just" defTabSz="914400">
              <a:lnSpc>
                <a:spcPct val="150000"/>
              </a:lnSpc>
              <a:spcBef>
                <a:spcPts val="300"/>
              </a:spcBef>
              <a:spcAft>
                <a:spcPts val="300"/>
              </a:spcAft>
              <a:buClr>
                <a:schemeClr val="accent1"/>
              </a:buClr>
              <a:buFont typeface="+mj-lt"/>
              <a:buAutoNum type="arabicPeriod"/>
            </a:pPr>
            <a:r>
              <a:rPr lang="cs-CZ" sz="1700" dirty="0">
                <a:solidFill>
                  <a:srgbClr val="58585A"/>
                </a:solidFill>
              </a:rPr>
              <a:t>zvyšování povědomí o potenciálu a výhodách energetických komunit;</a:t>
            </a:r>
          </a:p>
          <a:p>
            <a:pPr marL="342900" lvl="1" indent="-342900" algn="just" defTabSz="914400">
              <a:lnSpc>
                <a:spcPct val="150000"/>
              </a:lnSpc>
              <a:spcBef>
                <a:spcPts val="300"/>
              </a:spcBef>
              <a:spcAft>
                <a:spcPts val="300"/>
              </a:spcAft>
              <a:buClr>
                <a:schemeClr val="accent1"/>
              </a:buClr>
              <a:buFont typeface="+mj-lt"/>
              <a:buAutoNum type="arabicPeriod"/>
            </a:pPr>
            <a:r>
              <a:rPr lang="cs-CZ" sz="1700" dirty="0">
                <a:solidFill>
                  <a:srgbClr val="58585A"/>
                </a:solidFill>
              </a:rPr>
              <a:t>pomoc v předprojektové fázi při stanovení technické, právní a ekonomické proveditelnosti a možnostech financování;</a:t>
            </a:r>
          </a:p>
          <a:p>
            <a:pPr marL="342900" lvl="1" indent="-342900" algn="just" defTabSz="914400">
              <a:lnSpc>
                <a:spcPct val="150000"/>
              </a:lnSpc>
              <a:spcBef>
                <a:spcPts val="300"/>
              </a:spcBef>
              <a:spcAft>
                <a:spcPts val="300"/>
              </a:spcAft>
              <a:buClr>
                <a:schemeClr val="accent1"/>
              </a:buClr>
              <a:buFont typeface="+mj-lt"/>
              <a:buAutoNum type="arabicPeriod"/>
            </a:pPr>
            <a:r>
              <a:rPr lang="cs-CZ" sz="1700" dirty="0">
                <a:solidFill>
                  <a:srgbClr val="58585A"/>
                </a:solidFill>
              </a:rPr>
              <a:t>během provozní fáze pomoc při zavádění obchodního modelu;</a:t>
            </a:r>
          </a:p>
          <a:p>
            <a:pPr marL="342900" lvl="1" indent="-342900" algn="just" defTabSz="914400">
              <a:lnSpc>
                <a:spcPct val="150000"/>
              </a:lnSpc>
              <a:spcBef>
                <a:spcPts val="300"/>
              </a:spcBef>
              <a:spcAft>
                <a:spcPts val="300"/>
              </a:spcAft>
              <a:buClr>
                <a:schemeClr val="accent1"/>
              </a:buClr>
              <a:buFont typeface="+mj-lt"/>
              <a:buAutoNum type="arabicPeriod"/>
            </a:pPr>
            <a:r>
              <a:rPr lang="cs-CZ" sz="1700" dirty="0">
                <a:solidFill>
                  <a:srgbClr val="58585A"/>
                </a:solidFill>
              </a:rPr>
              <a:t>spojovací bod mezi energetickými komunitami, veřejnými orgány, poskytovateli technologií a finančních prostředků – příležitost ke společnému učení;</a:t>
            </a:r>
          </a:p>
          <a:p>
            <a:pPr marL="342900" lvl="1" indent="-342900" algn="just" defTabSz="914400">
              <a:lnSpc>
                <a:spcPct val="150000"/>
              </a:lnSpc>
              <a:spcBef>
                <a:spcPts val="300"/>
              </a:spcBef>
              <a:spcAft>
                <a:spcPts val="300"/>
              </a:spcAft>
              <a:buClr>
                <a:schemeClr val="accent1"/>
              </a:buClr>
              <a:buFont typeface="+mj-lt"/>
              <a:buAutoNum type="arabicPeriod"/>
            </a:pPr>
            <a:r>
              <a:rPr lang="cs-CZ" sz="1700" dirty="0">
                <a:solidFill>
                  <a:srgbClr val="58585A"/>
                </a:solidFill>
              </a:rPr>
              <a:t>agregátor malých projektů – aktivity vyvíjeny a testovány za účasti 4 dalších zahraničních partnerů povedou k vytvoření 15 místních energetických komunit (3 za každý stát).</a:t>
            </a:r>
          </a:p>
          <a:p>
            <a:pPr lvl="1">
              <a:lnSpc>
                <a:spcPct val="100000"/>
              </a:lnSpc>
              <a:spcBef>
                <a:spcPts val="300"/>
              </a:spcBef>
              <a:spcAft>
                <a:spcPts val="300"/>
              </a:spcAft>
              <a:buClr>
                <a:schemeClr val="accent3">
                  <a:lumMod val="25000"/>
                </a:schemeClr>
              </a:buClr>
              <a:buFont typeface="Arial" panose="020B0604020202020204" pitchFamily="34" charset="0"/>
              <a:buChar char="•"/>
            </a:pPr>
            <a:endParaRPr lang="cs-CZ" dirty="0">
              <a:solidFill>
                <a:schemeClr val="accent3">
                  <a:lumMod val="25000"/>
                </a:schemeClr>
              </a:solidFill>
              <a:latin typeface="+mn-lt"/>
            </a:endParaRPr>
          </a:p>
          <a:p>
            <a:pPr lvl="1">
              <a:lnSpc>
                <a:spcPct val="100000"/>
              </a:lnSpc>
              <a:spcBef>
                <a:spcPts val="300"/>
              </a:spcBef>
              <a:spcAft>
                <a:spcPts val="300"/>
              </a:spcAft>
              <a:buClr>
                <a:schemeClr val="accent3">
                  <a:lumMod val="25000"/>
                </a:schemeClr>
              </a:buClr>
              <a:buFont typeface="Arial" panose="020B0604020202020204" pitchFamily="34" charset="0"/>
              <a:buChar char="•"/>
            </a:pPr>
            <a:endParaRPr lang="cs-CZ" dirty="0">
              <a:solidFill>
                <a:schemeClr val="accent3">
                  <a:lumMod val="25000"/>
                </a:schemeClr>
              </a:solidFill>
              <a:latin typeface="+mn-lt"/>
            </a:endParaRPr>
          </a:p>
          <a:p>
            <a:pPr lvl="1">
              <a:lnSpc>
                <a:spcPct val="100000"/>
              </a:lnSpc>
              <a:spcBef>
                <a:spcPts val="300"/>
              </a:spcBef>
              <a:spcAft>
                <a:spcPts val="300"/>
              </a:spcAft>
              <a:buClr>
                <a:schemeClr val="accent3">
                  <a:lumMod val="25000"/>
                </a:schemeClr>
              </a:buClr>
              <a:buFont typeface="Arial" panose="020B0604020202020204" pitchFamily="34" charset="0"/>
              <a:buChar char="•"/>
            </a:pPr>
            <a:endParaRPr lang="cs-CZ" dirty="0">
              <a:solidFill>
                <a:schemeClr val="accent3">
                  <a:lumMod val="25000"/>
                </a:schemeClr>
              </a:solidFill>
              <a:latin typeface="+mn-lt"/>
            </a:endParaRPr>
          </a:p>
          <a:p>
            <a:pPr lvl="1">
              <a:lnSpc>
                <a:spcPct val="100000"/>
              </a:lnSpc>
              <a:spcBef>
                <a:spcPts val="300"/>
              </a:spcBef>
              <a:spcAft>
                <a:spcPts val="300"/>
              </a:spcAft>
              <a:buClr>
                <a:schemeClr val="accent3">
                  <a:lumMod val="25000"/>
                </a:schemeClr>
              </a:buClr>
              <a:buFont typeface="Arial" panose="020B0604020202020204" pitchFamily="34" charset="0"/>
              <a:buChar char="•"/>
            </a:pPr>
            <a:endParaRPr lang="cs-CZ" dirty="0">
              <a:solidFill>
                <a:schemeClr val="accent3">
                  <a:lumMod val="25000"/>
                </a:schemeClr>
              </a:solidFill>
              <a:latin typeface="+mn-lt"/>
            </a:endParaRPr>
          </a:p>
          <a:p>
            <a:pPr lvl="1">
              <a:lnSpc>
                <a:spcPct val="100000"/>
              </a:lnSpc>
              <a:spcBef>
                <a:spcPts val="300"/>
              </a:spcBef>
              <a:spcAft>
                <a:spcPts val="300"/>
              </a:spcAft>
              <a:buClr>
                <a:schemeClr val="accent3">
                  <a:lumMod val="25000"/>
                </a:schemeClr>
              </a:buClr>
              <a:buFont typeface="Arial" panose="020B0604020202020204" pitchFamily="34" charset="0"/>
              <a:buChar char="•"/>
            </a:pPr>
            <a:endParaRPr lang="cs-CZ" dirty="0">
              <a:solidFill>
                <a:schemeClr val="accent3">
                  <a:lumMod val="25000"/>
                </a:schemeClr>
              </a:solidFill>
              <a:latin typeface="+mn-lt"/>
            </a:endParaRPr>
          </a:p>
          <a:p>
            <a:pPr marL="465750" lvl="1" indent="-285750">
              <a:lnSpc>
                <a:spcPct val="100000"/>
              </a:lnSpc>
              <a:spcBef>
                <a:spcPts val="300"/>
              </a:spcBef>
              <a:spcAft>
                <a:spcPts val="300"/>
              </a:spcAft>
              <a:buClr>
                <a:schemeClr val="accent3">
                  <a:lumMod val="25000"/>
                </a:schemeClr>
              </a:buClr>
              <a:buFont typeface="Arial" panose="020B0604020202020204" pitchFamily="34" charset="0"/>
              <a:buChar char="•"/>
            </a:pPr>
            <a:endParaRPr lang="cs-CZ" dirty="0">
              <a:solidFill>
                <a:schemeClr val="accent3">
                  <a:lumMod val="25000"/>
                </a:schemeClr>
              </a:solidFill>
              <a:latin typeface="+mn-lt"/>
            </a:endParaRPr>
          </a:p>
          <a:p>
            <a:pPr marL="465750" lvl="1" indent="-285750" algn="just">
              <a:lnSpc>
                <a:spcPct val="100000"/>
              </a:lnSpc>
              <a:spcBef>
                <a:spcPts val="300"/>
              </a:spcBef>
              <a:spcAft>
                <a:spcPts val="300"/>
              </a:spcAft>
              <a:buClr>
                <a:schemeClr val="accent3">
                  <a:lumMod val="25000"/>
                </a:schemeClr>
              </a:buClr>
              <a:buFont typeface="Arial" panose="020B0604020202020204" pitchFamily="34" charset="0"/>
              <a:buChar char="•"/>
            </a:pPr>
            <a:endParaRPr lang="cs-CZ" dirty="0">
              <a:solidFill>
                <a:schemeClr val="accent3">
                  <a:lumMod val="25000"/>
                </a:schemeClr>
              </a:solidFill>
              <a:latin typeface="+mn-lt"/>
            </a:endParaRPr>
          </a:p>
        </p:txBody>
      </p:sp>
      <p:pic>
        <p:nvPicPr>
          <p:cNvPr id="6" name="Obrázek 5">
            <a:extLst>
              <a:ext uri="{FF2B5EF4-FFF2-40B4-BE49-F238E27FC236}">
                <a16:creationId xmlns:a16="http://schemas.microsoft.com/office/drawing/2014/main" id="{6AA830DB-C36C-2548-BC77-B8BF99D77F87}"/>
              </a:ext>
            </a:extLst>
          </p:cNvPr>
          <p:cNvPicPr>
            <a:picLocks noChangeAspect="1"/>
          </p:cNvPicPr>
          <p:nvPr/>
        </p:nvPicPr>
        <p:blipFill>
          <a:blip r:embed="rId2"/>
          <a:stretch>
            <a:fillRect/>
          </a:stretch>
        </p:blipFill>
        <p:spPr>
          <a:xfrm>
            <a:off x="9862133" y="689114"/>
            <a:ext cx="1999661" cy="414564"/>
          </a:xfrm>
          <a:prstGeom prst="rect">
            <a:avLst/>
          </a:prstGeom>
        </p:spPr>
      </p:pic>
    </p:spTree>
    <p:extLst>
      <p:ext uri="{BB962C8B-B14F-4D97-AF65-F5344CB8AC3E}">
        <p14:creationId xmlns:p14="http://schemas.microsoft.com/office/powerpoint/2010/main" val="26776916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44562C-804C-42B7-8A26-7E8186F53310}"/>
              </a:ext>
            </a:extLst>
          </p:cNvPr>
          <p:cNvSpPr>
            <a:spLocks noGrp="1"/>
          </p:cNvSpPr>
          <p:nvPr>
            <p:ph type="title"/>
          </p:nvPr>
        </p:nvSpPr>
        <p:spPr/>
        <p:txBody>
          <a:bodyPr/>
          <a:lstStyle/>
          <a:p>
            <a:r>
              <a:rPr lang="de-DE" dirty="0"/>
              <a:t>Pilot</a:t>
            </a:r>
            <a:r>
              <a:rPr lang="cs-CZ" dirty="0"/>
              <a:t> </a:t>
            </a:r>
            <a:r>
              <a:rPr lang="de-DE" dirty="0"/>
              <a:t>1: </a:t>
            </a:r>
            <a:r>
              <a:rPr lang="cs-CZ" dirty="0"/>
              <a:t>OBEC VLČNOV</a:t>
            </a:r>
            <a:endParaRPr lang="de-DE" dirty="0"/>
          </a:p>
        </p:txBody>
      </p:sp>
      <p:sp>
        <p:nvSpPr>
          <p:cNvPr id="10" name="Foliennummernplatzhalter 9">
            <a:extLst>
              <a:ext uri="{FF2B5EF4-FFF2-40B4-BE49-F238E27FC236}">
                <a16:creationId xmlns:a16="http://schemas.microsoft.com/office/drawing/2014/main" id="{D040D5F3-A308-435A-BC8A-6BCD64A94011}"/>
              </a:ext>
            </a:extLst>
          </p:cNvPr>
          <p:cNvSpPr>
            <a:spLocks noGrp="1"/>
          </p:cNvSpPr>
          <p:nvPr>
            <p:ph type="sldNum" sz="quarter" idx="12"/>
          </p:nvPr>
        </p:nvSpPr>
        <p:spPr/>
        <p:txBody>
          <a:bodyPr/>
          <a:lstStyle/>
          <a:p>
            <a:pPr rtl="0"/>
            <a:fld id="{4FAB73BC-B049-4115-A692-8D63A059BFB8}" type="slidenum">
              <a:rPr lang="de-DE" noProof="0" smtClean="0"/>
              <a:pPr rtl="0"/>
              <a:t>13</a:t>
            </a:fld>
            <a:endParaRPr lang="de-DE" noProof="0"/>
          </a:p>
        </p:txBody>
      </p:sp>
      <p:sp>
        <p:nvSpPr>
          <p:cNvPr id="4" name="TextovéPole 3">
            <a:extLst>
              <a:ext uri="{FF2B5EF4-FFF2-40B4-BE49-F238E27FC236}">
                <a16:creationId xmlns:a16="http://schemas.microsoft.com/office/drawing/2014/main" id="{B34E858E-1B7A-0209-89E7-BB40208496EF}"/>
              </a:ext>
            </a:extLst>
          </p:cNvPr>
          <p:cNvSpPr txBox="1"/>
          <p:nvPr/>
        </p:nvSpPr>
        <p:spPr>
          <a:xfrm>
            <a:off x="442621" y="1599021"/>
            <a:ext cx="3766457" cy="6659772"/>
          </a:xfrm>
          <a:prstGeom prst="rect">
            <a:avLst/>
          </a:prstGeom>
          <a:noFill/>
        </p:spPr>
        <p:txBody>
          <a:bodyPr wrap="square">
            <a:spAutoFit/>
          </a:bodyPr>
          <a:lstStyle/>
          <a:p>
            <a:pPr algn="just" defTabSz="914400">
              <a:lnSpc>
                <a:spcPct val="90000"/>
              </a:lnSpc>
              <a:spcBef>
                <a:spcPts val="1200"/>
              </a:spcBef>
              <a:spcAft>
                <a:spcPts val="800"/>
              </a:spcAft>
              <a:buClr>
                <a:schemeClr val="accent1"/>
              </a:buClr>
            </a:pPr>
            <a:r>
              <a:rPr lang="cs-CZ" sz="1700" dirty="0">
                <a:solidFill>
                  <a:srgbClr val="58585A"/>
                </a:solidFill>
                <a:latin typeface="Creato Display Light" panose="020B0503000000020004" pitchFamily="34" charset="0"/>
              </a:rPr>
              <a:t>FVE na 8 střechách  obecních budov celkem </a:t>
            </a:r>
            <a:r>
              <a:rPr lang="cs-CZ" sz="1700" b="1" dirty="0">
                <a:solidFill>
                  <a:srgbClr val="58585A"/>
                </a:solidFill>
                <a:latin typeface="Creato Display Light" panose="020B0503000000020004" pitchFamily="34" charset="0"/>
              </a:rPr>
              <a:t>221,4 </a:t>
            </a:r>
            <a:r>
              <a:rPr lang="cs-CZ" sz="1700" b="1" dirty="0" err="1">
                <a:solidFill>
                  <a:srgbClr val="58585A"/>
                </a:solidFill>
                <a:latin typeface="Creato Display Light" panose="020B0503000000020004" pitchFamily="34" charset="0"/>
              </a:rPr>
              <a:t>kWp</a:t>
            </a:r>
            <a:r>
              <a:rPr lang="cs-CZ" sz="1700" b="1" dirty="0">
                <a:solidFill>
                  <a:srgbClr val="58585A"/>
                </a:solidFill>
                <a:latin typeface="Creato Display Light" panose="020B0503000000020004" pitchFamily="34" charset="0"/>
              </a:rPr>
              <a:t> :</a:t>
            </a:r>
            <a:endParaRPr lang="cs-CZ" sz="1700" b="1" dirty="0">
              <a:solidFill>
                <a:srgbClr val="58585A"/>
              </a:solidFill>
            </a:endParaRPr>
          </a:p>
          <a:p>
            <a:pPr algn="just" defTabSz="914400">
              <a:lnSpc>
                <a:spcPct val="90000"/>
              </a:lnSpc>
              <a:spcBef>
                <a:spcPts val="1200"/>
              </a:spcBef>
              <a:spcAft>
                <a:spcPts val="800"/>
              </a:spcAft>
              <a:buClr>
                <a:schemeClr val="accent1"/>
              </a:buClr>
            </a:pPr>
            <a:r>
              <a:rPr lang="cs-CZ" sz="1700" dirty="0">
                <a:solidFill>
                  <a:srgbClr val="58585A"/>
                </a:solidFill>
              </a:rPr>
              <a:t>Koupaliště, Ubytovna TJ, KSK, ZŠ, Měšťanka (muzeum a ordinace)  fotbalový stadium, Kulturní dům, HZ a posilovna, Zahrádkáři a OÚ</a:t>
            </a:r>
          </a:p>
          <a:p>
            <a:pPr algn="just" defTabSz="914400">
              <a:lnSpc>
                <a:spcPct val="90000"/>
              </a:lnSpc>
              <a:spcBef>
                <a:spcPts val="1200"/>
              </a:spcBef>
              <a:spcAft>
                <a:spcPts val="800"/>
              </a:spcAft>
              <a:buClr>
                <a:schemeClr val="accent1"/>
              </a:buClr>
            </a:pPr>
            <a:r>
              <a:rPr lang="cs-CZ" sz="1700" dirty="0">
                <a:solidFill>
                  <a:srgbClr val="58585A"/>
                </a:solidFill>
              </a:rPr>
              <a:t>Aktivní zákazník - přebytky sdílíme ve 2 skupinách:</a:t>
            </a:r>
          </a:p>
          <a:p>
            <a:pPr algn="just" defTabSz="914400">
              <a:lnSpc>
                <a:spcPct val="90000"/>
              </a:lnSpc>
              <a:spcBef>
                <a:spcPts val="1200"/>
              </a:spcBef>
              <a:spcAft>
                <a:spcPts val="800"/>
              </a:spcAft>
              <a:buClr>
                <a:schemeClr val="accent1"/>
              </a:buClr>
            </a:pPr>
            <a:r>
              <a:rPr lang="cs-CZ" sz="1700" dirty="0">
                <a:solidFill>
                  <a:srgbClr val="FF0000"/>
                </a:solidFill>
              </a:rPr>
              <a:t>SKUPINA SDÍLENÍ 1 </a:t>
            </a:r>
            <a:r>
              <a:rPr lang="cs-CZ" sz="1700" dirty="0">
                <a:solidFill>
                  <a:srgbClr val="58585A"/>
                </a:solidFill>
              </a:rPr>
              <a:t>– 5 elektráren do mrazíren</a:t>
            </a:r>
          </a:p>
          <a:p>
            <a:pPr algn="just" defTabSz="914400">
              <a:lnSpc>
                <a:spcPct val="90000"/>
              </a:lnSpc>
              <a:spcBef>
                <a:spcPts val="1200"/>
              </a:spcBef>
              <a:spcAft>
                <a:spcPts val="800"/>
              </a:spcAft>
              <a:buClr>
                <a:schemeClr val="accent1"/>
              </a:buClr>
            </a:pPr>
            <a:endParaRPr lang="cs-CZ" sz="1700" dirty="0">
              <a:solidFill>
                <a:srgbClr val="58585A"/>
              </a:solidFill>
            </a:endParaRPr>
          </a:p>
          <a:p>
            <a:pPr algn="just" defTabSz="914400">
              <a:lnSpc>
                <a:spcPct val="90000"/>
              </a:lnSpc>
              <a:spcBef>
                <a:spcPts val="1200"/>
              </a:spcBef>
              <a:spcAft>
                <a:spcPts val="800"/>
              </a:spcAft>
              <a:buClr>
                <a:schemeClr val="accent1"/>
              </a:buClr>
            </a:pPr>
            <a:endParaRPr lang="cs-CZ" sz="1700" dirty="0">
              <a:solidFill>
                <a:srgbClr val="58585A"/>
              </a:solidFill>
            </a:endParaRPr>
          </a:p>
          <a:p>
            <a:pPr algn="just" defTabSz="914400">
              <a:lnSpc>
                <a:spcPct val="90000"/>
              </a:lnSpc>
              <a:spcBef>
                <a:spcPts val="1200"/>
              </a:spcBef>
              <a:spcAft>
                <a:spcPts val="800"/>
              </a:spcAft>
              <a:buClr>
                <a:schemeClr val="accent1"/>
              </a:buClr>
            </a:pPr>
            <a:r>
              <a:rPr lang="cs-CZ" sz="1700" dirty="0">
                <a:solidFill>
                  <a:srgbClr val="FF0000"/>
                </a:solidFill>
              </a:rPr>
              <a:t>SKUPINA SDÍLENÍ 2 </a:t>
            </a:r>
            <a:r>
              <a:rPr lang="cs-CZ" sz="1700" dirty="0">
                <a:solidFill>
                  <a:srgbClr val="58585A"/>
                </a:solidFill>
              </a:rPr>
              <a:t>- 3 elektrárny do MŠ</a:t>
            </a:r>
          </a:p>
          <a:p>
            <a:pPr marL="285750" indent="-285750" algn="just" defTabSz="914400">
              <a:lnSpc>
                <a:spcPct val="90000"/>
              </a:lnSpc>
              <a:spcBef>
                <a:spcPts val="1200"/>
              </a:spcBef>
              <a:spcAft>
                <a:spcPts val="800"/>
              </a:spcAft>
              <a:buClr>
                <a:schemeClr val="accent1"/>
              </a:buClr>
              <a:buFont typeface="Arial" panose="020B0604020202020204" pitchFamily="34" charset="0"/>
              <a:buChar char="•"/>
            </a:pPr>
            <a:endParaRPr lang="cs-CZ" sz="1700" dirty="0">
              <a:solidFill>
                <a:srgbClr val="58585A"/>
              </a:solidFill>
            </a:endParaRPr>
          </a:p>
          <a:p>
            <a:pPr marL="285750" indent="-285750" algn="just" defTabSz="914400">
              <a:lnSpc>
                <a:spcPct val="90000"/>
              </a:lnSpc>
              <a:spcBef>
                <a:spcPts val="1200"/>
              </a:spcBef>
              <a:spcAft>
                <a:spcPts val="800"/>
              </a:spcAft>
              <a:buClr>
                <a:schemeClr val="accent1"/>
              </a:buClr>
              <a:buFont typeface="Arial" panose="020B0604020202020204" pitchFamily="34" charset="0"/>
              <a:buChar char="•"/>
            </a:pPr>
            <a:endParaRPr lang="cs-CZ" sz="1700" dirty="0">
              <a:solidFill>
                <a:srgbClr val="58585A"/>
              </a:solidFill>
            </a:endParaRPr>
          </a:p>
          <a:p>
            <a:pPr marL="285750" indent="-285750" algn="just" defTabSz="914400">
              <a:lnSpc>
                <a:spcPct val="90000"/>
              </a:lnSpc>
              <a:spcBef>
                <a:spcPts val="1200"/>
              </a:spcBef>
              <a:spcAft>
                <a:spcPts val="800"/>
              </a:spcAft>
              <a:buClr>
                <a:schemeClr val="accent1"/>
              </a:buClr>
              <a:buFont typeface="Arial" panose="020B0604020202020204" pitchFamily="34" charset="0"/>
              <a:buChar char="•"/>
            </a:pPr>
            <a:endParaRPr lang="cs-CZ" sz="1700" dirty="0">
              <a:solidFill>
                <a:srgbClr val="58585A"/>
              </a:solidFill>
            </a:endParaRPr>
          </a:p>
          <a:p>
            <a:pPr algn="just" defTabSz="914400">
              <a:lnSpc>
                <a:spcPct val="90000"/>
              </a:lnSpc>
              <a:spcBef>
                <a:spcPts val="1200"/>
              </a:spcBef>
              <a:spcAft>
                <a:spcPts val="800"/>
              </a:spcAft>
              <a:buClr>
                <a:schemeClr val="accent1"/>
              </a:buClr>
            </a:pPr>
            <a:r>
              <a:rPr lang="cs-CZ" sz="1700" dirty="0">
                <a:solidFill>
                  <a:srgbClr val="58585A"/>
                </a:solidFill>
              </a:rPr>
              <a:t> </a:t>
            </a:r>
          </a:p>
        </p:txBody>
      </p:sp>
      <p:pic>
        <p:nvPicPr>
          <p:cNvPr id="6" name="Obrázek 5">
            <a:extLst>
              <a:ext uri="{FF2B5EF4-FFF2-40B4-BE49-F238E27FC236}">
                <a16:creationId xmlns:a16="http://schemas.microsoft.com/office/drawing/2014/main" id="{24FE0234-ED44-0546-8975-E4730FD247F5}"/>
              </a:ext>
            </a:extLst>
          </p:cNvPr>
          <p:cNvPicPr>
            <a:picLocks noChangeAspect="1"/>
          </p:cNvPicPr>
          <p:nvPr/>
        </p:nvPicPr>
        <p:blipFill>
          <a:blip r:embed="rId2"/>
          <a:stretch>
            <a:fillRect/>
          </a:stretch>
        </p:blipFill>
        <p:spPr>
          <a:xfrm>
            <a:off x="4756790" y="848165"/>
            <a:ext cx="2241395" cy="1527717"/>
          </a:xfrm>
          <a:prstGeom prst="rect">
            <a:avLst/>
          </a:prstGeom>
        </p:spPr>
      </p:pic>
      <p:pic>
        <p:nvPicPr>
          <p:cNvPr id="9" name="Obrázek 8">
            <a:extLst>
              <a:ext uri="{FF2B5EF4-FFF2-40B4-BE49-F238E27FC236}">
                <a16:creationId xmlns:a16="http://schemas.microsoft.com/office/drawing/2014/main" id="{CC9B2068-B5E9-369A-716A-5587799C597D}"/>
              </a:ext>
            </a:extLst>
          </p:cNvPr>
          <p:cNvPicPr>
            <a:picLocks noChangeAspect="1"/>
          </p:cNvPicPr>
          <p:nvPr/>
        </p:nvPicPr>
        <p:blipFill>
          <a:blip r:embed="rId3"/>
          <a:stretch>
            <a:fillRect/>
          </a:stretch>
        </p:blipFill>
        <p:spPr>
          <a:xfrm>
            <a:off x="4756790" y="2419604"/>
            <a:ext cx="2241395" cy="1561171"/>
          </a:xfrm>
          <a:prstGeom prst="rect">
            <a:avLst/>
          </a:prstGeom>
        </p:spPr>
      </p:pic>
      <p:pic>
        <p:nvPicPr>
          <p:cNvPr id="14" name="Obrázek 13">
            <a:extLst>
              <a:ext uri="{FF2B5EF4-FFF2-40B4-BE49-F238E27FC236}">
                <a16:creationId xmlns:a16="http://schemas.microsoft.com/office/drawing/2014/main" id="{FC28DA81-3085-D1D2-CA92-1B5C6CEA720E}"/>
              </a:ext>
            </a:extLst>
          </p:cNvPr>
          <p:cNvPicPr>
            <a:picLocks noChangeAspect="1"/>
          </p:cNvPicPr>
          <p:nvPr/>
        </p:nvPicPr>
        <p:blipFill>
          <a:blip r:embed="rId4"/>
          <a:stretch>
            <a:fillRect/>
          </a:stretch>
        </p:blipFill>
        <p:spPr>
          <a:xfrm>
            <a:off x="4750514" y="4087406"/>
            <a:ext cx="2235123" cy="1483112"/>
          </a:xfrm>
          <a:prstGeom prst="rect">
            <a:avLst/>
          </a:prstGeom>
        </p:spPr>
      </p:pic>
      <p:pic>
        <p:nvPicPr>
          <p:cNvPr id="16" name="Obrázek 15">
            <a:extLst>
              <a:ext uri="{FF2B5EF4-FFF2-40B4-BE49-F238E27FC236}">
                <a16:creationId xmlns:a16="http://schemas.microsoft.com/office/drawing/2014/main" id="{D39185A1-07C2-EA21-E973-6B20BC4ACFFE}"/>
              </a:ext>
            </a:extLst>
          </p:cNvPr>
          <p:cNvPicPr>
            <a:picLocks noChangeAspect="1"/>
          </p:cNvPicPr>
          <p:nvPr/>
        </p:nvPicPr>
        <p:blipFill>
          <a:blip r:embed="rId5"/>
          <a:stretch>
            <a:fillRect/>
          </a:stretch>
        </p:blipFill>
        <p:spPr>
          <a:xfrm>
            <a:off x="7096304" y="857741"/>
            <a:ext cx="1876425" cy="2047875"/>
          </a:xfrm>
          <a:prstGeom prst="rect">
            <a:avLst/>
          </a:prstGeom>
        </p:spPr>
      </p:pic>
      <p:pic>
        <p:nvPicPr>
          <p:cNvPr id="18" name="Obrázek 17">
            <a:extLst>
              <a:ext uri="{FF2B5EF4-FFF2-40B4-BE49-F238E27FC236}">
                <a16:creationId xmlns:a16="http://schemas.microsoft.com/office/drawing/2014/main" id="{F7D14F5F-EA19-2DDA-75B4-51862F69B281}"/>
              </a:ext>
            </a:extLst>
          </p:cNvPr>
          <p:cNvPicPr>
            <a:picLocks noChangeAspect="1"/>
          </p:cNvPicPr>
          <p:nvPr/>
        </p:nvPicPr>
        <p:blipFill>
          <a:blip r:embed="rId6"/>
          <a:stretch>
            <a:fillRect/>
          </a:stretch>
        </p:blipFill>
        <p:spPr>
          <a:xfrm>
            <a:off x="7096303" y="2978051"/>
            <a:ext cx="1870152" cy="1483112"/>
          </a:xfrm>
          <a:prstGeom prst="rect">
            <a:avLst/>
          </a:prstGeom>
        </p:spPr>
      </p:pic>
      <p:pic>
        <p:nvPicPr>
          <p:cNvPr id="20" name="Obrázek 19">
            <a:extLst>
              <a:ext uri="{FF2B5EF4-FFF2-40B4-BE49-F238E27FC236}">
                <a16:creationId xmlns:a16="http://schemas.microsoft.com/office/drawing/2014/main" id="{5FE41BB2-CCCB-0BDE-172A-4B9805DCA646}"/>
              </a:ext>
            </a:extLst>
          </p:cNvPr>
          <p:cNvPicPr>
            <a:picLocks noChangeAspect="1"/>
          </p:cNvPicPr>
          <p:nvPr/>
        </p:nvPicPr>
        <p:blipFill>
          <a:blip r:embed="rId7"/>
          <a:stretch>
            <a:fillRect/>
          </a:stretch>
        </p:blipFill>
        <p:spPr>
          <a:xfrm>
            <a:off x="7090030" y="4533598"/>
            <a:ext cx="1876425" cy="1676400"/>
          </a:xfrm>
          <a:prstGeom prst="rect">
            <a:avLst/>
          </a:prstGeom>
        </p:spPr>
      </p:pic>
      <p:pic>
        <p:nvPicPr>
          <p:cNvPr id="22" name="Obrázek 21">
            <a:extLst>
              <a:ext uri="{FF2B5EF4-FFF2-40B4-BE49-F238E27FC236}">
                <a16:creationId xmlns:a16="http://schemas.microsoft.com/office/drawing/2014/main" id="{39AA811C-F936-9D0C-DEDC-93F5C33C7538}"/>
              </a:ext>
            </a:extLst>
          </p:cNvPr>
          <p:cNvPicPr>
            <a:picLocks noChangeAspect="1"/>
          </p:cNvPicPr>
          <p:nvPr/>
        </p:nvPicPr>
        <p:blipFill>
          <a:blip r:embed="rId8"/>
          <a:stretch>
            <a:fillRect/>
          </a:stretch>
        </p:blipFill>
        <p:spPr>
          <a:xfrm>
            <a:off x="9070848" y="848165"/>
            <a:ext cx="2678531" cy="2520429"/>
          </a:xfrm>
          <a:prstGeom prst="rect">
            <a:avLst/>
          </a:prstGeom>
        </p:spPr>
      </p:pic>
      <p:pic>
        <p:nvPicPr>
          <p:cNvPr id="28" name="Obrázek 27">
            <a:extLst>
              <a:ext uri="{FF2B5EF4-FFF2-40B4-BE49-F238E27FC236}">
                <a16:creationId xmlns:a16="http://schemas.microsoft.com/office/drawing/2014/main" id="{468DE1E8-0C14-8CB4-7EF3-A61EEF055DF6}"/>
              </a:ext>
            </a:extLst>
          </p:cNvPr>
          <p:cNvPicPr>
            <a:picLocks noChangeAspect="1"/>
          </p:cNvPicPr>
          <p:nvPr/>
        </p:nvPicPr>
        <p:blipFill>
          <a:blip r:embed="rId9"/>
          <a:stretch>
            <a:fillRect/>
          </a:stretch>
        </p:blipFill>
        <p:spPr>
          <a:xfrm>
            <a:off x="9070848" y="3429000"/>
            <a:ext cx="2688430" cy="1813827"/>
          </a:xfrm>
          <a:prstGeom prst="rect">
            <a:avLst/>
          </a:prstGeom>
        </p:spPr>
      </p:pic>
      <p:pic>
        <p:nvPicPr>
          <p:cNvPr id="30" name="Obrázek 29" descr="Obsah obrázku text, Písmo, Grafika, snímek obrazovky&#10;&#10;Popis byl vytvořen automaticky">
            <a:extLst>
              <a:ext uri="{FF2B5EF4-FFF2-40B4-BE49-F238E27FC236}">
                <a16:creationId xmlns:a16="http://schemas.microsoft.com/office/drawing/2014/main" id="{F9743DFC-1C2D-7024-FB4D-395831D39758}"/>
              </a:ext>
            </a:extLst>
          </p:cNvPr>
          <p:cNvPicPr>
            <a:picLocks noChangeAspect="1"/>
          </p:cNvPicPr>
          <p:nvPr/>
        </p:nvPicPr>
        <p:blipFill>
          <a:blip r:embed="rId10"/>
          <a:stretch>
            <a:fillRect/>
          </a:stretch>
        </p:blipFill>
        <p:spPr>
          <a:xfrm>
            <a:off x="9340521" y="5660923"/>
            <a:ext cx="2003755" cy="414834"/>
          </a:xfrm>
          <a:prstGeom prst="rect">
            <a:avLst/>
          </a:prstGeom>
        </p:spPr>
      </p:pic>
      <p:pic>
        <p:nvPicPr>
          <p:cNvPr id="31" name="Obrázek 30">
            <a:extLst>
              <a:ext uri="{FF2B5EF4-FFF2-40B4-BE49-F238E27FC236}">
                <a16:creationId xmlns:a16="http://schemas.microsoft.com/office/drawing/2014/main" id="{FD1F1931-9FE4-F1D5-11E7-3C5BDD5F0596}"/>
              </a:ext>
            </a:extLst>
          </p:cNvPr>
          <p:cNvPicPr>
            <a:picLocks noChangeAspect="1"/>
          </p:cNvPicPr>
          <p:nvPr/>
        </p:nvPicPr>
        <p:blipFill>
          <a:blip r:embed="rId11"/>
          <a:stretch>
            <a:fillRect/>
          </a:stretch>
        </p:blipFill>
        <p:spPr>
          <a:xfrm>
            <a:off x="723978" y="4779225"/>
            <a:ext cx="2727589" cy="1131868"/>
          </a:xfrm>
          <a:prstGeom prst="rect">
            <a:avLst/>
          </a:prstGeom>
        </p:spPr>
      </p:pic>
      <p:sp>
        <p:nvSpPr>
          <p:cNvPr id="32" name="Šipka: dolů 31">
            <a:extLst>
              <a:ext uri="{FF2B5EF4-FFF2-40B4-BE49-F238E27FC236}">
                <a16:creationId xmlns:a16="http://schemas.microsoft.com/office/drawing/2014/main" id="{E9A109DF-7A8B-64DB-86A4-061ADBF03C67}"/>
              </a:ext>
            </a:extLst>
          </p:cNvPr>
          <p:cNvSpPr/>
          <p:nvPr/>
        </p:nvSpPr>
        <p:spPr>
          <a:xfrm rot="16200000" flipV="1">
            <a:off x="3358894" y="4934349"/>
            <a:ext cx="521545" cy="33620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3" name="Šipka: doprava 32">
            <a:extLst>
              <a:ext uri="{FF2B5EF4-FFF2-40B4-BE49-F238E27FC236}">
                <a16:creationId xmlns:a16="http://schemas.microsoft.com/office/drawing/2014/main" id="{64C869E1-2435-FFCC-64DB-29D6ECBEA9ED}"/>
              </a:ext>
            </a:extLst>
          </p:cNvPr>
          <p:cNvSpPr/>
          <p:nvPr/>
        </p:nvSpPr>
        <p:spPr>
          <a:xfrm>
            <a:off x="723978" y="5482055"/>
            <a:ext cx="508000" cy="20894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4" name="TextovéPole 33">
            <a:extLst>
              <a:ext uri="{FF2B5EF4-FFF2-40B4-BE49-F238E27FC236}">
                <a16:creationId xmlns:a16="http://schemas.microsoft.com/office/drawing/2014/main" id="{173887C0-A28F-AB3A-FFE0-248F7AAC0637}"/>
              </a:ext>
            </a:extLst>
          </p:cNvPr>
          <p:cNvSpPr txBox="1"/>
          <p:nvPr/>
        </p:nvSpPr>
        <p:spPr>
          <a:xfrm>
            <a:off x="17086" y="5308908"/>
            <a:ext cx="1821046" cy="261610"/>
          </a:xfrm>
          <a:prstGeom prst="rect">
            <a:avLst/>
          </a:prstGeom>
          <a:noFill/>
        </p:spPr>
        <p:txBody>
          <a:bodyPr wrap="square" rtlCol="0">
            <a:spAutoFit/>
          </a:bodyPr>
          <a:lstStyle/>
          <a:p>
            <a:r>
              <a:rPr lang="cs-CZ" sz="1100" dirty="0"/>
              <a:t>Přebytky FVE</a:t>
            </a:r>
          </a:p>
        </p:txBody>
      </p:sp>
      <p:sp>
        <p:nvSpPr>
          <p:cNvPr id="35" name="TextovéPole 34">
            <a:extLst>
              <a:ext uri="{FF2B5EF4-FFF2-40B4-BE49-F238E27FC236}">
                <a16:creationId xmlns:a16="http://schemas.microsoft.com/office/drawing/2014/main" id="{634D2743-2D49-8D0F-B80A-925E0F3B1EB0}"/>
              </a:ext>
            </a:extLst>
          </p:cNvPr>
          <p:cNvSpPr txBox="1"/>
          <p:nvPr/>
        </p:nvSpPr>
        <p:spPr>
          <a:xfrm>
            <a:off x="3619666" y="5258979"/>
            <a:ext cx="934475" cy="276999"/>
          </a:xfrm>
          <a:prstGeom prst="rect">
            <a:avLst/>
          </a:prstGeom>
          <a:noFill/>
        </p:spPr>
        <p:txBody>
          <a:bodyPr wrap="square" rtlCol="0">
            <a:spAutoFit/>
          </a:bodyPr>
          <a:lstStyle/>
          <a:p>
            <a:r>
              <a:rPr lang="cs-CZ" sz="1200" dirty="0"/>
              <a:t>Odběr EAN</a:t>
            </a:r>
          </a:p>
        </p:txBody>
      </p:sp>
    </p:spTree>
    <p:extLst>
      <p:ext uri="{BB962C8B-B14F-4D97-AF65-F5344CB8AC3E}">
        <p14:creationId xmlns:p14="http://schemas.microsoft.com/office/powerpoint/2010/main" val="41683175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44562C-804C-42B7-8A26-7E8186F53310}"/>
              </a:ext>
            </a:extLst>
          </p:cNvPr>
          <p:cNvSpPr>
            <a:spLocks noGrp="1"/>
          </p:cNvSpPr>
          <p:nvPr>
            <p:ph type="title"/>
          </p:nvPr>
        </p:nvSpPr>
        <p:spPr/>
        <p:txBody>
          <a:bodyPr/>
          <a:lstStyle/>
          <a:p>
            <a:r>
              <a:rPr lang="de-DE" dirty="0"/>
              <a:t>Pilot 2:</a:t>
            </a:r>
            <a:r>
              <a:rPr lang="cs-CZ" dirty="0"/>
              <a:t> MĚSTO SLAVIČÍN</a:t>
            </a:r>
            <a:endParaRPr lang="de-DE" dirty="0"/>
          </a:p>
        </p:txBody>
      </p:sp>
      <p:sp>
        <p:nvSpPr>
          <p:cNvPr id="10" name="Foliennummernplatzhalter 9">
            <a:extLst>
              <a:ext uri="{FF2B5EF4-FFF2-40B4-BE49-F238E27FC236}">
                <a16:creationId xmlns:a16="http://schemas.microsoft.com/office/drawing/2014/main" id="{D040D5F3-A308-435A-BC8A-6BCD64A94011}"/>
              </a:ext>
            </a:extLst>
          </p:cNvPr>
          <p:cNvSpPr>
            <a:spLocks noGrp="1"/>
          </p:cNvSpPr>
          <p:nvPr>
            <p:ph type="sldNum" sz="quarter" idx="12"/>
          </p:nvPr>
        </p:nvSpPr>
        <p:spPr/>
        <p:txBody>
          <a:bodyPr/>
          <a:lstStyle/>
          <a:p>
            <a:pPr rtl="0"/>
            <a:fld id="{4FAB73BC-B049-4115-A692-8D63A059BFB8}" type="slidenum">
              <a:rPr lang="de-DE" noProof="0" smtClean="0"/>
              <a:pPr rtl="0"/>
              <a:t>14</a:t>
            </a:fld>
            <a:endParaRPr lang="de-DE" noProof="0"/>
          </a:p>
        </p:txBody>
      </p:sp>
      <p:sp>
        <p:nvSpPr>
          <p:cNvPr id="4" name="TextovéPole 3">
            <a:extLst>
              <a:ext uri="{FF2B5EF4-FFF2-40B4-BE49-F238E27FC236}">
                <a16:creationId xmlns:a16="http://schemas.microsoft.com/office/drawing/2014/main" id="{EBC7F04F-6272-986B-2F24-884F66323DFD}"/>
              </a:ext>
            </a:extLst>
          </p:cNvPr>
          <p:cNvSpPr txBox="1"/>
          <p:nvPr/>
        </p:nvSpPr>
        <p:spPr>
          <a:xfrm>
            <a:off x="343521" y="1516717"/>
            <a:ext cx="4828463" cy="4671022"/>
          </a:xfrm>
          <a:prstGeom prst="rect">
            <a:avLst/>
          </a:prstGeom>
          <a:noFill/>
        </p:spPr>
        <p:txBody>
          <a:bodyPr wrap="square">
            <a:spAutoFit/>
          </a:bodyPr>
          <a:lstStyle/>
          <a:p>
            <a:pPr marL="285750" indent="-285750" algn="just" defTabSz="914400">
              <a:lnSpc>
                <a:spcPct val="90000"/>
              </a:lnSpc>
              <a:spcBef>
                <a:spcPts val="1200"/>
              </a:spcBef>
              <a:spcAft>
                <a:spcPts val="800"/>
              </a:spcAft>
              <a:buClr>
                <a:schemeClr val="accent1"/>
              </a:buClr>
              <a:buFont typeface="Arial" panose="020B0604020202020204" pitchFamily="34" charset="0"/>
              <a:buChar char="•"/>
            </a:pPr>
            <a:r>
              <a:rPr lang="cs-CZ" sz="1700" dirty="0">
                <a:solidFill>
                  <a:srgbClr val="58585A"/>
                </a:solidFill>
              </a:rPr>
              <a:t>propracovaný systém energetické soběstačnosti a  komunitních opatření pro energetické zásobování města</a:t>
            </a:r>
          </a:p>
          <a:p>
            <a:pPr marL="285750" indent="-285750" algn="just" defTabSz="914400">
              <a:lnSpc>
                <a:spcPct val="90000"/>
              </a:lnSpc>
              <a:spcBef>
                <a:spcPts val="1200"/>
              </a:spcBef>
              <a:spcAft>
                <a:spcPts val="800"/>
              </a:spcAft>
              <a:buClr>
                <a:schemeClr val="accent1"/>
              </a:buClr>
              <a:buFont typeface="Arial" panose="020B0604020202020204" pitchFamily="34" charset="0"/>
              <a:buChar char="•"/>
            </a:pPr>
            <a:r>
              <a:rPr lang="cs-CZ" sz="1700" dirty="0">
                <a:solidFill>
                  <a:srgbClr val="58585A"/>
                </a:solidFill>
              </a:rPr>
              <a:t> unikátní systém centrálního vytápění na biomasu v kombinaci s kogeneračními jednotkami na zemní plyn a tepelnými čerpadly vzduch -voda</a:t>
            </a:r>
          </a:p>
          <a:p>
            <a:pPr marL="285750" indent="-285750" algn="just" defTabSz="914400">
              <a:lnSpc>
                <a:spcPct val="90000"/>
              </a:lnSpc>
              <a:spcBef>
                <a:spcPts val="1200"/>
              </a:spcBef>
              <a:spcAft>
                <a:spcPts val="800"/>
              </a:spcAft>
              <a:buClr>
                <a:schemeClr val="accent1"/>
              </a:buClr>
              <a:buFont typeface="Arial" panose="020B0604020202020204" pitchFamily="34" charset="0"/>
              <a:buChar char="•"/>
            </a:pPr>
            <a:r>
              <a:rPr lang="cs-CZ" sz="1700" dirty="0">
                <a:solidFill>
                  <a:srgbClr val="58585A"/>
                </a:solidFill>
              </a:rPr>
              <a:t>doplněno solárními panely – zajištění elektřiny v letních měsících bez nutnosti pálit biomasu</a:t>
            </a:r>
          </a:p>
          <a:p>
            <a:pPr marL="285750" indent="-285750" algn="just" defTabSz="914400">
              <a:lnSpc>
                <a:spcPct val="90000"/>
              </a:lnSpc>
              <a:spcBef>
                <a:spcPts val="1200"/>
              </a:spcBef>
              <a:spcAft>
                <a:spcPts val="800"/>
              </a:spcAft>
              <a:buClr>
                <a:schemeClr val="accent1"/>
              </a:buClr>
              <a:buFont typeface="Arial" panose="020B0604020202020204" pitchFamily="34" charset="0"/>
              <a:buChar char="•"/>
            </a:pPr>
            <a:r>
              <a:rPr lang="cs-CZ" sz="1700" dirty="0">
                <a:solidFill>
                  <a:srgbClr val="58585A"/>
                </a:solidFill>
              </a:rPr>
              <a:t>efektivní využití solárních panelů v kombinaci s bateriovým uložištěm</a:t>
            </a:r>
          </a:p>
          <a:p>
            <a:pPr marL="285750" indent="-285750" algn="just" defTabSz="914400">
              <a:lnSpc>
                <a:spcPct val="90000"/>
              </a:lnSpc>
              <a:spcBef>
                <a:spcPts val="1200"/>
              </a:spcBef>
              <a:spcAft>
                <a:spcPts val="800"/>
              </a:spcAft>
              <a:buClr>
                <a:schemeClr val="accent1"/>
              </a:buClr>
              <a:buFont typeface="Arial" panose="020B0604020202020204" pitchFamily="34" charset="0"/>
              <a:buChar char="•"/>
            </a:pPr>
            <a:r>
              <a:rPr lang="cs-CZ" sz="1700" dirty="0">
                <a:solidFill>
                  <a:srgbClr val="58585A"/>
                </a:solidFill>
                <a:latin typeface="Creato Display Light" panose="020B0503000000020004" pitchFamily="34" charset="0"/>
              </a:rPr>
              <a:t>dlouhodobé plány města zahrnují instalaci </a:t>
            </a:r>
            <a:r>
              <a:rPr lang="cs-CZ" sz="1700" dirty="0" err="1">
                <a:solidFill>
                  <a:srgbClr val="58585A"/>
                </a:solidFill>
                <a:latin typeface="Creato Display Light" panose="020B0503000000020004" pitchFamily="34" charset="0"/>
              </a:rPr>
              <a:t>bezlopatkové</a:t>
            </a:r>
            <a:r>
              <a:rPr lang="cs-CZ" sz="1700" dirty="0">
                <a:solidFill>
                  <a:srgbClr val="58585A"/>
                </a:solidFill>
                <a:latin typeface="Creato Display Light" panose="020B0503000000020004" pitchFamily="34" charset="0"/>
              </a:rPr>
              <a:t> větrné elektrárny </a:t>
            </a:r>
          </a:p>
          <a:p>
            <a:pPr algn="just" defTabSz="914400">
              <a:lnSpc>
                <a:spcPct val="90000"/>
              </a:lnSpc>
              <a:spcBef>
                <a:spcPts val="1200"/>
              </a:spcBef>
              <a:spcAft>
                <a:spcPts val="800"/>
              </a:spcAft>
              <a:buClr>
                <a:schemeClr val="accent1"/>
              </a:buClr>
            </a:pPr>
            <a:r>
              <a:rPr lang="cs-CZ" sz="1700" b="1" dirty="0">
                <a:solidFill>
                  <a:srgbClr val="58585A"/>
                </a:solidFill>
              </a:rPr>
              <a:t>Ukázka budoucího možného energetického mixu zásobování našich měst a obcí!</a:t>
            </a:r>
          </a:p>
        </p:txBody>
      </p:sp>
      <p:pic>
        <p:nvPicPr>
          <p:cNvPr id="7" name="Obrázek 6">
            <a:extLst>
              <a:ext uri="{FF2B5EF4-FFF2-40B4-BE49-F238E27FC236}">
                <a16:creationId xmlns:a16="http://schemas.microsoft.com/office/drawing/2014/main" id="{2F10E93D-3984-6192-9B19-160B3E35116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47086" y="849371"/>
            <a:ext cx="5459499" cy="30709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Zástupný symbol pro obsah 3">
            <a:extLst>
              <a:ext uri="{FF2B5EF4-FFF2-40B4-BE49-F238E27FC236}">
                <a16:creationId xmlns:a16="http://schemas.microsoft.com/office/drawing/2014/main" id="{A7D59830-98B5-D349-EA31-1DAD68B3E3E0}"/>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6047086" y="4008970"/>
            <a:ext cx="5459499" cy="2246949"/>
          </a:xfrm>
        </p:spPr>
      </p:pic>
      <p:pic>
        <p:nvPicPr>
          <p:cNvPr id="3" name="Obrázek 2">
            <a:extLst>
              <a:ext uri="{FF2B5EF4-FFF2-40B4-BE49-F238E27FC236}">
                <a16:creationId xmlns:a16="http://schemas.microsoft.com/office/drawing/2014/main" id="{C17A8799-B13F-BF3A-2EC7-E38871057C08}"/>
              </a:ext>
            </a:extLst>
          </p:cNvPr>
          <p:cNvPicPr>
            <a:picLocks noChangeAspect="1"/>
          </p:cNvPicPr>
          <p:nvPr/>
        </p:nvPicPr>
        <p:blipFill>
          <a:blip r:embed="rId4"/>
          <a:stretch>
            <a:fillRect/>
          </a:stretch>
        </p:blipFill>
        <p:spPr>
          <a:xfrm>
            <a:off x="3379631" y="6225323"/>
            <a:ext cx="1999661" cy="414564"/>
          </a:xfrm>
          <a:prstGeom prst="rect">
            <a:avLst/>
          </a:prstGeom>
        </p:spPr>
      </p:pic>
    </p:spTree>
    <p:extLst>
      <p:ext uri="{BB962C8B-B14F-4D97-AF65-F5344CB8AC3E}">
        <p14:creationId xmlns:p14="http://schemas.microsoft.com/office/powerpoint/2010/main" val="42193268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4EE4E3D-F056-4DC0-A6E6-055D553C446D}"/>
              </a:ext>
            </a:extLst>
          </p:cNvPr>
          <p:cNvSpPr>
            <a:spLocks noGrp="1"/>
          </p:cNvSpPr>
          <p:nvPr>
            <p:ph type="title"/>
          </p:nvPr>
        </p:nvSpPr>
        <p:spPr/>
        <p:txBody>
          <a:bodyPr/>
          <a:lstStyle/>
          <a:p>
            <a:r>
              <a:rPr lang="cs-CZ" dirty="0"/>
              <a:t>REPORT DAT O SDÍLENÍ Z  DATOVÉHO CENTRA WWW.EDC-CR.CZ</a:t>
            </a:r>
          </a:p>
        </p:txBody>
      </p:sp>
      <p:sp>
        <p:nvSpPr>
          <p:cNvPr id="4" name="Zástupný symbol pro číslo snímku 3">
            <a:extLst>
              <a:ext uri="{FF2B5EF4-FFF2-40B4-BE49-F238E27FC236}">
                <a16:creationId xmlns:a16="http://schemas.microsoft.com/office/drawing/2014/main" id="{E0F49D8E-02FE-846E-803F-DE2C2D2D4D8B}"/>
              </a:ext>
            </a:extLst>
          </p:cNvPr>
          <p:cNvSpPr>
            <a:spLocks noGrp="1"/>
          </p:cNvSpPr>
          <p:nvPr>
            <p:ph type="sldNum" sz="quarter" idx="12"/>
          </p:nvPr>
        </p:nvSpPr>
        <p:spPr/>
        <p:txBody>
          <a:bodyPr/>
          <a:lstStyle/>
          <a:p>
            <a:pPr rtl="0"/>
            <a:fld id="{4FAB73BC-B049-4115-A692-8D63A059BFB8}" type="slidenum">
              <a:rPr lang="de-DE" noProof="0" smtClean="0"/>
              <a:pPr rtl="0"/>
              <a:t>15</a:t>
            </a:fld>
            <a:endParaRPr lang="de-DE" noProof="0"/>
          </a:p>
        </p:txBody>
      </p:sp>
      <p:pic>
        <p:nvPicPr>
          <p:cNvPr id="9" name="Obrázek 8">
            <a:extLst>
              <a:ext uri="{FF2B5EF4-FFF2-40B4-BE49-F238E27FC236}">
                <a16:creationId xmlns:a16="http://schemas.microsoft.com/office/drawing/2014/main" id="{C1055C17-2F53-2ED4-FDE3-30D710CDF9C0}"/>
              </a:ext>
            </a:extLst>
          </p:cNvPr>
          <p:cNvPicPr>
            <a:picLocks noChangeAspect="1"/>
          </p:cNvPicPr>
          <p:nvPr/>
        </p:nvPicPr>
        <p:blipFill>
          <a:blip r:embed="rId2"/>
          <a:stretch>
            <a:fillRect/>
          </a:stretch>
        </p:blipFill>
        <p:spPr>
          <a:xfrm>
            <a:off x="2" y="1569053"/>
            <a:ext cx="6095998" cy="3428999"/>
          </a:xfrm>
          <a:prstGeom prst="rect">
            <a:avLst/>
          </a:prstGeom>
        </p:spPr>
      </p:pic>
      <p:pic>
        <p:nvPicPr>
          <p:cNvPr id="12" name="Zástupný obsah 6">
            <a:extLst>
              <a:ext uri="{FF2B5EF4-FFF2-40B4-BE49-F238E27FC236}">
                <a16:creationId xmlns:a16="http://schemas.microsoft.com/office/drawing/2014/main" id="{994B1116-A2C1-A513-A672-92B7ED53B8DC}"/>
              </a:ext>
            </a:extLst>
          </p:cNvPr>
          <p:cNvPicPr>
            <a:picLocks noGrp="1" noChangeAspect="1"/>
          </p:cNvPicPr>
          <p:nvPr>
            <p:ph idx="1"/>
          </p:nvPr>
        </p:nvPicPr>
        <p:blipFill>
          <a:blip r:embed="rId3"/>
          <a:stretch>
            <a:fillRect/>
          </a:stretch>
        </p:blipFill>
        <p:spPr>
          <a:xfrm>
            <a:off x="4829232" y="2048654"/>
            <a:ext cx="7205132" cy="4052887"/>
          </a:xfrm>
        </p:spPr>
      </p:pic>
      <p:sp>
        <p:nvSpPr>
          <p:cNvPr id="15" name="TextovéPole 14">
            <a:extLst>
              <a:ext uri="{FF2B5EF4-FFF2-40B4-BE49-F238E27FC236}">
                <a16:creationId xmlns:a16="http://schemas.microsoft.com/office/drawing/2014/main" id="{EC70048C-437E-6E11-C370-D2742D0BDE08}"/>
              </a:ext>
            </a:extLst>
          </p:cNvPr>
          <p:cNvSpPr txBox="1"/>
          <p:nvPr/>
        </p:nvSpPr>
        <p:spPr>
          <a:xfrm>
            <a:off x="157636" y="4901212"/>
            <a:ext cx="3049695" cy="1200329"/>
          </a:xfrm>
          <a:prstGeom prst="rect">
            <a:avLst/>
          </a:prstGeom>
          <a:noFill/>
        </p:spPr>
        <p:txBody>
          <a:bodyPr wrap="square" rtlCol="0">
            <a:spAutoFit/>
          </a:bodyPr>
          <a:lstStyle/>
          <a:p>
            <a:endParaRPr lang="cs-CZ" dirty="0"/>
          </a:p>
          <a:p>
            <a:r>
              <a:rPr lang="cs-CZ" dirty="0"/>
              <a:t>SDÍLENÍ LZE FORMOU:</a:t>
            </a:r>
          </a:p>
          <a:p>
            <a:pPr marL="285750" indent="-285750">
              <a:buFont typeface="Arial" panose="020B0604020202020204" pitchFamily="34" charset="0"/>
              <a:buChar char="•"/>
            </a:pPr>
            <a:r>
              <a:rPr lang="cs-CZ" dirty="0"/>
              <a:t>SPOLEČENSTVÍ </a:t>
            </a:r>
          </a:p>
          <a:p>
            <a:pPr marL="285750" indent="-285750">
              <a:buFont typeface="Arial" panose="020B0604020202020204" pitchFamily="34" charset="0"/>
              <a:buChar char="•"/>
            </a:pPr>
            <a:r>
              <a:rPr lang="cs-CZ" dirty="0"/>
              <a:t>AKTIVNÍ ZÁKAZNÍK</a:t>
            </a:r>
          </a:p>
        </p:txBody>
      </p:sp>
      <p:pic>
        <p:nvPicPr>
          <p:cNvPr id="16" name="Obrázek 15">
            <a:extLst>
              <a:ext uri="{FF2B5EF4-FFF2-40B4-BE49-F238E27FC236}">
                <a16:creationId xmlns:a16="http://schemas.microsoft.com/office/drawing/2014/main" id="{69042C79-C215-7131-092A-BDB751A9181F}"/>
              </a:ext>
            </a:extLst>
          </p:cNvPr>
          <p:cNvPicPr>
            <a:picLocks noChangeAspect="1"/>
          </p:cNvPicPr>
          <p:nvPr/>
        </p:nvPicPr>
        <p:blipFill>
          <a:blip r:embed="rId4"/>
          <a:stretch>
            <a:fillRect/>
          </a:stretch>
        </p:blipFill>
        <p:spPr>
          <a:xfrm>
            <a:off x="2047072" y="5536970"/>
            <a:ext cx="5986791" cy="176799"/>
          </a:xfrm>
          <a:prstGeom prst="rect">
            <a:avLst/>
          </a:prstGeom>
        </p:spPr>
      </p:pic>
    </p:spTree>
    <p:extLst>
      <p:ext uri="{BB962C8B-B14F-4D97-AF65-F5344CB8AC3E}">
        <p14:creationId xmlns:p14="http://schemas.microsoft.com/office/powerpoint/2010/main" val="29235785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44562C-804C-42B7-8A26-7E8186F53310}"/>
              </a:ext>
            </a:extLst>
          </p:cNvPr>
          <p:cNvSpPr>
            <a:spLocks noGrp="1"/>
          </p:cNvSpPr>
          <p:nvPr>
            <p:ph type="title"/>
          </p:nvPr>
        </p:nvSpPr>
        <p:spPr/>
        <p:txBody>
          <a:bodyPr/>
          <a:lstStyle/>
          <a:p>
            <a:r>
              <a:rPr lang="de-DE" dirty="0"/>
              <a:t>Pilot Site 2: </a:t>
            </a:r>
            <a:r>
              <a:rPr lang="cs-CZ" dirty="0"/>
              <a:t>Slavičín</a:t>
            </a:r>
            <a:endParaRPr lang="de-DE" dirty="0"/>
          </a:p>
        </p:txBody>
      </p:sp>
      <p:sp>
        <p:nvSpPr>
          <p:cNvPr id="10" name="Foliennummernplatzhalter 9">
            <a:extLst>
              <a:ext uri="{FF2B5EF4-FFF2-40B4-BE49-F238E27FC236}">
                <a16:creationId xmlns:a16="http://schemas.microsoft.com/office/drawing/2014/main" id="{D040D5F3-A308-435A-BC8A-6BCD64A94011}"/>
              </a:ext>
            </a:extLst>
          </p:cNvPr>
          <p:cNvSpPr>
            <a:spLocks noGrp="1"/>
          </p:cNvSpPr>
          <p:nvPr>
            <p:ph type="sldNum" sz="quarter" idx="12"/>
          </p:nvPr>
        </p:nvSpPr>
        <p:spPr/>
        <p:txBody>
          <a:bodyPr/>
          <a:lstStyle/>
          <a:p>
            <a:pPr rtl="0"/>
            <a:fld id="{4FAB73BC-B049-4115-A692-8D63A059BFB8}" type="slidenum">
              <a:rPr lang="de-DE" noProof="0" smtClean="0"/>
              <a:pPr rtl="0"/>
              <a:t>16</a:t>
            </a:fld>
            <a:endParaRPr lang="de-DE" noProof="0"/>
          </a:p>
        </p:txBody>
      </p:sp>
      <p:pic>
        <p:nvPicPr>
          <p:cNvPr id="6" name="Zástupný symbol pro obsah 4">
            <a:extLst>
              <a:ext uri="{FF2B5EF4-FFF2-40B4-BE49-F238E27FC236}">
                <a16:creationId xmlns:a16="http://schemas.microsoft.com/office/drawing/2014/main" id="{41F96FE8-D562-877E-37FF-181CC7323B4B}"/>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229402" y="2508352"/>
            <a:ext cx="4880461" cy="2745259"/>
          </a:xfrm>
        </p:spPr>
      </p:pic>
      <p:pic>
        <p:nvPicPr>
          <p:cNvPr id="11" name="Obrázek 10">
            <a:extLst>
              <a:ext uri="{FF2B5EF4-FFF2-40B4-BE49-F238E27FC236}">
                <a16:creationId xmlns:a16="http://schemas.microsoft.com/office/drawing/2014/main" id="{7F0C0219-880A-DA90-8243-2F4AFC5D58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975028" y="2508353"/>
            <a:ext cx="4880461" cy="2745260"/>
          </a:xfrm>
          <a:prstGeom prst="rect">
            <a:avLst/>
          </a:prstGeom>
        </p:spPr>
      </p:pic>
      <p:pic>
        <p:nvPicPr>
          <p:cNvPr id="12" name="Obrázek 11">
            <a:extLst>
              <a:ext uri="{FF2B5EF4-FFF2-40B4-BE49-F238E27FC236}">
                <a16:creationId xmlns:a16="http://schemas.microsoft.com/office/drawing/2014/main" id="{4342E768-AD99-9A9F-A848-144E5CEF99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22338" y="1392112"/>
            <a:ext cx="4216922" cy="2372019"/>
          </a:xfrm>
          <a:prstGeom prst="rect">
            <a:avLst/>
          </a:prstGeom>
        </p:spPr>
      </p:pic>
      <p:pic>
        <p:nvPicPr>
          <p:cNvPr id="13" name="Zástupný symbol pro obsah 6">
            <a:extLst>
              <a:ext uri="{FF2B5EF4-FFF2-40B4-BE49-F238E27FC236}">
                <a16:creationId xmlns:a16="http://schemas.microsoft.com/office/drawing/2014/main" id="{EC362CAF-10E5-23D4-3A4C-30D6039400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11836" y="3896758"/>
            <a:ext cx="4227424" cy="2459592"/>
          </a:xfrm>
          <a:prstGeom prst="rect">
            <a:avLst/>
          </a:prstGeom>
        </p:spPr>
      </p:pic>
      <p:sp>
        <p:nvSpPr>
          <p:cNvPr id="3" name="Datumsplatzhalter 3">
            <a:extLst>
              <a:ext uri="{FF2B5EF4-FFF2-40B4-BE49-F238E27FC236}">
                <a16:creationId xmlns:a16="http://schemas.microsoft.com/office/drawing/2014/main" id="{C737A53E-728C-A8CC-878C-7BA9D0D8CE59}"/>
              </a:ext>
            </a:extLst>
          </p:cNvPr>
          <p:cNvSpPr>
            <a:spLocks noGrp="1"/>
          </p:cNvSpPr>
          <p:nvPr>
            <p:ph type="dt" sz="half" idx="2"/>
          </p:nvPr>
        </p:nvSpPr>
        <p:spPr>
          <a:xfrm>
            <a:off x="343521" y="6356350"/>
            <a:ext cx="10071542" cy="365125"/>
          </a:xfrm>
          <a:prstGeom prst="rect">
            <a:avLst/>
          </a:prstGeom>
        </p:spPr>
        <p:txBody>
          <a:bodyPr vert="horz" lIns="91440" tIns="45720" rIns="91440" bIns="45720" rtlCol="0" anchor="ctr"/>
          <a:lstStyle>
            <a:lvl1pPr algn="l">
              <a:defRPr sz="1100">
                <a:solidFill>
                  <a:srgbClr val="58585A"/>
                </a:solidFill>
                <a:latin typeface="Creato Display Light" panose="020B0503000000020004" pitchFamily="34" charset="0"/>
              </a:defRPr>
            </a:lvl1pPr>
          </a:lstStyle>
          <a:p>
            <a:r>
              <a:rPr lang="cs-CZ" dirty="0"/>
              <a:t>14. 11. 2024</a:t>
            </a:r>
            <a:r>
              <a:rPr lang="de-DE" dirty="0"/>
              <a:t>| </a:t>
            </a:r>
            <a:r>
              <a:rPr lang="cs-CZ" dirty="0"/>
              <a:t>Ing. Miroslava Knotková</a:t>
            </a:r>
            <a:endParaRPr lang="de-DE" dirty="0"/>
          </a:p>
        </p:txBody>
      </p:sp>
      <p:pic>
        <p:nvPicPr>
          <p:cNvPr id="4" name="Obrázek 3">
            <a:extLst>
              <a:ext uri="{FF2B5EF4-FFF2-40B4-BE49-F238E27FC236}">
                <a16:creationId xmlns:a16="http://schemas.microsoft.com/office/drawing/2014/main" id="{5B15A703-E8B5-FC43-E84C-DFB7000388A5}"/>
              </a:ext>
            </a:extLst>
          </p:cNvPr>
          <p:cNvPicPr>
            <a:picLocks noChangeAspect="1"/>
          </p:cNvPicPr>
          <p:nvPr/>
        </p:nvPicPr>
        <p:blipFill>
          <a:blip r:embed="rId6"/>
          <a:stretch>
            <a:fillRect/>
          </a:stretch>
        </p:blipFill>
        <p:spPr>
          <a:xfrm>
            <a:off x="9929874" y="612423"/>
            <a:ext cx="1999661" cy="414564"/>
          </a:xfrm>
          <a:prstGeom prst="rect">
            <a:avLst/>
          </a:prstGeom>
        </p:spPr>
      </p:pic>
    </p:spTree>
    <p:extLst>
      <p:ext uri="{BB962C8B-B14F-4D97-AF65-F5344CB8AC3E}">
        <p14:creationId xmlns:p14="http://schemas.microsoft.com/office/powerpoint/2010/main" val="28221657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44562C-804C-42B7-8A26-7E8186F53310}"/>
              </a:ext>
            </a:extLst>
          </p:cNvPr>
          <p:cNvSpPr>
            <a:spLocks noGrp="1"/>
          </p:cNvSpPr>
          <p:nvPr>
            <p:ph type="title"/>
          </p:nvPr>
        </p:nvSpPr>
        <p:spPr/>
        <p:txBody>
          <a:bodyPr/>
          <a:lstStyle/>
          <a:p>
            <a:r>
              <a:rPr lang="de-DE" dirty="0"/>
              <a:t>Pilot 3: </a:t>
            </a:r>
            <a:r>
              <a:rPr lang="cs-CZ" dirty="0"/>
              <a:t>MĚSTO Zlín</a:t>
            </a:r>
            <a:endParaRPr lang="de-DE" dirty="0"/>
          </a:p>
        </p:txBody>
      </p:sp>
      <p:sp>
        <p:nvSpPr>
          <p:cNvPr id="10" name="Foliennummernplatzhalter 9">
            <a:extLst>
              <a:ext uri="{FF2B5EF4-FFF2-40B4-BE49-F238E27FC236}">
                <a16:creationId xmlns:a16="http://schemas.microsoft.com/office/drawing/2014/main" id="{D040D5F3-A308-435A-BC8A-6BCD64A94011}"/>
              </a:ext>
            </a:extLst>
          </p:cNvPr>
          <p:cNvSpPr>
            <a:spLocks noGrp="1"/>
          </p:cNvSpPr>
          <p:nvPr>
            <p:ph type="sldNum" sz="quarter" idx="12"/>
          </p:nvPr>
        </p:nvSpPr>
        <p:spPr/>
        <p:txBody>
          <a:bodyPr/>
          <a:lstStyle/>
          <a:p>
            <a:pPr rtl="0"/>
            <a:fld id="{4FAB73BC-B049-4115-A692-8D63A059BFB8}" type="slidenum">
              <a:rPr lang="de-DE" noProof="0" smtClean="0"/>
              <a:pPr rtl="0"/>
              <a:t>17</a:t>
            </a:fld>
            <a:endParaRPr lang="de-DE" noProof="0"/>
          </a:p>
        </p:txBody>
      </p:sp>
      <p:sp>
        <p:nvSpPr>
          <p:cNvPr id="4" name="TextovéPole 3">
            <a:extLst>
              <a:ext uri="{FF2B5EF4-FFF2-40B4-BE49-F238E27FC236}">
                <a16:creationId xmlns:a16="http://schemas.microsoft.com/office/drawing/2014/main" id="{D4C2844E-6990-B6BE-3B65-BA605C69FDBE}"/>
              </a:ext>
            </a:extLst>
          </p:cNvPr>
          <p:cNvSpPr txBox="1"/>
          <p:nvPr/>
        </p:nvSpPr>
        <p:spPr>
          <a:xfrm>
            <a:off x="144394" y="1589103"/>
            <a:ext cx="4014062" cy="3216265"/>
          </a:xfrm>
          <a:prstGeom prst="rect">
            <a:avLst/>
          </a:prstGeom>
          <a:noFill/>
        </p:spPr>
        <p:txBody>
          <a:bodyPr wrap="square">
            <a:spAutoFit/>
          </a:bodyPr>
          <a:lstStyle/>
          <a:p>
            <a:pPr marL="285750" indent="-285750" algn="just" defTabSz="914400">
              <a:lnSpc>
                <a:spcPct val="90000"/>
              </a:lnSpc>
              <a:spcBef>
                <a:spcPts val="1200"/>
              </a:spcBef>
              <a:spcAft>
                <a:spcPts val="800"/>
              </a:spcAft>
              <a:buClr>
                <a:schemeClr val="accent1"/>
              </a:buClr>
              <a:buFont typeface="Arial" panose="020B0604020202020204" pitchFamily="34" charset="0"/>
              <a:buChar char="•"/>
            </a:pPr>
            <a:r>
              <a:rPr lang="cs-CZ" sz="1700" dirty="0">
                <a:solidFill>
                  <a:srgbClr val="58585A"/>
                </a:solidFill>
              </a:rPr>
              <a:t>město Zlín a 8 dalších organizací podepsalo partnerskou dohodu o založení komunity</a:t>
            </a:r>
          </a:p>
          <a:p>
            <a:pPr marL="285750" indent="-285750" algn="just" defTabSz="914400">
              <a:lnSpc>
                <a:spcPct val="90000"/>
              </a:lnSpc>
              <a:spcBef>
                <a:spcPts val="1200"/>
              </a:spcBef>
              <a:spcAft>
                <a:spcPts val="800"/>
              </a:spcAft>
              <a:buClr>
                <a:schemeClr val="accent1"/>
              </a:buClr>
              <a:buFont typeface="Arial" panose="020B0604020202020204" pitchFamily="34" charset="0"/>
              <a:buChar char="•"/>
            </a:pPr>
            <a:r>
              <a:rPr lang="cs-CZ" sz="1700" dirty="0">
                <a:solidFill>
                  <a:srgbClr val="58585A"/>
                </a:solidFill>
              </a:rPr>
              <a:t>odhaduje se úspora 5-10 % pro odběratele této sdílené elektřiny</a:t>
            </a:r>
          </a:p>
          <a:p>
            <a:pPr marL="285750" indent="-285750" defTabSz="914400">
              <a:lnSpc>
                <a:spcPct val="90000"/>
              </a:lnSpc>
              <a:spcBef>
                <a:spcPts val="1200"/>
              </a:spcBef>
              <a:spcAft>
                <a:spcPts val="800"/>
              </a:spcAft>
              <a:buClr>
                <a:schemeClr val="accent1"/>
              </a:buClr>
              <a:buFont typeface="Arial" panose="020B0604020202020204" pitchFamily="34" charset="0"/>
              <a:buChar char="•"/>
            </a:pPr>
            <a:r>
              <a:rPr lang="cs-CZ" sz="1700" dirty="0">
                <a:solidFill>
                  <a:srgbClr val="58585A"/>
                </a:solidFill>
              </a:rPr>
              <a:t>cílem je sdružovat další aktivní subjekty a postupně zvyšovat efekt komunity </a:t>
            </a:r>
          </a:p>
          <a:p>
            <a:pPr marL="285750" indent="-285750" defTabSz="914400">
              <a:lnSpc>
                <a:spcPct val="90000"/>
              </a:lnSpc>
              <a:spcBef>
                <a:spcPts val="1200"/>
              </a:spcBef>
              <a:spcAft>
                <a:spcPts val="800"/>
              </a:spcAft>
              <a:buClr>
                <a:schemeClr val="accent1"/>
              </a:buClr>
              <a:buFont typeface="Arial" panose="020B0604020202020204" pitchFamily="34" charset="0"/>
              <a:buChar char="•"/>
            </a:pPr>
            <a:r>
              <a:rPr lang="cs-CZ" sz="1700" dirty="0">
                <a:solidFill>
                  <a:srgbClr val="58585A"/>
                </a:solidFill>
                <a:latin typeface="Creato Display Light" panose="020B0503000000020004" pitchFamily="34" charset="0"/>
              </a:rPr>
              <a:t>střednědobým cílem města Zlín a Teplo Zlín a.s. je instalace fotovoltaických elektráren o výkonu až 2,9 </a:t>
            </a:r>
            <a:r>
              <a:rPr lang="cs-CZ" sz="1700" dirty="0" err="1">
                <a:solidFill>
                  <a:srgbClr val="58585A"/>
                </a:solidFill>
                <a:latin typeface="Creato Display Light" panose="020B0503000000020004" pitchFamily="34" charset="0"/>
              </a:rPr>
              <a:t>MWp</a:t>
            </a:r>
            <a:endParaRPr lang="cs-CZ" sz="1700" dirty="0">
              <a:solidFill>
                <a:srgbClr val="58585A"/>
              </a:solidFill>
            </a:endParaRPr>
          </a:p>
        </p:txBody>
      </p:sp>
      <p:pic>
        <p:nvPicPr>
          <p:cNvPr id="7" name="Obrázek 6" descr="Obsah obrázku venku, budova, Letecké snímkování, obloha&#10;&#10;Popis byl vytvořen automaticky">
            <a:extLst>
              <a:ext uri="{FF2B5EF4-FFF2-40B4-BE49-F238E27FC236}">
                <a16:creationId xmlns:a16="http://schemas.microsoft.com/office/drawing/2014/main" id="{1826D99B-E1B0-640B-1745-FF1B5431C13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86270" y="1018272"/>
            <a:ext cx="5099875" cy="2868680"/>
          </a:xfrm>
          <a:prstGeom prst="rect">
            <a:avLst/>
          </a:prstGeom>
        </p:spPr>
      </p:pic>
      <p:pic>
        <p:nvPicPr>
          <p:cNvPr id="3" name="Obrázek 2">
            <a:extLst>
              <a:ext uri="{FF2B5EF4-FFF2-40B4-BE49-F238E27FC236}">
                <a16:creationId xmlns:a16="http://schemas.microsoft.com/office/drawing/2014/main" id="{09150886-3245-B268-0FE3-4DB82C5B6B1D}"/>
              </a:ext>
            </a:extLst>
          </p:cNvPr>
          <p:cNvPicPr>
            <a:picLocks noChangeAspect="1"/>
          </p:cNvPicPr>
          <p:nvPr/>
        </p:nvPicPr>
        <p:blipFill>
          <a:blip r:embed="rId3"/>
          <a:stretch>
            <a:fillRect/>
          </a:stretch>
        </p:blipFill>
        <p:spPr>
          <a:xfrm>
            <a:off x="6728433" y="3618839"/>
            <a:ext cx="4775714" cy="2606484"/>
          </a:xfrm>
          <a:prstGeom prst="rect">
            <a:avLst/>
          </a:prstGeom>
        </p:spPr>
      </p:pic>
      <p:pic>
        <p:nvPicPr>
          <p:cNvPr id="8" name="Obrázek 7">
            <a:extLst>
              <a:ext uri="{FF2B5EF4-FFF2-40B4-BE49-F238E27FC236}">
                <a16:creationId xmlns:a16="http://schemas.microsoft.com/office/drawing/2014/main" id="{19AB9E5B-665B-257C-7360-1B2D81925D76}"/>
              </a:ext>
            </a:extLst>
          </p:cNvPr>
          <p:cNvPicPr>
            <a:picLocks noChangeAspect="1"/>
          </p:cNvPicPr>
          <p:nvPr/>
        </p:nvPicPr>
        <p:blipFill>
          <a:blip r:embed="rId4"/>
          <a:stretch>
            <a:fillRect/>
          </a:stretch>
        </p:blipFill>
        <p:spPr>
          <a:xfrm>
            <a:off x="349601" y="6225323"/>
            <a:ext cx="1999661" cy="414564"/>
          </a:xfrm>
          <a:prstGeom prst="rect">
            <a:avLst/>
          </a:prstGeom>
        </p:spPr>
      </p:pic>
    </p:spTree>
    <p:extLst>
      <p:ext uri="{BB962C8B-B14F-4D97-AF65-F5344CB8AC3E}">
        <p14:creationId xmlns:p14="http://schemas.microsoft.com/office/powerpoint/2010/main" val="15351014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39F3253F-8AF6-4256-AF3D-A1B4E14881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617699D-B271-4F8F-93C0-EEFB2878E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1999"/>
            <a:ext cx="4642228" cy="5334001"/>
          </a:xfrm>
          <a:prstGeom prst="rect">
            <a:avLst/>
          </a:prstGeom>
          <a:solidFill>
            <a:srgbClr val="97BF0D"/>
          </a:solidFill>
          <a:ln>
            <a:solidFill>
              <a:srgbClr val="97BF0D"/>
            </a:solid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e-DE"/>
          </a:p>
        </p:txBody>
      </p:sp>
      <p:sp>
        <p:nvSpPr>
          <p:cNvPr id="23" name="Rectangle 22">
            <a:extLst>
              <a:ext uri="{FF2B5EF4-FFF2-40B4-BE49-F238E27FC236}">
                <a16:creationId xmlns:a16="http://schemas.microsoft.com/office/drawing/2014/main" id="{381A9175-7044-4356-AE6C-41257CC229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e-DE"/>
          </a:p>
        </p:txBody>
      </p:sp>
      <p:sp>
        <p:nvSpPr>
          <p:cNvPr id="8" name="Datumsplatzhalter 3">
            <a:extLst>
              <a:ext uri="{FF2B5EF4-FFF2-40B4-BE49-F238E27FC236}">
                <a16:creationId xmlns:a16="http://schemas.microsoft.com/office/drawing/2014/main" id="{9C9A32C1-5936-E007-783C-8E3B463DAF98}"/>
              </a:ext>
            </a:extLst>
          </p:cNvPr>
          <p:cNvSpPr txBox="1">
            <a:spLocks/>
          </p:cNvSpPr>
          <p:nvPr/>
        </p:nvSpPr>
        <p:spPr>
          <a:xfrm>
            <a:off x="371230" y="6334405"/>
            <a:ext cx="10071542" cy="365125"/>
          </a:xfrm>
          <a:prstGeom prst="rect">
            <a:avLst/>
          </a:prstGeom>
        </p:spPr>
        <p:txBody>
          <a:bodyPr vert="horz" lIns="91440" tIns="45720" rIns="91440" bIns="45720" rtlCol="0" anchor="ctr"/>
          <a:lstStyle>
            <a:defPPr rtl="0">
              <a:defRPr lang="de-de"/>
            </a:defPPr>
            <a:lvl1pPr marL="0" algn="l" defTabSz="457200" rtl="0" eaLnBrk="1" latinLnBrk="0" hangingPunct="1">
              <a:defRPr sz="1100" kern="1200">
                <a:solidFill>
                  <a:srgbClr val="58585A"/>
                </a:solidFill>
                <a:latin typeface="Creato Display Light" panose="020B05030000000200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cs-CZ" dirty="0"/>
              <a:t>21. 11. 2024</a:t>
            </a:r>
            <a:r>
              <a:rPr lang="de-DE" dirty="0"/>
              <a:t>| </a:t>
            </a:r>
            <a:r>
              <a:rPr lang="cs-CZ" dirty="0"/>
              <a:t>Ing. Miroslava Knotková</a:t>
            </a:r>
            <a:endParaRPr lang="de-DE" dirty="0"/>
          </a:p>
        </p:txBody>
      </p:sp>
      <p:pic>
        <p:nvPicPr>
          <p:cNvPr id="12" name="Obrázek 11" descr="Obsah obrázku text&#10;&#10;Popis byl vytvořen automaticky">
            <a:extLst>
              <a:ext uri="{FF2B5EF4-FFF2-40B4-BE49-F238E27FC236}">
                <a16:creationId xmlns:a16="http://schemas.microsoft.com/office/drawing/2014/main" id="{FA827A16-D453-317F-2F83-D8D845BA7146}"/>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b="-3"/>
          <a:stretch/>
        </p:blipFill>
        <p:spPr>
          <a:xfrm>
            <a:off x="5768280" y="766924"/>
            <a:ext cx="6423719" cy="4325653"/>
          </a:xfrm>
          <a:prstGeom prst="rect">
            <a:avLst/>
          </a:prstGeom>
        </p:spPr>
      </p:pic>
      <p:sp>
        <p:nvSpPr>
          <p:cNvPr id="15" name="TextovéPole 14">
            <a:extLst>
              <a:ext uri="{FF2B5EF4-FFF2-40B4-BE49-F238E27FC236}">
                <a16:creationId xmlns:a16="http://schemas.microsoft.com/office/drawing/2014/main" id="{1844C1A2-A13A-271E-0ECB-AA18D8B6E52E}"/>
              </a:ext>
            </a:extLst>
          </p:cNvPr>
          <p:cNvSpPr txBox="1"/>
          <p:nvPr/>
        </p:nvSpPr>
        <p:spPr>
          <a:xfrm>
            <a:off x="1292684" y="5268753"/>
            <a:ext cx="3283974" cy="523220"/>
          </a:xfrm>
          <a:prstGeom prst="rect">
            <a:avLst/>
          </a:prstGeom>
          <a:noFill/>
        </p:spPr>
        <p:txBody>
          <a:bodyPr wrap="square" rtlCol="0">
            <a:spAutoFit/>
          </a:bodyPr>
          <a:lstStyle/>
          <a:p>
            <a:r>
              <a:rPr lang="cs-CZ" sz="2800" b="1" u="sng" dirty="0"/>
              <a:t>www.eazk.cz</a:t>
            </a:r>
          </a:p>
        </p:txBody>
      </p:sp>
      <p:pic>
        <p:nvPicPr>
          <p:cNvPr id="16" name="Obrázek 15" descr="Obsah obrázku text, Písmo, logo, Grafika&#10;&#10;Popis byl vytvořen automaticky">
            <a:extLst>
              <a:ext uri="{FF2B5EF4-FFF2-40B4-BE49-F238E27FC236}">
                <a16:creationId xmlns:a16="http://schemas.microsoft.com/office/drawing/2014/main" id="{F65294DA-4294-7D1F-6D5D-EAC1A0D4D41C}"/>
              </a:ext>
            </a:extLst>
          </p:cNvPr>
          <p:cNvPicPr>
            <a:picLocks noChangeAspect="1"/>
          </p:cNvPicPr>
          <p:nvPr/>
        </p:nvPicPr>
        <p:blipFill>
          <a:blip r:embed="rId4"/>
          <a:stretch>
            <a:fillRect/>
          </a:stretch>
        </p:blipFill>
        <p:spPr>
          <a:xfrm>
            <a:off x="-7913" y="1950"/>
            <a:ext cx="1866210" cy="757002"/>
          </a:xfrm>
          <a:prstGeom prst="rect">
            <a:avLst/>
          </a:prstGeom>
        </p:spPr>
      </p:pic>
      <p:pic>
        <p:nvPicPr>
          <p:cNvPr id="17" name="Obrázek 16" descr="Obsah obrázku text, Písmo, Grafika, snímek obrazovky&#10;&#10;Popis byl vytvořen automaticky">
            <a:extLst>
              <a:ext uri="{FF2B5EF4-FFF2-40B4-BE49-F238E27FC236}">
                <a16:creationId xmlns:a16="http://schemas.microsoft.com/office/drawing/2014/main" id="{0365C0BF-4C21-294A-576A-06A9AE3A0535}"/>
              </a:ext>
            </a:extLst>
          </p:cNvPr>
          <p:cNvPicPr>
            <a:picLocks noChangeAspect="1"/>
          </p:cNvPicPr>
          <p:nvPr/>
        </p:nvPicPr>
        <p:blipFill>
          <a:blip r:embed="rId5"/>
          <a:stretch>
            <a:fillRect/>
          </a:stretch>
        </p:blipFill>
        <p:spPr>
          <a:xfrm>
            <a:off x="9812109" y="163342"/>
            <a:ext cx="2003755" cy="414834"/>
          </a:xfrm>
          <a:prstGeom prst="rect">
            <a:avLst/>
          </a:prstGeom>
        </p:spPr>
      </p:pic>
      <p:pic>
        <p:nvPicPr>
          <p:cNvPr id="18" name="Zástupný obsah 3">
            <a:extLst>
              <a:ext uri="{FF2B5EF4-FFF2-40B4-BE49-F238E27FC236}">
                <a16:creationId xmlns:a16="http://schemas.microsoft.com/office/drawing/2014/main" id="{AE079D3D-7F69-6C7A-7CDC-81020C9F0AC7}"/>
              </a:ext>
            </a:extLst>
          </p:cNvPr>
          <p:cNvPicPr>
            <a:picLocks noChangeAspect="1"/>
          </p:cNvPicPr>
          <p:nvPr/>
        </p:nvPicPr>
        <p:blipFill rotWithShape="1">
          <a:blip r:embed="rId6" cstate="screen">
            <a:extLst>
              <a:ext uri="{28A0092B-C50C-407E-A947-70E740481C1C}">
                <a14:useLocalDpi xmlns:a14="http://schemas.microsoft.com/office/drawing/2010/main" val="0"/>
              </a:ext>
            </a:extLst>
          </a:blip>
          <a:srcRect r="-4" b="-3"/>
          <a:stretch/>
        </p:blipFill>
        <p:spPr>
          <a:xfrm>
            <a:off x="0" y="758952"/>
            <a:ext cx="5803323" cy="4324243"/>
          </a:xfrm>
          <a:prstGeom prst="rect">
            <a:avLst/>
          </a:prstGeom>
        </p:spPr>
      </p:pic>
      <p:sp>
        <p:nvSpPr>
          <p:cNvPr id="22" name="TextovéPole 21">
            <a:extLst>
              <a:ext uri="{FF2B5EF4-FFF2-40B4-BE49-F238E27FC236}">
                <a16:creationId xmlns:a16="http://schemas.microsoft.com/office/drawing/2014/main" id="{D17311B3-462F-1F07-0CF1-889A9983C0A7}"/>
              </a:ext>
            </a:extLst>
          </p:cNvPr>
          <p:cNvSpPr txBox="1"/>
          <p:nvPr/>
        </p:nvSpPr>
        <p:spPr>
          <a:xfrm>
            <a:off x="5934912" y="5141274"/>
            <a:ext cx="6105832" cy="923330"/>
          </a:xfrm>
          <a:prstGeom prst="rect">
            <a:avLst/>
          </a:prstGeom>
          <a:noFill/>
        </p:spPr>
        <p:txBody>
          <a:bodyPr wrap="square">
            <a:spAutoFit/>
          </a:bodyPr>
          <a:lstStyle/>
          <a:p>
            <a:pPr algn="ctr"/>
            <a:r>
              <a:rPr lang="cs-CZ" sz="1800" b="1" i="0" dirty="0">
                <a:effectLst/>
                <a:latin typeface="Arial" panose="020B0604020202020204" pitchFamily="34" charset="0"/>
                <a:cs typeface="Arial" panose="020B0604020202020204" pitchFamily="34" charset="0"/>
              </a:rPr>
              <a:t>Kde nás najdete:</a:t>
            </a:r>
          </a:p>
          <a:p>
            <a:pPr algn="ctr"/>
            <a:r>
              <a:rPr lang="cs-CZ" sz="1800" b="0" i="0" dirty="0">
                <a:effectLst/>
                <a:latin typeface="Arial" panose="020B0604020202020204" pitchFamily="34" charset="0"/>
                <a:cs typeface="Arial" panose="020B0604020202020204" pitchFamily="34" charset="0"/>
              </a:rPr>
              <a:t>ve Zlíně, ul. J. A. Bati, budova 22, kancelář č. 212</a:t>
            </a:r>
            <a:br>
              <a:rPr lang="cs-CZ" sz="1800" b="0" i="0" dirty="0">
                <a:solidFill>
                  <a:srgbClr val="444444"/>
                </a:solidFill>
                <a:effectLst/>
                <a:latin typeface="Arial" panose="020B0604020202020204" pitchFamily="34" charset="0"/>
                <a:cs typeface="Arial" panose="020B0604020202020204" pitchFamily="34" charset="0"/>
              </a:rPr>
            </a:br>
            <a:r>
              <a:rPr lang="cs-CZ" sz="1800" b="0" i="0" dirty="0">
                <a:solidFill>
                  <a:srgbClr val="444444"/>
                </a:solidFill>
                <a:effectLst/>
                <a:latin typeface="Arial" panose="020B0604020202020204" pitchFamily="34" charset="0"/>
                <a:cs typeface="Arial" panose="020B0604020202020204" pitchFamily="34" charset="0"/>
              </a:rPr>
              <a:t>GPS </a:t>
            </a:r>
            <a:r>
              <a:rPr lang="cs-CZ" sz="1800" b="0" i="0" u="sng" dirty="0">
                <a:solidFill>
                  <a:srgbClr val="1764AD"/>
                </a:solidFill>
                <a:effectLst/>
                <a:latin typeface="Arial" panose="020B0604020202020204" pitchFamily="34" charset="0"/>
                <a:cs typeface="Arial" panose="020B0604020202020204" pitchFamily="34" charset="0"/>
                <a:hlinkClick r:id="rId7" tooltip="mapa"/>
              </a:rPr>
              <a:t>49°13’24.127″N, 17°39’29.870″E</a:t>
            </a:r>
            <a:endParaRPr lang="cs-CZ" sz="1800" b="0" i="0" u="sng" dirty="0">
              <a:solidFill>
                <a:srgbClr val="1764AD"/>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8169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B355D6F-5F2D-7D96-2DAD-D2D1797C6F01}"/>
              </a:ext>
            </a:extLst>
          </p:cNvPr>
          <p:cNvSpPr>
            <a:spLocks noGrp="1"/>
          </p:cNvSpPr>
          <p:nvPr>
            <p:ph type="title"/>
          </p:nvPr>
        </p:nvSpPr>
        <p:spPr/>
        <p:txBody>
          <a:bodyPr>
            <a:normAutofit/>
          </a:bodyPr>
          <a:lstStyle/>
          <a:p>
            <a:r>
              <a:rPr lang="cs-CZ" sz="3600" dirty="0"/>
              <a:t>ČESKO A EVROPA ŘEŠÍ KLIMA – MODERNIZAČNÍ FOND</a:t>
            </a:r>
          </a:p>
        </p:txBody>
      </p:sp>
      <p:pic>
        <p:nvPicPr>
          <p:cNvPr id="7" name="Zástupný obsah 6">
            <a:extLst>
              <a:ext uri="{FF2B5EF4-FFF2-40B4-BE49-F238E27FC236}">
                <a16:creationId xmlns:a16="http://schemas.microsoft.com/office/drawing/2014/main" id="{FCEBD4F2-012E-4A46-92F0-2F58ECE27024}"/>
              </a:ext>
            </a:extLst>
          </p:cNvPr>
          <p:cNvPicPr>
            <a:picLocks noGrp="1" noChangeAspect="1"/>
          </p:cNvPicPr>
          <p:nvPr>
            <p:ph idx="1"/>
          </p:nvPr>
        </p:nvPicPr>
        <p:blipFill>
          <a:blip r:embed="rId2"/>
          <a:srcRect l="721" t="11586" r="1680" b="1390"/>
          <a:stretch/>
        </p:blipFill>
        <p:spPr>
          <a:xfrm>
            <a:off x="3774831" y="2221550"/>
            <a:ext cx="7445828" cy="3526971"/>
          </a:xfrm>
        </p:spPr>
      </p:pic>
      <p:sp>
        <p:nvSpPr>
          <p:cNvPr id="4" name="Zástupný symbol pro číslo snímku 3">
            <a:extLst>
              <a:ext uri="{FF2B5EF4-FFF2-40B4-BE49-F238E27FC236}">
                <a16:creationId xmlns:a16="http://schemas.microsoft.com/office/drawing/2014/main" id="{788B68B3-DB16-C9BE-5A00-2596B927CF25}"/>
              </a:ext>
            </a:extLst>
          </p:cNvPr>
          <p:cNvSpPr>
            <a:spLocks noGrp="1"/>
          </p:cNvSpPr>
          <p:nvPr>
            <p:ph type="sldNum" sz="quarter" idx="12"/>
          </p:nvPr>
        </p:nvSpPr>
        <p:spPr/>
        <p:txBody>
          <a:bodyPr/>
          <a:lstStyle/>
          <a:p>
            <a:pPr rtl="0"/>
            <a:fld id="{4FAB73BC-B049-4115-A692-8D63A059BFB8}" type="slidenum">
              <a:rPr lang="de-DE" noProof="0" smtClean="0"/>
              <a:pPr rtl="0"/>
              <a:t>2</a:t>
            </a:fld>
            <a:endParaRPr lang="de-DE" noProof="0"/>
          </a:p>
        </p:txBody>
      </p:sp>
      <p:sp>
        <p:nvSpPr>
          <p:cNvPr id="9" name="TextovéPole 8">
            <a:extLst>
              <a:ext uri="{FF2B5EF4-FFF2-40B4-BE49-F238E27FC236}">
                <a16:creationId xmlns:a16="http://schemas.microsoft.com/office/drawing/2014/main" id="{DD8DBF0C-7D39-B6AB-7626-E409BAB0CD06}"/>
              </a:ext>
            </a:extLst>
          </p:cNvPr>
          <p:cNvSpPr txBox="1"/>
          <p:nvPr/>
        </p:nvSpPr>
        <p:spPr>
          <a:xfrm>
            <a:off x="433650" y="1546037"/>
            <a:ext cx="9529499" cy="369332"/>
          </a:xfrm>
          <a:prstGeom prst="rect">
            <a:avLst/>
          </a:prstGeom>
          <a:noFill/>
        </p:spPr>
        <p:txBody>
          <a:bodyPr wrap="square">
            <a:spAutoFit/>
          </a:bodyPr>
          <a:lstStyle/>
          <a:p>
            <a:r>
              <a:rPr lang="cs-CZ" dirty="0">
                <a:solidFill>
                  <a:srgbClr val="FF0000"/>
                </a:solidFill>
              </a:rPr>
              <a:t>https://www.ceskatelevize.cz/porady/15127829282-cesko-a-evropa-resi-klima/224562220300001</a:t>
            </a:r>
          </a:p>
        </p:txBody>
      </p:sp>
      <p:sp>
        <p:nvSpPr>
          <p:cNvPr id="11" name="TextovéPole 10">
            <a:extLst>
              <a:ext uri="{FF2B5EF4-FFF2-40B4-BE49-F238E27FC236}">
                <a16:creationId xmlns:a16="http://schemas.microsoft.com/office/drawing/2014/main" id="{ACEC9B9F-A57E-F55C-9846-9DDF9A7715E0}"/>
              </a:ext>
            </a:extLst>
          </p:cNvPr>
          <p:cNvSpPr txBox="1"/>
          <p:nvPr/>
        </p:nvSpPr>
        <p:spPr>
          <a:xfrm>
            <a:off x="262465" y="2092209"/>
            <a:ext cx="3347905" cy="3785652"/>
          </a:xfrm>
          <a:prstGeom prst="rect">
            <a:avLst/>
          </a:prstGeom>
          <a:noFill/>
        </p:spPr>
        <p:txBody>
          <a:bodyPr wrap="square">
            <a:spAutoFit/>
          </a:bodyPr>
          <a:lstStyle/>
          <a:p>
            <a:r>
              <a:rPr lang="cs-CZ" sz="2400" b="1" dirty="0"/>
              <a:t>Česká energetika odchází od uhlí — Potenciál energie z větru — Rozmach střešních fotovoltaik — Podpora z Modernizačního fondu: programy HEAT a RES+ — Transformace teplárenství — </a:t>
            </a:r>
            <a:r>
              <a:rPr lang="cs-CZ" sz="2400" b="1" dirty="0" err="1"/>
              <a:t>Agrovoltaika</a:t>
            </a:r>
            <a:endParaRPr lang="cs-CZ" sz="2400" dirty="0"/>
          </a:p>
        </p:txBody>
      </p:sp>
      <p:pic>
        <p:nvPicPr>
          <p:cNvPr id="3" name="Obrázek 2">
            <a:extLst>
              <a:ext uri="{FF2B5EF4-FFF2-40B4-BE49-F238E27FC236}">
                <a16:creationId xmlns:a16="http://schemas.microsoft.com/office/drawing/2014/main" id="{918943FB-E1CD-110C-1BAF-B1A66B130B1C}"/>
              </a:ext>
            </a:extLst>
          </p:cNvPr>
          <p:cNvPicPr>
            <a:picLocks noChangeAspect="1"/>
          </p:cNvPicPr>
          <p:nvPr/>
        </p:nvPicPr>
        <p:blipFill>
          <a:blip r:embed="rId3"/>
          <a:stretch>
            <a:fillRect/>
          </a:stretch>
        </p:blipFill>
        <p:spPr>
          <a:xfrm>
            <a:off x="312003" y="6356349"/>
            <a:ext cx="1998413" cy="411645"/>
          </a:xfrm>
          <a:prstGeom prst="rect">
            <a:avLst/>
          </a:prstGeom>
        </p:spPr>
      </p:pic>
    </p:spTree>
    <p:extLst>
      <p:ext uri="{BB962C8B-B14F-4D97-AF65-F5344CB8AC3E}">
        <p14:creationId xmlns:p14="http://schemas.microsoft.com/office/powerpoint/2010/main" val="3550675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DDEA0-04A9-79A1-2853-0E5B5F81C1F6}"/>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21310B93-D715-5CD3-30AF-076C5E3FBA80}"/>
              </a:ext>
            </a:extLst>
          </p:cNvPr>
          <p:cNvSpPr>
            <a:spLocks noGrp="1"/>
          </p:cNvSpPr>
          <p:nvPr>
            <p:ph type="title"/>
          </p:nvPr>
        </p:nvSpPr>
        <p:spPr>
          <a:xfrm>
            <a:off x="343521" y="455395"/>
            <a:ext cx="11495884" cy="1131868"/>
          </a:xfrm>
        </p:spPr>
        <p:txBody>
          <a:bodyPr/>
          <a:lstStyle/>
          <a:p>
            <a:r>
              <a:rPr lang="cs-CZ" dirty="0"/>
              <a:t>INSTALOVANÝ VÝKON VÝROBY ELEKTŘINY VE ZLÍNSKÉM KRAJI DLE ZDROJŮ</a:t>
            </a:r>
          </a:p>
        </p:txBody>
      </p:sp>
      <p:sp>
        <p:nvSpPr>
          <p:cNvPr id="4" name="Zástupný symbol pro číslo snímku 3">
            <a:extLst>
              <a:ext uri="{FF2B5EF4-FFF2-40B4-BE49-F238E27FC236}">
                <a16:creationId xmlns:a16="http://schemas.microsoft.com/office/drawing/2014/main" id="{082F51A0-4237-E371-457A-C0C827979649}"/>
              </a:ext>
            </a:extLst>
          </p:cNvPr>
          <p:cNvSpPr>
            <a:spLocks noGrp="1"/>
          </p:cNvSpPr>
          <p:nvPr>
            <p:ph type="sldNum" sz="quarter" idx="12"/>
          </p:nvPr>
        </p:nvSpPr>
        <p:spPr/>
        <p:txBody>
          <a:bodyPr/>
          <a:lstStyle/>
          <a:p>
            <a:pPr rtl="0"/>
            <a:fld id="{4FAB73BC-B049-4115-A692-8D63A059BFB8}" type="slidenum">
              <a:rPr lang="de-DE" noProof="0" smtClean="0"/>
              <a:pPr rtl="0"/>
              <a:t>3</a:t>
            </a:fld>
            <a:endParaRPr lang="de-DE" noProof="0"/>
          </a:p>
        </p:txBody>
      </p:sp>
      <p:sp>
        <p:nvSpPr>
          <p:cNvPr id="5" name="Zástupný symbol pro datum 4">
            <a:extLst>
              <a:ext uri="{FF2B5EF4-FFF2-40B4-BE49-F238E27FC236}">
                <a16:creationId xmlns:a16="http://schemas.microsoft.com/office/drawing/2014/main" id="{C37DE7F8-B536-3D44-1AAB-049A6F7BAD42}"/>
              </a:ext>
            </a:extLst>
          </p:cNvPr>
          <p:cNvSpPr>
            <a:spLocks noGrp="1"/>
          </p:cNvSpPr>
          <p:nvPr>
            <p:ph type="dt" sz="half" idx="2"/>
          </p:nvPr>
        </p:nvSpPr>
        <p:spPr/>
        <p:txBody>
          <a:bodyPr/>
          <a:lstStyle/>
          <a:p>
            <a:r>
              <a:rPr lang="cs-CZ" dirty="0"/>
              <a:t>21. 11. 2024</a:t>
            </a:r>
            <a:r>
              <a:rPr lang="de-DE" dirty="0"/>
              <a:t>| </a:t>
            </a:r>
            <a:r>
              <a:rPr lang="cs-CZ" dirty="0"/>
              <a:t>Ing. Miroslava Knotková</a:t>
            </a:r>
            <a:endParaRPr lang="de-DE" dirty="0"/>
          </a:p>
        </p:txBody>
      </p:sp>
      <p:pic>
        <p:nvPicPr>
          <p:cNvPr id="11" name="Zástupný obsah 10">
            <a:extLst>
              <a:ext uri="{FF2B5EF4-FFF2-40B4-BE49-F238E27FC236}">
                <a16:creationId xmlns:a16="http://schemas.microsoft.com/office/drawing/2014/main" id="{C5B99321-DD8E-E4D0-CD61-663F73D05B5B}"/>
              </a:ext>
            </a:extLst>
          </p:cNvPr>
          <p:cNvPicPr>
            <a:picLocks noGrp="1" noChangeAspect="1"/>
          </p:cNvPicPr>
          <p:nvPr>
            <p:ph idx="1"/>
          </p:nvPr>
        </p:nvPicPr>
        <p:blipFill>
          <a:blip r:embed="rId2"/>
          <a:stretch>
            <a:fillRect/>
          </a:stretch>
        </p:blipFill>
        <p:spPr>
          <a:xfrm>
            <a:off x="343521" y="2993700"/>
            <a:ext cx="5129452" cy="3230089"/>
          </a:xfrm>
          <a:prstGeom prst="rect">
            <a:avLst/>
          </a:prstGeom>
        </p:spPr>
      </p:pic>
      <p:graphicFrame>
        <p:nvGraphicFramePr>
          <p:cNvPr id="13" name="Tabulka 12">
            <a:extLst>
              <a:ext uri="{FF2B5EF4-FFF2-40B4-BE49-F238E27FC236}">
                <a16:creationId xmlns:a16="http://schemas.microsoft.com/office/drawing/2014/main" id="{45CC1DED-FE16-6B5D-B085-90B1D6E882F5}"/>
              </a:ext>
            </a:extLst>
          </p:cNvPr>
          <p:cNvGraphicFramePr>
            <a:graphicFrameLocks noGrp="1"/>
          </p:cNvGraphicFramePr>
          <p:nvPr>
            <p:extLst>
              <p:ext uri="{D42A27DB-BD31-4B8C-83A1-F6EECF244321}">
                <p14:modId xmlns:p14="http://schemas.microsoft.com/office/powerpoint/2010/main" val="721244205"/>
              </p:ext>
            </p:extLst>
          </p:nvPr>
        </p:nvGraphicFramePr>
        <p:xfrm>
          <a:off x="343521" y="1422864"/>
          <a:ext cx="10598286" cy="1438275"/>
        </p:xfrm>
        <a:graphic>
          <a:graphicData uri="http://schemas.openxmlformats.org/drawingml/2006/table">
            <a:tbl>
              <a:tblPr/>
              <a:tblGrid>
                <a:gridCol w="1880023">
                  <a:extLst>
                    <a:ext uri="{9D8B030D-6E8A-4147-A177-3AD203B41FA5}">
                      <a16:colId xmlns:a16="http://schemas.microsoft.com/office/drawing/2014/main" val="3269180105"/>
                    </a:ext>
                  </a:extLst>
                </a:gridCol>
                <a:gridCol w="1198170">
                  <a:extLst>
                    <a:ext uri="{9D8B030D-6E8A-4147-A177-3AD203B41FA5}">
                      <a16:colId xmlns:a16="http://schemas.microsoft.com/office/drawing/2014/main" val="1087611387"/>
                    </a:ext>
                  </a:extLst>
                </a:gridCol>
                <a:gridCol w="1907613">
                  <a:extLst>
                    <a:ext uri="{9D8B030D-6E8A-4147-A177-3AD203B41FA5}">
                      <a16:colId xmlns:a16="http://schemas.microsoft.com/office/drawing/2014/main" val="4013086342"/>
                    </a:ext>
                  </a:extLst>
                </a:gridCol>
                <a:gridCol w="1513478">
                  <a:extLst>
                    <a:ext uri="{9D8B030D-6E8A-4147-A177-3AD203B41FA5}">
                      <a16:colId xmlns:a16="http://schemas.microsoft.com/office/drawing/2014/main" val="3884474949"/>
                    </a:ext>
                  </a:extLst>
                </a:gridCol>
                <a:gridCol w="2033736">
                  <a:extLst>
                    <a:ext uri="{9D8B030D-6E8A-4147-A177-3AD203B41FA5}">
                      <a16:colId xmlns:a16="http://schemas.microsoft.com/office/drawing/2014/main" val="786688254"/>
                    </a:ext>
                  </a:extLst>
                </a:gridCol>
                <a:gridCol w="2065266">
                  <a:extLst>
                    <a:ext uri="{9D8B030D-6E8A-4147-A177-3AD203B41FA5}">
                      <a16:colId xmlns:a16="http://schemas.microsoft.com/office/drawing/2014/main" val="1954009477"/>
                    </a:ext>
                  </a:extLst>
                </a:gridCol>
              </a:tblGrid>
              <a:tr h="1123950">
                <a:tc>
                  <a:txBody>
                    <a:bodyPr/>
                    <a:lstStyle/>
                    <a:p>
                      <a:pPr algn="ctr" fontAlgn="ctr"/>
                      <a:r>
                        <a:rPr lang="cs-CZ" sz="1800" b="1" i="0" u="none" strike="noStrike">
                          <a:solidFill>
                            <a:srgbClr val="000000"/>
                          </a:solidFill>
                          <a:effectLst/>
                          <a:latin typeface="Times New Roman" panose="02020603050405020304" pitchFamily="18" charset="0"/>
                        </a:rPr>
                        <a:t>Parní elektrárny [MW]</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800" b="1" i="0" u="none" strike="noStrike" dirty="0">
                          <a:solidFill>
                            <a:srgbClr val="000000"/>
                          </a:solidFill>
                          <a:effectLst/>
                          <a:latin typeface="Times New Roman" panose="02020603050405020304" pitchFamily="18" charset="0"/>
                        </a:rPr>
                        <a:t>Vodní elektrárny [MW]</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800" b="1" i="0" u="none" strike="noStrike">
                          <a:solidFill>
                            <a:srgbClr val="000000"/>
                          </a:solidFill>
                          <a:effectLst/>
                          <a:latin typeface="Times New Roman" panose="02020603050405020304" pitchFamily="18" charset="0"/>
                        </a:rPr>
                        <a:t>Plynové a spalovací elektrárny [MW]</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800" b="1" i="0" u="none" strike="noStrike">
                          <a:solidFill>
                            <a:srgbClr val="000000"/>
                          </a:solidFill>
                          <a:effectLst/>
                          <a:latin typeface="Times New Roman" panose="02020603050405020304" pitchFamily="18" charset="0"/>
                        </a:rPr>
                        <a:t>Větrné elektrárny [MW]</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800" b="1" i="0" u="none" strike="noStrike">
                          <a:solidFill>
                            <a:srgbClr val="000000"/>
                          </a:solidFill>
                          <a:effectLst/>
                          <a:latin typeface="Times New Roman" panose="02020603050405020304" pitchFamily="18" charset="0"/>
                        </a:rPr>
                        <a:t>Fotovoltaické elektrárny [MW]</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800" b="1" i="0" u="none" strike="noStrike" dirty="0">
                          <a:solidFill>
                            <a:srgbClr val="000000"/>
                          </a:solidFill>
                          <a:effectLst/>
                          <a:latin typeface="Times New Roman" panose="02020603050405020304" pitchFamily="18" charset="0"/>
                        </a:rPr>
                        <a:t>Celkem [MW]</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73243130"/>
                  </a:ext>
                </a:extLst>
              </a:tr>
              <a:tr h="314325">
                <a:tc>
                  <a:txBody>
                    <a:bodyPr/>
                    <a:lstStyle/>
                    <a:p>
                      <a:pPr algn="r" fontAlgn="b"/>
                      <a:r>
                        <a:rPr lang="cs-CZ" sz="1800" b="0" i="0" u="none" strike="noStrike">
                          <a:solidFill>
                            <a:srgbClr val="000000"/>
                          </a:solidFill>
                          <a:effectLst/>
                          <a:latin typeface="Aptos Narrow" panose="020B0004020202020204" pitchFamily="34" charset="0"/>
                        </a:rPr>
                        <a:t>131,9</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cs-CZ" sz="1800" b="0" i="0" u="none" strike="noStrike">
                          <a:solidFill>
                            <a:srgbClr val="000000"/>
                          </a:solidFill>
                          <a:effectLst/>
                          <a:latin typeface="Aptos Narrow" panose="020B0004020202020204" pitchFamily="34" charset="0"/>
                        </a:rPr>
                        <a:t>7,7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cs-CZ" sz="1800" b="0" i="0" u="none" strike="noStrike">
                          <a:solidFill>
                            <a:srgbClr val="000000"/>
                          </a:solidFill>
                          <a:effectLst/>
                          <a:latin typeface="Aptos Narrow" panose="020B0004020202020204" pitchFamily="34" charset="0"/>
                        </a:rPr>
                        <a:t>38,717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cs-CZ" sz="1800" b="0" i="0" u="none" strike="noStrike">
                          <a:solidFill>
                            <a:srgbClr val="000000"/>
                          </a:solidFill>
                          <a:effectLst/>
                          <a:latin typeface="Aptos Narrow" panose="020B0004020202020204" pitchFamily="34" charset="0"/>
                        </a:rPr>
                        <a:t>0,2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cs-CZ" sz="1800" b="0" i="0" u="none" strike="noStrike" dirty="0">
                          <a:solidFill>
                            <a:srgbClr val="000000"/>
                          </a:solidFill>
                          <a:effectLst/>
                          <a:latin typeface="Aptos Narrow" panose="020B0004020202020204" pitchFamily="34" charset="0"/>
                        </a:rPr>
                        <a:t>196,6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cs-CZ" sz="1800" b="0" i="0" u="none" strike="noStrike" dirty="0">
                          <a:solidFill>
                            <a:srgbClr val="000000"/>
                          </a:solidFill>
                          <a:effectLst/>
                          <a:latin typeface="Aptos Narrow" panose="020B0004020202020204" pitchFamily="34" charset="0"/>
                        </a:rPr>
                        <a:t>375,079</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95793181"/>
                  </a:ext>
                </a:extLst>
              </a:tr>
            </a:tbl>
          </a:graphicData>
        </a:graphic>
      </p:graphicFrame>
      <p:pic>
        <p:nvPicPr>
          <p:cNvPr id="14" name="Obrázek 13">
            <a:extLst>
              <a:ext uri="{FF2B5EF4-FFF2-40B4-BE49-F238E27FC236}">
                <a16:creationId xmlns:a16="http://schemas.microsoft.com/office/drawing/2014/main" id="{4C2D376E-3233-106F-16C9-FB0B6E2D5E9F}"/>
              </a:ext>
            </a:extLst>
          </p:cNvPr>
          <p:cNvPicPr>
            <a:picLocks noChangeAspect="1"/>
          </p:cNvPicPr>
          <p:nvPr/>
        </p:nvPicPr>
        <p:blipFill>
          <a:blip r:embed="rId3"/>
          <a:stretch>
            <a:fillRect/>
          </a:stretch>
        </p:blipFill>
        <p:spPr>
          <a:xfrm>
            <a:off x="5569218" y="2976269"/>
            <a:ext cx="5372589" cy="3230089"/>
          </a:xfrm>
          <a:prstGeom prst="rect">
            <a:avLst/>
          </a:prstGeom>
        </p:spPr>
      </p:pic>
      <p:pic>
        <p:nvPicPr>
          <p:cNvPr id="15" name="Obrázek 14">
            <a:extLst>
              <a:ext uri="{FF2B5EF4-FFF2-40B4-BE49-F238E27FC236}">
                <a16:creationId xmlns:a16="http://schemas.microsoft.com/office/drawing/2014/main" id="{BDCA136C-7A8A-76FB-624A-59D925D57793}"/>
              </a:ext>
            </a:extLst>
          </p:cNvPr>
          <p:cNvPicPr>
            <a:picLocks noChangeAspect="1"/>
          </p:cNvPicPr>
          <p:nvPr/>
        </p:nvPicPr>
        <p:blipFill>
          <a:blip r:embed="rId4"/>
          <a:stretch>
            <a:fillRect/>
          </a:stretch>
        </p:blipFill>
        <p:spPr>
          <a:xfrm>
            <a:off x="5183080" y="6373781"/>
            <a:ext cx="1816765" cy="365792"/>
          </a:xfrm>
          <a:prstGeom prst="rect">
            <a:avLst/>
          </a:prstGeom>
        </p:spPr>
      </p:pic>
      <p:sp>
        <p:nvSpPr>
          <p:cNvPr id="3" name="Ovál 2">
            <a:extLst>
              <a:ext uri="{FF2B5EF4-FFF2-40B4-BE49-F238E27FC236}">
                <a16:creationId xmlns:a16="http://schemas.microsoft.com/office/drawing/2014/main" id="{C67AC0A6-C781-9CA0-6464-D1D00C8CE25B}"/>
              </a:ext>
            </a:extLst>
          </p:cNvPr>
          <p:cNvSpPr/>
          <p:nvPr/>
        </p:nvSpPr>
        <p:spPr>
          <a:xfrm>
            <a:off x="8193024" y="2487168"/>
            <a:ext cx="777240" cy="373971"/>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8679643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567C8E8-51B0-8036-5649-FEFA0264E787}"/>
              </a:ext>
            </a:extLst>
          </p:cNvPr>
          <p:cNvSpPr>
            <a:spLocks noGrp="1"/>
          </p:cNvSpPr>
          <p:nvPr>
            <p:ph type="title"/>
          </p:nvPr>
        </p:nvSpPr>
        <p:spPr>
          <a:xfrm>
            <a:off x="967315" y="689827"/>
            <a:ext cx="11495884" cy="1131868"/>
          </a:xfrm>
        </p:spPr>
        <p:txBody>
          <a:bodyPr/>
          <a:lstStyle/>
          <a:p>
            <a:r>
              <a:rPr lang="cs-CZ" dirty="0"/>
              <a:t> ÚZEMÍ ZLÍNSKÉHO KRAJE ENERGETICKÁ BILANCE ROK 2023</a:t>
            </a:r>
          </a:p>
        </p:txBody>
      </p:sp>
      <p:sp>
        <p:nvSpPr>
          <p:cNvPr id="3" name="Zástupný obsah 2">
            <a:extLst>
              <a:ext uri="{FF2B5EF4-FFF2-40B4-BE49-F238E27FC236}">
                <a16:creationId xmlns:a16="http://schemas.microsoft.com/office/drawing/2014/main" id="{C873ECA4-FB90-E272-DCCC-D1A1B1E7DE76}"/>
              </a:ext>
            </a:extLst>
          </p:cNvPr>
          <p:cNvSpPr>
            <a:spLocks noGrp="1"/>
          </p:cNvSpPr>
          <p:nvPr>
            <p:ph idx="1"/>
          </p:nvPr>
        </p:nvSpPr>
        <p:spPr>
          <a:xfrm>
            <a:off x="567265" y="2389796"/>
            <a:ext cx="11495885" cy="4052151"/>
          </a:xfrm>
        </p:spPr>
        <p:txBody>
          <a:bodyPr>
            <a:normAutofit/>
          </a:bodyPr>
          <a:lstStyle/>
          <a:p>
            <a:r>
              <a:rPr lang="cs-CZ" sz="2400" b="1" dirty="0"/>
              <a:t>SPOTŘEBA ZEMNÍHO PLYNU – 3 578 </a:t>
            </a:r>
            <a:r>
              <a:rPr lang="cs-CZ" sz="2400" b="1" dirty="0" err="1"/>
              <a:t>TWh</a:t>
            </a:r>
            <a:r>
              <a:rPr lang="cs-CZ" sz="2400" b="1" dirty="0"/>
              <a:t> </a:t>
            </a:r>
          </a:p>
          <a:p>
            <a:r>
              <a:rPr lang="cs-CZ" sz="2400" b="1" dirty="0"/>
              <a:t>SPOTŘEBA ELEKTŘINY – 2 658 </a:t>
            </a:r>
            <a:r>
              <a:rPr lang="cs-CZ" sz="2400" b="1" dirty="0" err="1"/>
              <a:t>TWh</a:t>
            </a:r>
            <a:r>
              <a:rPr lang="cs-CZ" sz="2400" b="1" dirty="0"/>
              <a:t>           </a:t>
            </a:r>
            <a:r>
              <a:rPr lang="cs-CZ" sz="3200" b="1" dirty="0"/>
              <a:t>X    </a:t>
            </a:r>
            <a:r>
              <a:rPr lang="cs-CZ" sz="2400" b="1" dirty="0"/>
              <a:t>      VÝROBA ELEKTŘINY - 0,634 </a:t>
            </a:r>
            <a:r>
              <a:rPr lang="cs-CZ" sz="2400" b="1" dirty="0" err="1"/>
              <a:t>TWh</a:t>
            </a:r>
            <a:r>
              <a:rPr lang="cs-CZ" sz="2400" b="1" dirty="0"/>
              <a:t> </a:t>
            </a:r>
          </a:p>
          <a:p>
            <a:r>
              <a:rPr lang="cs-CZ" sz="2400" b="1" dirty="0"/>
              <a:t>SPOTŘEBA TEPLA – 1 901 </a:t>
            </a:r>
            <a:r>
              <a:rPr lang="cs-CZ" sz="2400" b="1" dirty="0" err="1"/>
              <a:t>TWh</a:t>
            </a:r>
            <a:endParaRPr lang="cs-CZ" sz="2400" b="1" dirty="0"/>
          </a:p>
          <a:p>
            <a:pPr marL="0" indent="0">
              <a:buNone/>
            </a:pPr>
            <a:endParaRPr lang="cs-CZ" sz="2400" b="1" dirty="0"/>
          </a:p>
          <a:p>
            <a:endParaRPr lang="cs-CZ" sz="2400" b="1" dirty="0"/>
          </a:p>
        </p:txBody>
      </p:sp>
      <p:sp>
        <p:nvSpPr>
          <p:cNvPr id="4" name="Zástupný symbol pro číslo snímku 3">
            <a:extLst>
              <a:ext uri="{FF2B5EF4-FFF2-40B4-BE49-F238E27FC236}">
                <a16:creationId xmlns:a16="http://schemas.microsoft.com/office/drawing/2014/main" id="{FD15263B-AFA6-EFB8-E57B-9D92F268459B}"/>
              </a:ext>
            </a:extLst>
          </p:cNvPr>
          <p:cNvSpPr>
            <a:spLocks noGrp="1"/>
          </p:cNvSpPr>
          <p:nvPr>
            <p:ph type="sldNum" sz="quarter" idx="12"/>
          </p:nvPr>
        </p:nvSpPr>
        <p:spPr/>
        <p:txBody>
          <a:bodyPr/>
          <a:lstStyle/>
          <a:p>
            <a:pPr rtl="0"/>
            <a:fld id="{4FAB73BC-B049-4115-A692-8D63A059BFB8}" type="slidenum">
              <a:rPr lang="de-DE" noProof="0" smtClean="0"/>
              <a:pPr rtl="0"/>
              <a:t>4</a:t>
            </a:fld>
            <a:endParaRPr lang="de-DE" noProof="0"/>
          </a:p>
        </p:txBody>
      </p:sp>
      <p:pic>
        <p:nvPicPr>
          <p:cNvPr id="12" name="Obrázek 11">
            <a:extLst>
              <a:ext uri="{FF2B5EF4-FFF2-40B4-BE49-F238E27FC236}">
                <a16:creationId xmlns:a16="http://schemas.microsoft.com/office/drawing/2014/main" id="{79AD0131-E9D2-FA05-FF42-2C890C670951}"/>
              </a:ext>
            </a:extLst>
          </p:cNvPr>
          <p:cNvPicPr>
            <a:picLocks noChangeAspect="1"/>
          </p:cNvPicPr>
          <p:nvPr/>
        </p:nvPicPr>
        <p:blipFill>
          <a:blip r:embed="rId2"/>
          <a:stretch>
            <a:fillRect/>
          </a:stretch>
        </p:blipFill>
        <p:spPr>
          <a:xfrm>
            <a:off x="5395965" y="3476005"/>
            <a:ext cx="2481336" cy="2764021"/>
          </a:xfrm>
          <a:prstGeom prst="rect">
            <a:avLst/>
          </a:prstGeom>
        </p:spPr>
      </p:pic>
      <p:grpSp>
        <p:nvGrpSpPr>
          <p:cNvPr id="16" name="Skupina 15">
            <a:extLst>
              <a:ext uri="{FF2B5EF4-FFF2-40B4-BE49-F238E27FC236}">
                <a16:creationId xmlns:a16="http://schemas.microsoft.com/office/drawing/2014/main" id="{1CCED9B6-5FBB-622E-FF7C-445528EB490E}"/>
              </a:ext>
            </a:extLst>
          </p:cNvPr>
          <p:cNvGrpSpPr/>
          <p:nvPr/>
        </p:nvGrpSpPr>
        <p:grpSpPr>
          <a:xfrm>
            <a:off x="8500965" y="4260501"/>
            <a:ext cx="360" cy="360"/>
            <a:chOff x="8500965" y="4260501"/>
            <a:chExt cx="360" cy="360"/>
          </a:xfrm>
        </p:grpSpPr>
        <mc:AlternateContent xmlns:mc="http://schemas.openxmlformats.org/markup-compatibility/2006" xmlns:p14="http://schemas.microsoft.com/office/powerpoint/2010/main">
          <mc:Choice Requires="p14">
            <p:contentPart p14:bwMode="auto" r:id="rId3">
              <p14:nvContentPartPr>
                <p14:cNvPr id="14" name="Rukopis 13">
                  <a:extLst>
                    <a:ext uri="{FF2B5EF4-FFF2-40B4-BE49-F238E27FC236}">
                      <a16:creationId xmlns:a16="http://schemas.microsoft.com/office/drawing/2014/main" id="{D3ADC23A-8861-45FB-8524-22841004E6D8}"/>
                    </a:ext>
                  </a:extLst>
                </p14:cNvPr>
                <p14:cNvContentPartPr/>
                <p14:nvPr/>
              </p14:nvContentPartPr>
              <p14:xfrm>
                <a:off x="8500965" y="4260501"/>
                <a:ext cx="360" cy="360"/>
              </p14:xfrm>
            </p:contentPart>
          </mc:Choice>
          <mc:Fallback xmlns="">
            <p:pic>
              <p:nvPicPr>
                <p:cNvPr id="14" name="Rukopis 13">
                  <a:extLst>
                    <a:ext uri="{FF2B5EF4-FFF2-40B4-BE49-F238E27FC236}">
                      <a16:creationId xmlns:a16="http://schemas.microsoft.com/office/drawing/2014/main" id="{D3ADC23A-8861-45FB-8524-22841004E6D8}"/>
                    </a:ext>
                  </a:extLst>
                </p:cNvPr>
                <p:cNvPicPr/>
                <p:nvPr/>
              </p:nvPicPr>
              <p:blipFill>
                <a:blip r:embed="rId4"/>
                <a:stretch>
                  <a:fillRect/>
                </a:stretch>
              </p:blipFill>
              <p:spPr>
                <a:xfrm>
                  <a:off x="8494845" y="4254381"/>
                  <a:ext cx="1260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5" name="Rukopis 14">
                  <a:extLst>
                    <a:ext uri="{FF2B5EF4-FFF2-40B4-BE49-F238E27FC236}">
                      <a16:creationId xmlns:a16="http://schemas.microsoft.com/office/drawing/2014/main" id="{2E264252-CBB9-EF35-8EA4-0F5FFF10357B}"/>
                    </a:ext>
                  </a:extLst>
                </p14:cNvPr>
                <p14:cNvContentPartPr/>
                <p14:nvPr/>
              </p14:nvContentPartPr>
              <p14:xfrm>
                <a:off x="8500965" y="4260501"/>
                <a:ext cx="360" cy="360"/>
              </p14:xfrm>
            </p:contentPart>
          </mc:Choice>
          <mc:Fallback xmlns="">
            <p:pic>
              <p:nvPicPr>
                <p:cNvPr id="15" name="Rukopis 14">
                  <a:extLst>
                    <a:ext uri="{FF2B5EF4-FFF2-40B4-BE49-F238E27FC236}">
                      <a16:creationId xmlns:a16="http://schemas.microsoft.com/office/drawing/2014/main" id="{2E264252-CBB9-EF35-8EA4-0F5FFF10357B}"/>
                    </a:ext>
                  </a:extLst>
                </p:cNvPr>
                <p:cNvPicPr/>
                <p:nvPr/>
              </p:nvPicPr>
              <p:blipFill>
                <a:blip r:embed="rId4"/>
                <a:stretch>
                  <a:fillRect/>
                </a:stretch>
              </p:blipFill>
              <p:spPr>
                <a:xfrm>
                  <a:off x="8494845" y="4254381"/>
                  <a:ext cx="12600" cy="12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
            <p14:nvContentPartPr>
              <p14:cNvPr id="17" name="Rukopis 16">
                <a:extLst>
                  <a:ext uri="{FF2B5EF4-FFF2-40B4-BE49-F238E27FC236}">
                    <a16:creationId xmlns:a16="http://schemas.microsoft.com/office/drawing/2014/main" id="{8B284841-DAD3-E223-499F-E5BEA5D23BB2}"/>
                  </a:ext>
                </a:extLst>
              </p14:cNvPr>
              <p14:cNvContentPartPr/>
              <p14:nvPr/>
            </p14:nvContentPartPr>
            <p14:xfrm>
              <a:off x="8329965" y="3949101"/>
              <a:ext cx="360" cy="360"/>
            </p14:xfrm>
          </p:contentPart>
        </mc:Choice>
        <mc:Fallback xmlns="">
          <p:pic>
            <p:nvPicPr>
              <p:cNvPr id="17" name="Rukopis 16">
                <a:extLst>
                  <a:ext uri="{FF2B5EF4-FFF2-40B4-BE49-F238E27FC236}">
                    <a16:creationId xmlns:a16="http://schemas.microsoft.com/office/drawing/2014/main" id="{8B284841-DAD3-E223-499F-E5BEA5D23BB2}"/>
                  </a:ext>
                </a:extLst>
              </p:cNvPr>
              <p:cNvPicPr/>
              <p:nvPr/>
            </p:nvPicPr>
            <p:blipFill>
              <a:blip r:embed="rId4"/>
              <a:stretch>
                <a:fillRect/>
              </a:stretch>
            </p:blipFill>
            <p:spPr>
              <a:xfrm>
                <a:off x="8323845" y="3942981"/>
                <a:ext cx="1260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8" name="Rukopis 17">
                <a:extLst>
                  <a:ext uri="{FF2B5EF4-FFF2-40B4-BE49-F238E27FC236}">
                    <a16:creationId xmlns:a16="http://schemas.microsoft.com/office/drawing/2014/main" id="{1E207E2A-1ED0-07AA-CB7A-97FA07AD5D44}"/>
                  </a:ext>
                </a:extLst>
              </p14:cNvPr>
              <p14:cNvContentPartPr/>
              <p14:nvPr/>
            </p14:nvContentPartPr>
            <p14:xfrm>
              <a:off x="8983365" y="4049181"/>
              <a:ext cx="360" cy="360"/>
            </p14:xfrm>
          </p:contentPart>
        </mc:Choice>
        <mc:Fallback xmlns="">
          <p:pic>
            <p:nvPicPr>
              <p:cNvPr id="18" name="Rukopis 17">
                <a:extLst>
                  <a:ext uri="{FF2B5EF4-FFF2-40B4-BE49-F238E27FC236}">
                    <a16:creationId xmlns:a16="http://schemas.microsoft.com/office/drawing/2014/main" id="{1E207E2A-1ED0-07AA-CB7A-97FA07AD5D44}"/>
                  </a:ext>
                </a:extLst>
              </p:cNvPr>
              <p:cNvPicPr/>
              <p:nvPr/>
            </p:nvPicPr>
            <p:blipFill>
              <a:blip r:embed="rId4"/>
              <a:stretch>
                <a:fillRect/>
              </a:stretch>
            </p:blipFill>
            <p:spPr>
              <a:xfrm>
                <a:off x="8977245" y="4043061"/>
                <a:ext cx="1260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9" name="Rukopis 18">
                <a:extLst>
                  <a:ext uri="{FF2B5EF4-FFF2-40B4-BE49-F238E27FC236}">
                    <a16:creationId xmlns:a16="http://schemas.microsoft.com/office/drawing/2014/main" id="{85EA2633-F35C-252A-2370-EE85BD90DF75}"/>
                  </a:ext>
                </a:extLst>
              </p14:cNvPr>
              <p14:cNvContentPartPr/>
              <p14:nvPr/>
            </p14:nvContentPartPr>
            <p14:xfrm>
              <a:off x="8993085" y="4109661"/>
              <a:ext cx="360" cy="360"/>
            </p14:xfrm>
          </p:contentPart>
        </mc:Choice>
        <mc:Fallback xmlns="">
          <p:pic>
            <p:nvPicPr>
              <p:cNvPr id="19" name="Rukopis 18">
                <a:extLst>
                  <a:ext uri="{FF2B5EF4-FFF2-40B4-BE49-F238E27FC236}">
                    <a16:creationId xmlns:a16="http://schemas.microsoft.com/office/drawing/2014/main" id="{85EA2633-F35C-252A-2370-EE85BD90DF75}"/>
                  </a:ext>
                </a:extLst>
              </p:cNvPr>
              <p:cNvPicPr/>
              <p:nvPr/>
            </p:nvPicPr>
            <p:blipFill>
              <a:blip r:embed="rId4"/>
              <a:stretch>
                <a:fillRect/>
              </a:stretch>
            </p:blipFill>
            <p:spPr>
              <a:xfrm>
                <a:off x="8986965" y="4103541"/>
                <a:ext cx="1260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0" name="Rukopis 19">
                <a:extLst>
                  <a:ext uri="{FF2B5EF4-FFF2-40B4-BE49-F238E27FC236}">
                    <a16:creationId xmlns:a16="http://schemas.microsoft.com/office/drawing/2014/main" id="{DBA236C8-8493-C844-7701-84284C98ACDA}"/>
                  </a:ext>
                </a:extLst>
              </p14:cNvPr>
              <p14:cNvContentPartPr/>
              <p14:nvPr/>
            </p14:nvContentPartPr>
            <p14:xfrm>
              <a:off x="8721645" y="3928581"/>
              <a:ext cx="360" cy="360"/>
            </p14:xfrm>
          </p:contentPart>
        </mc:Choice>
        <mc:Fallback xmlns="">
          <p:pic>
            <p:nvPicPr>
              <p:cNvPr id="20" name="Rukopis 19">
                <a:extLst>
                  <a:ext uri="{FF2B5EF4-FFF2-40B4-BE49-F238E27FC236}">
                    <a16:creationId xmlns:a16="http://schemas.microsoft.com/office/drawing/2014/main" id="{DBA236C8-8493-C844-7701-84284C98ACDA}"/>
                  </a:ext>
                </a:extLst>
              </p:cNvPr>
              <p:cNvPicPr/>
              <p:nvPr/>
            </p:nvPicPr>
            <p:blipFill>
              <a:blip r:embed="rId4"/>
              <a:stretch>
                <a:fillRect/>
              </a:stretch>
            </p:blipFill>
            <p:spPr>
              <a:xfrm>
                <a:off x="8715525" y="3922461"/>
                <a:ext cx="12600" cy="12600"/>
              </a:xfrm>
              <a:prstGeom prst="rect">
                <a:avLst/>
              </a:prstGeom>
            </p:spPr>
          </p:pic>
        </mc:Fallback>
      </mc:AlternateContent>
      <p:cxnSp>
        <p:nvCxnSpPr>
          <p:cNvPr id="21" name="Přímá spojnice 20">
            <a:extLst>
              <a:ext uri="{FF2B5EF4-FFF2-40B4-BE49-F238E27FC236}">
                <a16:creationId xmlns:a16="http://schemas.microsoft.com/office/drawing/2014/main" id="{F7CF962F-D4AA-F09C-00C2-6A610C7498C7}"/>
              </a:ext>
            </a:extLst>
          </p:cNvPr>
          <p:cNvCxnSpPr/>
          <p:nvPr/>
        </p:nvCxnSpPr>
        <p:spPr>
          <a:xfrm flipV="1">
            <a:off x="4876800" y="3429000"/>
            <a:ext cx="3140364" cy="2316018"/>
          </a:xfrm>
          <a:prstGeom prst="line">
            <a:avLst/>
          </a:prstGeom>
          <a:ln w="57150"/>
        </p:spPr>
        <p:style>
          <a:lnRef idx="1">
            <a:schemeClr val="accent5"/>
          </a:lnRef>
          <a:fillRef idx="0">
            <a:schemeClr val="accent5"/>
          </a:fillRef>
          <a:effectRef idx="0">
            <a:schemeClr val="accent5"/>
          </a:effectRef>
          <a:fontRef idx="minor">
            <a:schemeClr val="tx1"/>
          </a:fontRef>
        </p:style>
      </p:cxnSp>
      <p:cxnSp>
        <p:nvCxnSpPr>
          <p:cNvPr id="23" name="Přímá spojnice 22">
            <a:extLst>
              <a:ext uri="{FF2B5EF4-FFF2-40B4-BE49-F238E27FC236}">
                <a16:creationId xmlns:a16="http://schemas.microsoft.com/office/drawing/2014/main" id="{64096653-1BC4-BB3D-D215-C33A1C71CBCC}"/>
              </a:ext>
            </a:extLst>
          </p:cNvPr>
          <p:cNvCxnSpPr/>
          <p:nvPr/>
        </p:nvCxnSpPr>
        <p:spPr>
          <a:xfrm>
            <a:off x="5144655" y="3676073"/>
            <a:ext cx="2872509" cy="2068945"/>
          </a:xfrm>
          <a:prstGeom prst="line">
            <a:avLst/>
          </a:prstGeom>
          <a:ln w="57150"/>
        </p:spPr>
        <p:style>
          <a:lnRef idx="1">
            <a:schemeClr val="accent5"/>
          </a:lnRef>
          <a:fillRef idx="0">
            <a:schemeClr val="accent5"/>
          </a:fillRef>
          <a:effectRef idx="0">
            <a:schemeClr val="accent5"/>
          </a:effectRef>
          <a:fontRef idx="minor">
            <a:schemeClr val="tx1"/>
          </a:fontRef>
        </p:style>
      </p:cxnSp>
      <p:pic>
        <p:nvPicPr>
          <p:cNvPr id="25" name="Obrázek 24">
            <a:extLst>
              <a:ext uri="{FF2B5EF4-FFF2-40B4-BE49-F238E27FC236}">
                <a16:creationId xmlns:a16="http://schemas.microsoft.com/office/drawing/2014/main" id="{8218FCDE-B4B4-586C-6683-7D5412F0C5D3}"/>
              </a:ext>
            </a:extLst>
          </p:cNvPr>
          <p:cNvPicPr>
            <a:picLocks noChangeAspect="1"/>
          </p:cNvPicPr>
          <p:nvPr/>
        </p:nvPicPr>
        <p:blipFill>
          <a:blip r:embed="rId10"/>
          <a:stretch>
            <a:fillRect/>
          </a:stretch>
        </p:blipFill>
        <p:spPr>
          <a:xfrm>
            <a:off x="8285019" y="3476005"/>
            <a:ext cx="2843561" cy="2786960"/>
          </a:xfrm>
          <a:prstGeom prst="rect">
            <a:avLst/>
          </a:prstGeom>
        </p:spPr>
      </p:pic>
      <p:pic>
        <p:nvPicPr>
          <p:cNvPr id="26" name="Obrázek 25">
            <a:extLst>
              <a:ext uri="{FF2B5EF4-FFF2-40B4-BE49-F238E27FC236}">
                <a16:creationId xmlns:a16="http://schemas.microsoft.com/office/drawing/2014/main" id="{B01DD9AA-06BC-E520-E212-E7B8611D24DE}"/>
              </a:ext>
            </a:extLst>
          </p:cNvPr>
          <p:cNvPicPr>
            <a:picLocks noChangeAspect="1"/>
          </p:cNvPicPr>
          <p:nvPr/>
        </p:nvPicPr>
        <p:blipFill>
          <a:blip r:embed="rId11"/>
          <a:stretch>
            <a:fillRect/>
          </a:stretch>
        </p:blipFill>
        <p:spPr>
          <a:xfrm>
            <a:off x="320969" y="6271444"/>
            <a:ext cx="1999661" cy="408467"/>
          </a:xfrm>
          <a:prstGeom prst="rect">
            <a:avLst/>
          </a:prstGeom>
        </p:spPr>
      </p:pic>
    </p:spTree>
    <p:extLst>
      <p:ext uri="{BB962C8B-B14F-4D97-AF65-F5344CB8AC3E}">
        <p14:creationId xmlns:p14="http://schemas.microsoft.com/office/powerpoint/2010/main" val="33001438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7FC829-5CFE-71A2-8BB8-C23EB782843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2934F0EF-5B31-E2AD-B5D8-20023ED636D7}"/>
              </a:ext>
            </a:extLst>
          </p:cNvPr>
          <p:cNvSpPr>
            <a:spLocks noGrp="1"/>
          </p:cNvSpPr>
          <p:nvPr>
            <p:ph type="title"/>
          </p:nvPr>
        </p:nvSpPr>
        <p:spPr/>
        <p:txBody>
          <a:bodyPr/>
          <a:lstStyle/>
          <a:p>
            <a:r>
              <a:rPr lang="cs-CZ" dirty="0"/>
              <a:t>CO MŮŽEME OVLIVNIT BEZ VNĚJŠÍCH VLIVŮ</a:t>
            </a:r>
          </a:p>
        </p:txBody>
      </p:sp>
      <p:sp>
        <p:nvSpPr>
          <p:cNvPr id="4" name="Zástupný symbol pro číslo snímku 3">
            <a:extLst>
              <a:ext uri="{FF2B5EF4-FFF2-40B4-BE49-F238E27FC236}">
                <a16:creationId xmlns:a16="http://schemas.microsoft.com/office/drawing/2014/main" id="{92B23CEA-000C-EE67-78EE-A750BE982C08}"/>
              </a:ext>
            </a:extLst>
          </p:cNvPr>
          <p:cNvSpPr>
            <a:spLocks noGrp="1"/>
          </p:cNvSpPr>
          <p:nvPr>
            <p:ph type="sldNum" sz="quarter" idx="12"/>
          </p:nvPr>
        </p:nvSpPr>
        <p:spPr/>
        <p:txBody>
          <a:bodyPr/>
          <a:lstStyle/>
          <a:p>
            <a:pPr rtl="0"/>
            <a:fld id="{4FAB73BC-B049-4115-A692-8D63A059BFB8}" type="slidenum">
              <a:rPr lang="de-DE" noProof="0" smtClean="0"/>
              <a:pPr rtl="0"/>
              <a:t>5</a:t>
            </a:fld>
            <a:endParaRPr lang="de-DE" noProof="0"/>
          </a:p>
        </p:txBody>
      </p:sp>
      <p:pic>
        <p:nvPicPr>
          <p:cNvPr id="15" name="Obrázek 14">
            <a:extLst>
              <a:ext uri="{FF2B5EF4-FFF2-40B4-BE49-F238E27FC236}">
                <a16:creationId xmlns:a16="http://schemas.microsoft.com/office/drawing/2014/main" id="{811BA869-0549-8611-92D3-189B61063A70}"/>
              </a:ext>
            </a:extLst>
          </p:cNvPr>
          <p:cNvPicPr>
            <a:picLocks noChangeAspect="1"/>
          </p:cNvPicPr>
          <p:nvPr/>
        </p:nvPicPr>
        <p:blipFill>
          <a:blip r:embed="rId2"/>
          <a:stretch>
            <a:fillRect/>
          </a:stretch>
        </p:blipFill>
        <p:spPr>
          <a:xfrm>
            <a:off x="288454" y="6391904"/>
            <a:ext cx="1816765" cy="365792"/>
          </a:xfrm>
          <a:prstGeom prst="rect">
            <a:avLst/>
          </a:prstGeom>
        </p:spPr>
      </p:pic>
      <p:sp>
        <p:nvSpPr>
          <p:cNvPr id="18" name="TextovéPole 17">
            <a:extLst>
              <a:ext uri="{FF2B5EF4-FFF2-40B4-BE49-F238E27FC236}">
                <a16:creationId xmlns:a16="http://schemas.microsoft.com/office/drawing/2014/main" id="{EDCE4857-93E7-6417-A41C-E0FB77A6FEDF}"/>
              </a:ext>
            </a:extLst>
          </p:cNvPr>
          <p:cNvSpPr txBox="1"/>
          <p:nvPr/>
        </p:nvSpPr>
        <p:spPr>
          <a:xfrm>
            <a:off x="433651" y="1629596"/>
            <a:ext cx="6548582" cy="2308324"/>
          </a:xfrm>
          <a:prstGeom prst="rect">
            <a:avLst/>
          </a:prstGeom>
          <a:noFill/>
        </p:spPr>
        <p:txBody>
          <a:bodyPr wrap="square" rtlCol="0">
            <a:spAutoFit/>
          </a:bodyPr>
          <a:lstStyle/>
          <a:p>
            <a:r>
              <a:rPr lang="cs-CZ" b="1" dirty="0"/>
              <a:t>SNIŽOVAT ENERGETICKOU NÁROČNOST</a:t>
            </a:r>
          </a:p>
          <a:p>
            <a:pPr marL="285750" indent="-285750">
              <a:buFont typeface="Arial" panose="020B0604020202020204" pitchFamily="34" charset="0"/>
              <a:buChar char="•"/>
            </a:pPr>
            <a:r>
              <a:rPr lang="cs-CZ" dirty="0"/>
              <a:t>BUDOV A TECHNOLOGIÍ</a:t>
            </a:r>
          </a:p>
          <a:p>
            <a:pPr marL="285750" indent="-285750">
              <a:buFont typeface="Arial" panose="020B0604020202020204" pitchFamily="34" charset="0"/>
              <a:buChar char="•"/>
            </a:pPr>
            <a:r>
              <a:rPr lang="cs-CZ" dirty="0"/>
              <a:t>TECHNOLOGIÍ</a:t>
            </a:r>
          </a:p>
          <a:p>
            <a:r>
              <a:rPr lang="cs-CZ" b="1" dirty="0"/>
              <a:t>VYUŽÍVÁNÍ MÍSTNÍCH ZDROJŮ</a:t>
            </a:r>
          </a:p>
          <a:p>
            <a:pPr marL="285750" indent="-285750">
              <a:buFont typeface="Arial" panose="020B0604020202020204" pitchFamily="34" charset="0"/>
              <a:buChar char="•"/>
            </a:pPr>
            <a:r>
              <a:rPr lang="cs-CZ" dirty="0"/>
              <a:t>FVE, VTE, TČ, BIOMASY</a:t>
            </a:r>
          </a:p>
          <a:p>
            <a:pPr marL="285750" indent="-285750">
              <a:buFont typeface="Arial" panose="020B0604020202020204" pitchFamily="34" charset="0"/>
              <a:buChar char="•"/>
            </a:pPr>
            <a:r>
              <a:rPr lang="cs-CZ" dirty="0"/>
              <a:t>ODPADŮ</a:t>
            </a:r>
          </a:p>
          <a:p>
            <a:endParaRPr lang="cs-CZ" dirty="0"/>
          </a:p>
          <a:p>
            <a:endParaRPr lang="cs-CZ" dirty="0"/>
          </a:p>
        </p:txBody>
      </p:sp>
      <p:pic>
        <p:nvPicPr>
          <p:cNvPr id="30" name="Obrázek 29">
            <a:extLst>
              <a:ext uri="{FF2B5EF4-FFF2-40B4-BE49-F238E27FC236}">
                <a16:creationId xmlns:a16="http://schemas.microsoft.com/office/drawing/2014/main" id="{C29F6BA4-7CFB-AAC6-37A3-1793ABB38171}"/>
              </a:ext>
            </a:extLst>
          </p:cNvPr>
          <p:cNvPicPr>
            <a:picLocks noChangeAspect="1"/>
          </p:cNvPicPr>
          <p:nvPr/>
        </p:nvPicPr>
        <p:blipFill>
          <a:blip r:embed="rId3"/>
          <a:stretch>
            <a:fillRect/>
          </a:stretch>
        </p:blipFill>
        <p:spPr>
          <a:xfrm>
            <a:off x="4640529" y="1363055"/>
            <a:ext cx="2739756" cy="2976355"/>
          </a:xfrm>
          <a:prstGeom prst="rect">
            <a:avLst/>
          </a:prstGeom>
        </p:spPr>
      </p:pic>
      <p:pic>
        <p:nvPicPr>
          <p:cNvPr id="31" name="Obrázek 30">
            <a:extLst>
              <a:ext uri="{FF2B5EF4-FFF2-40B4-BE49-F238E27FC236}">
                <a16:creationId xmlns:a16="http://schemas.microsoft.com/office/drawing/2014/main" id="{A8B4E59C-4E21-BBF3-960A-2561E61252A7}"/>
              </a:ext>
            </a:extLst>
          </p:cNvPr>
          <p:cNvPicPr>
            <a:picLocks noChangeAspect="1"/>
          </p:cNvPicPr>
          <p:nvPr/>
        </p:nvPicPr>
        <p:blipFill>
          <a:blip r:embed="rId4"/>
          <a:stretch>
            <a:fillRect/>
          </a:stretch>
        </p:blipFill>
        <p:spPr>
          <a:xfrm flipH="1">
            <a:off x="562594" y="3429000"/>
            <a:ext cx="3615130" cy="2711348"/>
          </a:xfrm>
          <a:prstGeom prst="rect">
            <a:avLst/>
          </a:prstGeom>
        </p:spPr>
      </p:pic>
      <p:pic>
        <p:nvPicPr>
          <p:cNvPr id="28" name="Obrázek 27">
            <a:extLst>
              <a:ext uri="{FF2B5EF4-FFF2-40B4-BE49-F238E27FC236}">
                <a16:creationId xmlns:a16="http://schemas.microsoft.com/office/drawing/2014/main" id="{2D568F4C-0C41-7F1F-6AF0-13B1987A28F5}"/>
              </a:ext>
            </a:extLst>
          </p:cNvPr>
          <p:cNvPicPr>
            <a:picLocks noChangeAspect="1"/>
          </p:cNvPicPr>
          <p:nvPr/>
        </p:nvPicPr>
        <p:blipFill>
          <a:blip r:embed="rId5"/>
          <a:stretch>
            <a:fillRect/>
          </a:stretch>
        </p:blipFill>
        <p:spPr>
          <a:xfrm>
            <a:off x="8014277" y="1092012"/>
            <a:ext cx="3536191" cy="2652143"/>
          </a:xfrm>
          <a:prstGeom prst="rect">
            <a:avLst/>
          </a:prstGeom>
        </p:spPr>
      </p:pic>
      <p:pic>
        <p:nvPicPr>
          <p:cNvPr id="35" name="Obrázek 34">
            <a:extLst>
              <a:ext uri="{FF2B5EF4-FFF2-40B4-BE49-F238E27FC236}">
                <a16:creationId xmlns:a16="http://schemas.microsoft.com/office/drawing/2014/main" id="{B82F6059-D694-C83E-3F17-706BC3FE3B68}"/>
              </a:ext>
            </a:extLst>
          </p:cNvPr>
          <p:cNvPicPr>
            <a:picLocks noChangeAspect="1"/>
          </p:cNvPicPr>
          <p:nvPr/>
        </p:nvPicPr>
        <p:blipFill>
          <a:blip r:embed="rId6"/>
          <a:stretch>
            <a:fillRect/>
          </a:stretch>
        </p:blipFill>
        <p:spPr>
          <a:xfrm rot="10800000" flipH="1">
            <a:off x="8014278" y="3895466"/>
            <a:ext cx="3536191" cy="2496437"/>
          </a:xfrm>
          <a:prstGeom prst="rect">
            <a:avLst/>
          </a:prstGeom>
        </p:spPr>
      </p:pic>
      <p:pic>
        <p:nvPicPr>
          <p:cNvPr id="37" name="Obrázek 36">
            <a:extLst>
              <a:ext uri="{FF2B5EF4-FFF2-40B4-BE49-F238E27FC236}">
                <a16:creationId xmlns:a16="http://schemas.microsoft.com/office/drawing/2014/main" id="{8C1FD822-299B-9220-B72A-D64A8E285960}"/>
              </a:ext>
            </a:extLst>
          </p:cNvPr>
          <p:cNvPicPr>
            <a:picLocks noChangeAspect="1"/>
          </p:cNvPicPr>
          <p:nvPr/>
        </p:nvPicPr>
        <p:blipFill>
          <a:blip r:embed="rId7"/>
          <a:stretch>
            <a:fillRect/>
          </a:stretch>
        </p:blipFill>
        <p:spPr>
          <a:xfrm rot="10800000">
            <a:off x="4640528" y="4491732"/>
            <a:ext cx="2739756" cy="2026418"/>
          </a:xfrm>
          <a:prstGeom prst="rect">
            <a:avLst/>
          </a:prstGeom>
        </p:spPr>
      </p:pic>
    </p:spTree>
    <p:extLst>
      <p:ext uri="{BB962C8B-B14F-4D97-AF65-F5344CB8AC3E}">
        <p14:creationId xmlns:p14="http://schemas.microsoft.com/office/powerpoint/2010/main" val="11954883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2C451F-5AC0-9D51-4942-A38C9134BF9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A61C24E-E130-6388-DD1C-BF6E996E892A}"/>
              </a:ext>
            </a:extLst>
          </p:cNvPr>
          <p:cNvSpPr>
            <a:spLocks noGrp="1"/>
          </p:cNvSpPr>
          <p:nvPr>
            <p:ph type="title"/>
          </p:nvPr>
        </p:nvSpPr>
        <p:spPr/>
        <p:txBody>
          <a:bodyPr/>
          <a:lstStyle/>
          <a:p>
            <a:r>
              <a:rPr lang="cs-CZ" dirty="0"/>
              <a:t>JAK MŮŽEME STAVĚT S VYUŽITÍM DOTACÍ </a:t>
            </a:r>
          </a:p>
        </p:txBody>
      </p:sp>
      <p:sp>
        <p:nvSpPr>
          <p:cNvPr id="4" name="Zástupný symbol pro číslo snímku 3">
            <a:extLst>
              <a:ext uri="{FF2B5EF4-FFF2-40B4-BE49-F238E27FC236}">
                <a16:creationId xmlns:a16="http://schemas.microsoft.com/office/drawing/2014/main" id="{33B3BD96-90AD-D567-54C0-8628D41B772B}"/>
              </a:ext>
            </a:extLst>
          </p:cNvPr>
          <p:cNvSpPr>
            <a:spLocks noGrp="1"/>
          </p:cNvSpPr>
          <p:nvPr>
            <p:ph type="sldNum" sz="quarter" idx="12"/>
          </p:nvPr>
        </p:nvSpPr>
        <p:spPr/>
        <p:txBody>
          <a:bodyPr/>
          <a:lstStyle/>
          <a:p>
            <a:pPr rtl="0"/>
            <a:fld id="{4FAB73BC-B049-4115-A692-8D63A059BFB8}" type="slidenum">
              <a:rPr lang="de-DE" noProof="0" smtClean="0"/>
              <a:pPr rtl="0"/>
              <a:t>6</a:t>
            </a:fld>
            <a:endParaRPr lang="de-DE" noProof="0"/>
          </a:p>
        </p:txBody>
      </p:sp>
      <p:sp>
        <p:nvSpPr>
          <p:cNvPr id="5" name="Zástupný symbol pro datum 4">
            <a:extLst>
              <a:ext uri="{FF2B5EF4-FFF2-40B4-BE49-F238E27FC236}">
                <a16:creationId xmlns:a16="http://schemas.microsoft.com/office/drawing/2014/main" id="{E09013E3-7813-A09D-E289-3C2C79E74E0B}"/>
              </a:ext>
            </a:extLst>
          </p:cNvPr>
          <p:cNvSpPr>
            <a:spLocks noGrp="1"/>
          </p:cNvSpPr>
          <p:nvPr>
            <p:ph type="dt" sz="half" idx="2"/>
          </p:nvPr>
        </p:nvSpPr>
        <p:spPr>
          <a:xfrm>
            <a:off x="562594" y="6206417"/>
            <a:ext cx="10071542" cy="365125"/>
          </a:xfrm>
        </p:spPr>
        <p:txBody>
          <a:bodyPr/>
          <a:lstStyle/>
          <a:p>
            <a:r>
              <a:rPr lang="cs-CZ" dirty="0"/>
              <a:t>14. 11. 2024</a:t>
            </a:r>
            <a:r>
              <a:rPr lang="de-DE" dirty="0"/>
              <a:t>| </a:t>
            </a:r>
            <a:r>
              <a:rPr lang="cs-CZ" dirty="0"/>
              <a:t>Ing. Miroslava Knotková</a:t>
            </a:r>
            <a:endParaRPr lang="de-DE" dirty="0"/>
          </a:p>
          <a:p>
            <a:endParaRPr lang="de-DE" dirty="0"/>
          </a:p>
        </p:txBody>
      </p:sp>
      <p:pic>
        <p:nvPicPr>
          <p:cNvPr id="15" name="Obrázek 14">
            <a:extLst>
              <a:ext uri="{FF2B5EF4-FFF2-40B4-BE49-F238E27FC236}">
                <a16:creationId xmlns:a16="http://schemas.microsoft.com/office/drawing/2014/main" id="{DD40D813-C4C4-922C-A1CE-A2DD6947BCD7}"/>
              </a:ext>
            </a:extLst>
          </p:cNvPr>
          <p:cNvPicPr>
            <a:picLocks noChangeAspect="1"/>
          </p:cNvPicPr>
          <p:nvPr/>
        </p:nvPicPr>
        <p:blipFill>
          <a:blip r:embed="rId2"/>
          <a:stretch>
            <a:fillRect/>
          </a:stretch>
        </p:blipFill>
        <p:spPr>
          <a:xfrm>
            <a:off x="6326314" y="6413653"/>
            <a:ext cx="1816765" cy="365792"/>
          </a:xfrm>
          <a:prstGeom prst="rect">
            <a:avLst/>
          </a:prstGeom>
        </p:spPr>
      </p:pic>
      <p:sp>
        <p:nvSpPr>
          <p:cNvPr id="18" name="TextovéPole 17">
            <a:extLst>
              <a:ext uri="{FF2B5EF4-FFF2-40B4-BE49-F238E27FC236}">
                <a16:creationId xmlns:a16="http://schemas.microsoft.com/office/drawing/2014/main" id="{294B99A3-D744-6CD2-8955-E1B9AB08AC00}"/>
              </a:ext>
            </a:extLst>
          </p:cNvPr>
          <p:cNvSpPr txBox="1"/>
          <p:nvPr/>
        </p:nvSpPr>
        <p:spPr>
          <a:xfrm>
            <a:off x="78051" y="1665474"/>
            <a:ext cx="6548582" cy="646331"/>
          </a:xfrm>
          <a:prstGeom prst="rect">
            <a:avLst/>
          </a:prstGeom>
          <a:noFill/>
        </p:spPr>
        <p:txBody>
          <a:bodyPr wrap="square" rtlCol="0">
            <a:spAutoFit/>
          </a:bodyPr>
          <a:lstStyle/>
          <a:p>
            <a:r>
              <a:rPr lang="cs-CZ" dirty="0"/>
              <a:t>BUDOVY V PASIVNÍM A AKTIVNÍM STANDARDU</a:t>
            </a:r>
          </a:p>
          <a:p>
            <a:endParaRPr lang="cs-CZ" dirty="0"/>
          </a:p>
        </p:txBody>
      </p:sp>
      <p:pic>
        <p:nvPicPr>
          <p:cNvPr id="20" name="Zástupný obsah 4" descr="Obsah obrázku tráva, obloha, venku, budova&#10;&#10;Popis byl vytvořen automaticky">
            <a:extLst>
              <a:ext uri="{FF2B5EF4-FFF2-40B4-BE49-F238E27FC236}">
                <a16:creationId xmlns:a16="http://schemas.microsoft.com/office/drawing/2014/main" id="{A18A662C-F2C3-0F18-0C95-832C279F32D4}"/>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p:blipFill>
        <p:spPr>
          <a:xfrm>
            <a:off x="262465" y="2049209"/>
            <a:ext cx="3313203" cy="2155543"/>
          </a:xfrm>
          <a:prstGeom prst="rect">
            <a:avLst/>
          </a:prstGeom>
          <a:ln>
            <a:noFill/>
          </a:ln>
          <a:effectLst>
            <a:outerShdw blurRad="292100" dist="139700" dir="2700000" algn="tl" rotWithShape="0">
              <a:srgbClr val="333333">
                <a:alpha val="65000"/>
              </a:srgbClr>
            </a:outerShdw>
          </a:effectLst>
        </p:spPr>
      </p:pic>
      <p:pic>
        <p:nvPicPr>
          <p:cNvPr id="21" name="Zástupný obsah 3">
            <a:extLst>
              <a:ext uri="{FF2B5EF4-FFF2-40B4-BE49-F238E27FC236}">
                <a16:creationId xmlns:a16="http://schemas.microsoft.com/office/drawing/2014/main" id="{FAFE8769-FC2D-2FF0-6320-1728E82E2C3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83437" y="4263184"/>
            <a:ext cx="3313203" cy="2116660"/>
          </a:xfrm>
          <a:prstGeom prst="rect">
            <a:avLst/>
          </a:prstGeom>
          <a:ln>
            <a:noFill/>
          </a:ln>
          <a:effectLst>
            <a:outerShdw blurRad="292100" dist="139700" dir="2700000" algn="tl" rotWithShape="0">
              <a:srgbClr val="333333">
                <a:alpha val="65000"/>
              </a:srgbClr>
            </a:outerShdw>
          </a:effectLst>
        </p:spPr>
      </p:pic>
      <p:pic>
        <p:nvPicPr>
          <p:cNvPr id="24" name="Obrázek 23">
            <a:extLst>
              <a:ext uri="{FF2B5EF4-FFF2-40B4-BE49-F238E27FC236}">
                <a16:creationId xmlns:a16="http://schemas.microsoft.com/office/drawing/2014/main" id="{7E13A377-D8E7-7265-98BA-FADC9940ECE7}"/>
              </a:ext>
            </a:extLst>
          </p:cNvPr>
          <p:cNvPicPr>
            <a:picLocks noChangeAspect="1"/>
          </p:cNvPicPr>
          <p:nvPr/>
        </p:nvPicPr>
        <p:blipFill>
          <a:blip r:embed="rId5"/>
          <a:stretch>
            <a:fillRect/>
          </a:stretch>
        </p:blipFill>
        <p:spPr>
          <a:xfrm>
            <a:off x="8254847" y="286458"/>
            <a:ext cx="3859102" cy="4944285"/>
          </a:xfrm>
          <a:prstGeom prst="rect">
            <a:avLst/>
          </a:prstGeom>
        </p:spPr>
      </p:pic>
      <p:pic>
        <p:nvPicPr>
          <p:cNvPr id="25" name="Obrázek 24">
            <a:extLst>
              <a:ext uri="{FF2B5EF4-FFF2-40B4-BE49-F238E27FC236}">
                <a16:creationId xmlns:a16="http://schemas.microsoft.com/office/drawing/2014/main" id="{460BD095-7820-273F-077C-C7EF4D7B412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471903" y="2956100"/>
            <a:ext cx="3286446" cy="2456872"/>
          </a:xfrm>
          <a:prstGeom prst="rect">
            <a:avLst/>
          </a:prstGeom>
        </p:spPr>
      </p:pic>
      <p:pic>
        <p:nvPicPr>
          <p:cNvPr id="26" name="Obrázek 25">
            <a:extLst>
              <a:ext uri="{FF2B5EF4-FFF2-40B4-BE49-F238E27FC236}">
                <a16:creationId xmlns:a16="http://schemas.microsoft.com/office/drawing/2014/main" id="{9112C9AE-4879-38C9-903B-2FA12DD14902}"/>
              </a:ext>
            </a:extLst>
          </p:cNvPr>
          <p:cNvPicPr>
            <a:picLocks noChangeAspect="1"/>
          </p:cNvPicPr>
          <p:nvPr/>
        </p:nvPicPr>
        <p:blipFill>
          <a:blip r:embed="rId7"/>
          <a:stretch>
            <a:fillRect/>
          </a:stretch>
        </p:blipFill>
        <p:spPr>
          <a:xfrm>
            <a:off x="8367843" y="5093456"/>
            <a:ext cx="3540720" cy="1893892"/>
          </a:xfrm>
          <a:prstGeom prst="rect">
            <a:avLst/>
          </a:prstGeom>
        </p:spPr>
      </p:pic>
      <p:pic>
        <p:nvPicPr>
          <p:cNvPr id="3" name="Obrázek 2">
            <a:extLst>
              <a:ext uri="{FF2B5EF4-FFF2-40B4-BE49-F238E27FC236}">
                <a16:creationId xmlns:a16="http://schemas.microsoft.com/office/drawing/2014/main" id="{F4E8665E-5CD2-8CC9-DF82-1E2615E68943}"/>
              </a:ext>
            </a:extLst>
          </p:cNvPr>
          <p:cNvPicPr>
            <a:picLocks noChangeAspect="1"/>
          </p:cNvPicPr>
          <p:nvPr/>
        </p:nvPicPr>
        <p:blipFill>
          <a:blip r:embed="rId8"/>
          <a:stretch>
            <a:fillRect/>
          </a:stretch>
        </p:blipFill>
        <p:spPr>
          <a:xfrm>
            <a:off x="3795911" y="2004107"/>
            <a:ext cx="4135178" cy="2456872"/>
          </a:xfrm>
          <a:prstGeom prst="rect">
            <a:avLst/>
          </a:prstGeom>
        </p:spPr>
      </p:pic>
      <p:pic>
        <p:nvPicPr>
          <p:cNvPr id="8" name="Obrázek 7">
            <a:extLst>
              <a:ext uri="{FF2B5EF4-FFF2-40B4-BE49-F238E27FC236}">
                <a16:creationId xmlns:a16="http://schemas.microsoft.com/office/drawing/2014/main" id="{395BED94-DC50-5269-223F-B46D0187D636}"/>
              </a:ext>
            </a:extLst>
          </p:cNvPr>
          <p:cNvPicPr>
            <a:picLocks noChangeAspect="1"/>
          </p:cNvPicPr>
          <p:nvPr/>
        </p:nvPicPr>
        <p:blipFill>
          <a:blip r:embed="rId9"/>
          <a:stretch>
            <a:fillRect/>
          </a:stretch>
        </p:blipFill>
        <p:spPr>
          <a:xfrm>
            <a:off x="3881492" y="4263184"/>
            <a:ext cx="3964016" cy="2093166"/>
          </a:xfrm>
          <a:prstGeom prst="rect">
            <a:avLst/>
          </a:prstGeom>
        </p:spPr>
      </p:pic>
    </p:spTree>
    <p:extLst>
      <p:ext uri="{BB962C8B-B14F-4D97-AF65-F5344CB8AC3E}">
        <p14:creationId xmlns:p14="http://schemas.microsoft.com/office/powerpoint/2010/main" val="20044484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44C81E6-84B3-4B8F-B662-A384D50604E8}"/>
              </a:ext>
            </a:extLst>
          </p:cNvPr>
          <p:cNvSpPr>
            <a:spLocks noGrp="1"/>
          </p:cNvSpPr>
          <p:nvPr>
            <p:ph type="title"/>
          </p:nvPr>
        </p:nvSpPr>
        <p:spPr>
          <a:xfrm>
            <a:off x="87617" y="0"/>
            <a:ext cx="13053807" cy="1325563"/>
          </a:xfrm>
        </p:spPr>
        <p:txBody>
          <a:bodyPr>
            <a:normAutofit/>
          </a:bodyPr>
          <a:lstStyle/>
          <a:p>
            <a:pPr>
              <a:tabLst>
                <a:tab pos="3232150" algn="l"/>
              </a:tabLst>
            </a:pPr>
            <a:r>
              <a:rPr lang="cs-CZ" dirty="0"/>
              <a:t>POSILOVÁNÍ ENERGETICKÉ SOBĚSTAČNOSTI AREÁLŮ A OBCÍ </a:t>
            </a:r>
          </a:p>
        </p:txBody>
      </p:sp>
      <p:pic>
        <p:nvPicPr>
          <p:cNvPr id="5" name="Zástupný obsah 4" descr="Obsah obrázku budova, obloha, exteriér, město&#10;&#10;Popis byl vytvořen automaticky">
            <a:extLst>
              <a:ext uri="{FF2B5EF4-FFF2-40B4-BE49-F238E27FC236}">
                <a16:creationId xmlns:a16="http://schemas.microsoft.com/office/drawing/2014/main" id="{03D4D9A3-F7A6-DAD2-59D1-71A83C25FFAE}"/>
              </a:ext>
            </a:extLst>
          </p:cNvPr>
          <p:cNvPicPr>
            <a:picLocks noGrp="1" noChangeAspect="1"/>
          </p:cNvPicPr>
          <p:nvPr>
            <p:ph idx="1"/>
          </p:nvPr>
        </p:nvPicPr>
        <p:blipFill>
          <a:blip r:embed="rId2" cstate="screen">
            <a:extLst>
              <a:ext uri="{28A0092B-C50C-407E-A947-70E740481C1C}">
                <a14:useLocalDpi xmlns:a14="http://schemas.microsoft.com/office/drawing/2010/main" val="0"/>
              </a:ext>
            </a:extLst>
          </a:blip>
          <a:stretch>
            <a:fillRect/>
          </a:stretch>
        </p:blipFill>
        <p:spPr>
          <a:xfrm>
            <a:off x="282488" y="822270"/>
            <a:ext cx="6176409" cy="3468291"/>
          </a:xfrm>
        </p:spPr>
      </p:pic>
      <p:sp>
        <p:nvSpPr>
          <p:cNvPr id="3" name="TextovéPole 2">
            <a:extLst>
              <a:ext uri="{FF2B5EF4-FFF2-40B4-BE49-F238E27FC236}">
                <a16:creationId xmlns:a16="http://schemas.microsoft.com/office/drawing/2014/main" id="{925EC7BD-2F44-8D2A-E97E-69CA70AB0A1C}"/>
              </a:ext>
            </a:extLst>
          </p:cNvPr>
          <p:cNvSpPr txBox="1"/>
          <p:nvPr/>
        </p:nvSpPr>
        <p:spPr>
          <a:xfrm>
            <a:off x="180632" y="4534155"/>
            <a:ext cx="5749765" cy="2031325"/>
          </a:xfrm>
          <a:prstGeom prst="rect">
            <a:avLst/>
          </a:prstGeom>
          <a:noFill/>
        </p:spPr>
        <p:txBody>
          <a:bodyPr wrap="square" rtlCol="0">
            <a:spAutoFit/>
          </a:bodyPr>
          <a:lstStyle/>
          <a:p>
            <a:r>
              <a:rPr lang="cs-CZ" dirty="0"/>
              <a:t>REALIZOVANÁ OPATŘENÍ:</a:t>
            </a:r>
          </a:p>
          <a:p>
            <a:pPr marL="285750" indent="-285750">
              <a:buFont typeface="Arial" panose="020B0604020202020204" pitchFamily="34" charset="0"/>
              <a:buChar char="•"/>
            </a:pPr>
            <a:r>
              <a:rPr lang="cs-CZ" dirty="0"/>
              <a:t>ZATEPLOVÁNÍ, </a:t>
            </a:r>
          </a:p>
          <a:p>
            <a:pPr marL="285750" indent="-285750">
              <a:buFont typeface="Arial" panose="020B0604020202020204" pitchFamily="34" charset="0"/>
              <a:buChar char="•"/>
            </a:pPr>
            <a:r>
              <a:rPr lang="cs-CZ" dirty="0"/>
              <a:t>REKONSTRUKCE ZDROJE TEPLA ROZVODŮ, </a:t>
            </a:r>
          </a:p>
          <a:p>
            <a:pPr marL="285750" indent="-285750">
              <a:buFont typeface="Arial" panose="020B0604020202020204" pitchFamily="34" charset="0"/>
              <a:buChar char="•"/>
            </a:pPr>
            <a:r>
              <a:rPr lang="cs-CZ" dirty="0"/>
              <a:t>VÝSTAVBA NOVÝCH BUDOV, </a:t>
            </a:r>
          </a:p>
          <a:p>
            <a:pPr marL="285750" indent="-285750">
              <a:buFont typeface="Arial" panose="020B0604020202020204" pitchFamily="34" charset="0"/>
              <a:buChar char="•"/>
            </a:pPr>
            <a:r>
              <a:rPr lang="cs-CZ" dirty="0"/>
              <a:t>VÝSTAVBA FVE</a:t>
            </a:r>
          </a:p>
          <a:p>
            <a:pPr marL="285750" indent="-285750">
              <a:buFont typeface="Arial" panose="020B0604020202020204" pitchFamily="34" charset="0"/>
              <a:buChar char="•"/>
            </a:pPr>
            <a:r>
              <a:rPr lang="cs-CZ" dirty="0"/>
              <a:t>NOVÁ SPALOVNA NEBEZPEČNÝCH ODPADŮ</a:t>
            </a:r>
          </a:p>
          <a:p>
            <a:endParaRPr lang="cs-CZ" dirty="0"/>
          </a:p>
        </p:txBody>
      </p:sp>
      <p:pic>
        <p:nvPicPr>
          <p:cNvPr id="6" name="Obrázek 5">
            <a:extLst>
              <a:ext uri="{FF2B5EF4-FFF2-40B4-BE49-F238E27FC236}">
                <a16:creationId xmlns:a16="http://schemas.microsoft.com/office/drawing/2014/main" id="{9C86E700-BC3A-AF55-2AD0-8E4D0DF56F57}"/>
              </a:ext>
            </a:extLst>
          </p:cNvPr>
          <p:cNvPicPr>
            <a:picLocks noChangeAspect="1"/>
          </p:cNvPicPr>
          <p:nvPr/>
        </p:nvPicPr>
        <p:blipFill>
          <a:blip r:embed="rId3"/>
          <a:stretch>
            <a:fillRect/>
          </a:stretch>
        </p:blipFill>
        <p:spPr>
          <a:xfrm>
            <a:off x="6223077" y="791174"/>
            <a:ext cx="4912354" cy="2115097"/>
          </a:xfrm>
          <a:prstGeom prst="rect">
            <a:avLst/>
          </a:prstGeom>
        </p:spPr>
      </p:pic>
      <p:sp>
        <p:nvSpPr>
          <p:cNvPr id="9" name="TextovéPole 8">
            <a:extLst>
              <a:ext uri="{FF2B5EF4-FFF2-40B4-BE49-F238E27FC236}">
                <a16:creationId xmlns:a16="http://schemas.microsoft.com/office/drawing/2014/main" id="{729DCFA1-76ED-8971-565F-DC0117475B23}"/>
              </a:ext>
            </a:extLst>
          </p:cNvPr>
          <p:cNvSpPr txBox="1"/>
          <p:nvPr/>
        </p:nvSpPr>
        <p:spPr>
          <a:xfrm>
            <a:off x="11247455" y="1736560"/>
            <a:ext cx="944545" cy="369332"/>
          </a:xfrm>
          <a:prstGeom prst="rect">
            <a:avLst/>
          </a:prstGeom>
          <a:noFill/>
        </p:spPr>
        <p:txBody>
          <a:bodyPr wrap="square" rtlCol="0">
            <a:spAutoFit/>
          </a:bodyPr>
          <a:lstStyle/>
          <a:p>
            <a:r>
              <a:rPr lang="cs-CZ" b="1" dirty="0">
                <a:solidFill>
                  <a:srgbClr val="FF0000"/>
                </a:solidFill>
              </a:rPr>
              <a:t>400kW</a:t>
            </a:r>
          </a:p>
        </p:txBody>
      </p:sp>
      <p:pic>
        <p:nvPicPr>
          <p:cNvPr id="11" name="Obrázek 10">
            <a:extLst>
              <a:ext uri="{FF2B5EF4-FFF2-40B4-BE49-F238E27FC236}">
                <a16:creationId xmlns:a16="http://schemas.microsoft.com/office/drawing/2014/main" id="{38D2B4FF-D4BF-DA38-E651-90E46E877578}"/>
              </a:ext>
            </a:extLst>
          </p:cNvPr>
          <p:cNvPicPr>
            <a:picLocks noChangeAspect="1"/>
          </p:cNvPicPr>
          <p:nvPr/>
        </p:nvPicPr>
        <p:blipFill>
          <a:blip r:embed="rId4"/>
          <a:stretch>
            <a:fillRect/>
          </a:stretch>
        </p:blipFill>
        <p:spPr>
          <a:xfrm>
            <a:off x="7565257" y="2341270"/>
            <a:ext cx="4539126" cy="2752449"/>
          </a:xfrm>
          <a:prstGeom prst="rect">
            <a:avLst/>
          </a:prstGeom>
        </p:spPr>
      </p:pic>
      <p:pic>
        <p:nvPicPr>
          <p:cNvPr id="7" name="Obrázek 6" descr="Obsah obrázku mrak, venku, obloha, budova&#10;&#10;Popis byl vytvořen automaticky">
            <a:extLst>
              <a:ext uri="{FF2B5EF4-FFF2-40B4-BE49-F238E27FC236}">
                <a16:creationId xmlns:a16="http://schemas.microsoft.com/office/drawing/2014/main" id="{D29C3086-BA37-2AFD-30AF-7C04D281A594}"/>
              </a:ext>
            </a:extLst>
          </p:cNvPr>
          <p:cNvPicPr>
            <a:picLocks noChangeAspect="1"/>
          </p:cNvPicPr>
          <p:nvPr/>
        </p:nvPicPr>
        <p:blipFill>
          <a:blip r:embed="rId5"/>
          <a:srcRect l="6957" t="22699" r="8197" b="23458"/>
          <a:stretch/>
        </p:blipFill>
        <p:spPr>
          <a:xfrm rot="10800000">
            <a:off x="5211206" y="4187569"/>
            <a:ext cx="4996207" cy="2377911"/>
          </a:xfrm>
          <a:prstGeom prst="rect">
            <a:avLst/>
          </a:prstGeom>
        </p:spPr>
      </p:pic>
      <p:pic>
        <p:nvPicPr>
          <p:cNvPr id="10" name="Obrázek 9">
            <a:extLst>
              <a:ext uri="{FF2B5EF4-FFF2-40B4-BE49-F238E27FC236}">
                <a16:creationId xmlns:a16="http://schemas.microsoft.com/office/drawing/2014/main" id="{55E9FA8A-D4FC-BDC7-9A1E-6CF2368C3926}"/>
              </a:ext>
            </a:extLst>
          </p:cNvPr>
          <p:cNvPicPr>
            <a:picLocks noChangeAspect="1"/>
          </p:cNvPicPr>
          <p:nvPr/>
        </p:nvPicPr>
        <p:blipFill>
          <a:blip r:embed="rId6"/>
          <a:stretch>
            <a:fillRect/>
          </a:stretch>
        </p:blipFill>
        <p:spPr>
          <a:xfrm>
            <a:off x="8975138" y="4773486"/>
            <a:ext cx="3517697" cy="2408129"/>
          </a:xfrm>
          <a:prstGeom prst="rect">
            <a:avLst/>
          </a:prstGeom>
        </p:spPr>
      </p:pic>
    </p:spTree>
    <p:extLst>
      <p:ext uri="{BB962C8B-B14F-4D97-AF65-F5344CB8AC3E}">
        <p14:creationId xmlns:p14="http://schemas.microsoft.com/office/powerpoint/2010/main" val="22788277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4F4328F-6904-0634-F7DF-4D72848AB00A}"/>
              </a:ext>
            </a:extLst>
          </p:cNvPr>
          <p:cNvSpPr>
            <a:spLocks noGrp="1"/>
          </p:cNvSpPr>
          <p:nvPr>
            <p:ph type="title"/>
          </p:nvPr>
        </p:nvSpPr>
        <p:spPr/>
        <p:txBody>
          <a:bodyPr/>
          <a:lstStyle/>
          <a:p>
            <a:r>
              <a:rPr lang="cs-CZ" dirty="0"/>
              <a:t>LEGISLATIVA- ČASOVÁ OSA - HISTORIE</a:t>
            </a:r>
          </a:p>
        </p:txBody>
      </p:sp>
      <p:pic>
        <p:nvPicPr>
          <p:cNvPr id="7" name="Zástupný obsah 6">
            <a:extLst>
              <a:ext uri="{FF2B5EF4-FFF2-40B4-BE49-F238E27FC236}">
                <a16:creationId xmlns:a16="http://schemas.microsoft.com/office/drawing/2014/main" id="{1985DC0E-77EC-8549-7841-EC940B7A51DC}"/>
              </a:ext>
            </a:extLst>
          </p:cNvPr>
          <p:cNvPicPr>
            <a:picLocks noGrp="1" noChangeAspect="1"/>
          </p:cNvPicPr>
          <p:nvPr>
            <p:ph idx="1"/>
          </p:nvPr>
        </p:nvPicPr>
        <p:blipFill>
          <a:blip r:embed="rId2"/>
          <a:stretch>
            <a:fillRect/>
          </a:stretch>
        </p:blipFill>
        <p:spPr>
          <a:xfrm>
            <a:off x="1787686" y="1931988"/>
            <a:ext cx="8445178" cy="4052887"/>
          </a:xfrm>
        </p:spPr>
      </p:pic>
      <p:sp>
        <p:nvSpPr>
          <p:cNvPr id="4" name="Zástupný symbol pro číslo snímku 3">
            <a:extLst>
              <a:ext uri="{FF2B5EF4-FFF2-40B4-BE49-F238E27FC236}">
                <a16:creationId xmlns:a16="http://schemas.microsoft.com/office/drawing/2014/main" id="{84FB5444-70F6-241E-7B39-1CC58A05DE96}"/>
              </a:ext>
            </a:extLst>
          </p:cNvPr>
          <p:cNvSpPr>
            <a:spLocks noGrp="1"/>
          </p:cNvSpPr>
          <p:nvPr>
            <p:ph type="sldNum" sz="quarter" idx="12"/>
          </p:nvPr>
        </p:nvSpPr>
        <p:spPr/>
        <p:txBody>
          <a:bodyPr/>
          <a:lstStyle/>
          <a:p>
            <a:pPr rtl="0"/>
            <a:fld id="{4FAB73BC-B049-4115-A692-8D63A059BFB8}" type="slidenum">
              <a:rPr lang="de-DE" noProof="0" smtClean="0"/>
              <a:pPr rtl="0"/>
              <a:t>8</a:t>
            </a:fld>
            <a:endParaRPr lang="de-DE" noProof="0"/>
          </a:p>
        </p:txBody>
      </p:sp>
      <p:pic>
        <p:nvPicPr>
          <p:cNvPr id="9" name="Obrázek 8">
            <a:extLst>
              <a:ext uri="{FF2B5EF4-FFF2-40B4-BE49-F238E27FC236}">
                <a16:creationId xmlns:a16="http://schemas.microsoft.com/office/drawing/2014/main" id="{938A0736-10A9-E1B4-0768-9A00045C6DB5}"/>
              </a:ext>
            </a:extLst>
          </p:cNvPr>
          <p:cNvPicPr>
            <a:picLocks noChangeAspect="1"/>
          </p:cNvPicPr>
          <p:nvPr/>
        </p:nvPicPr>
        <p:blipFill>
          <a:blip r:embed="rId2"/>
          <a:stretch>
            <a:fillRect/>
          </a:stretch>
        </p:blipFill>
        <p:spPr>
          <a:xfrm>
            <a:off x="262465" y="1425865"/>
            <a:ext cx="10273868" cy="4930485"/>
          </a:xfrm>
          <a:prstGeom prst="rect">
            <a:avLst/>
          </a:prstGeom>
        </p:spPr>
      </p:pic>
    </p:spTree>
    <p:extLst>
      <p:ext uri="{BB962C8B-B14F-4D97-AF65-F5344CB8AC3E}">
        <p14:creationId xmlns:p14="http://schemas.microsoft.com/office/powerpoint/2010/main" val="1784044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A1B350C-410B-8938-F3EC-B8E5E8D090FB}"/>
              </a:ext>
            </a:extLst>
          </p:cNvPr>
          <p:cNvSpPr>
            <a:spLocks noGrp="1"/>
          </p:cNvSpPr>
          <p:nvPr>
            <p:ph type="title"/>
          </p:nvPr>
        </p:nvSpPr>
        <p:spPr/>
        <p:txBody>
          <a:bodyPr/>
          <a:lstStyle/>
          <a:p>
            <a:r>
              <a:rPr lang="cs-CZ" dirty="0"/>
              <a:t> AKTUALIZACE SMĚRNICE EPBD PRO NOVOSTAVBY</a:t>
            </a:r>
          </a:p>
        </p:txBody>
      </p:sp>
      <p:pic>
        <p:nvPicPr>
          <p:cNvPr id="7" name="Zástupný obsah 6">
            <a:extLst>
              <a:ext uri="{FF2B5EF4-FFF2-40B4-BE49-F238E27FC236}">
                <a16:creationId xmlns:a16="http://schemas.microsoft.com/office/drawing/2014/main" id="{8DA8CFFB-C259-197B-A85A-755CD2F1597F}"/>
              </a:ext>
            </a:extLst>
          </p:cNvPr>
          <p:cNvPicPr>
            <a:picLocks noGrp="1" noChangeAspect="1"/>
          </p:cNvPicPr>
          <p:nvPr>
            <p:ph idx="1"/>
          </p:nvPr>
        </p:nvPicPr>
        <p:blipFill>
          <a:blip r:embed="rId2"/>
          <a:stretch>
            <a:fillRect/>
          </a:stretch>
        </p:blipFill>
        <p:spPr>
          <a:xfrm>
            <a:off x="1330037" y="1566541"/>
            <a:ext cx="8348598" cy="4658782"/>
          </a:xfrm>
        </p:spPr>
      </p:pic>
      <p:sp>
        <p:nvSpPr>
          <p:cNvPr id="4" name="Zástupný symbol pro číslo snímku 3">
            <a:extLst>
              <a:ext uri="{FF2B5EF4-FFF2-40B4-BE49-F238E27FC236}">
                <a16:creationId xmlns:a16="http://schemas.microsoft.com/office/drawing/2014/main" id="{6143BCB2-AE1A-C6E6-3B80-587296D53B88}"/>
              </a:ext>
            </a:extLst>
          </p:cNvPr>
          <p:cNvSpPr>
            <a:spLocks noGrp="1"/>
          </p:cNvSpPr>
          <p:nvPr>
            <p:ph type="sldNum" sz="quarter" idx="12"/>
          </p:nvPr>
        </p:nvSpPr>
        <p:spPr/>
        <p:txBody>
          <a:bodyPr/>
          <a:lstStyle/>
          <a:p>
            <a:pPr rtl="0"/>
            <a:fld id="{4FAB73BC-B049-4115-A692-8D63A059BFB8}" type="slidenum">
              <a:rPr lang="de-DE" noProof="0" smtClean="0"/>
              <a:pPr rtl="0"/>
              <a:t>9</a:t>
            </a:fld>
            <a:endParaRPr lang="de-DE" noProof="0"/>
          </a:p>
        </p:txBody>
      </p:sp>
      <p:sp>
        <p:nvSpPr>
          <p:cNvPr id="8" name="Šipka: dolů 7">
            <a:extLst>
              <a:ext uri="{FF2B5EF4-FFF2-40B4-BE49-F238E27FC236}">
                <a16:creationId xmlns:a16="http://schemas.microsoft.com/office/drawing/2014/main" id="{C7B1AE4C-0E96-A9FA-5C9A-78F2E1430DD4}"/>
              </a:ext>
            </a:extLst>
          </p:cNvPr>
          <p:cNvSpPr/>
          <p:nvPr/>
        </p:nvSpPr>
        <p:spPr>
          <a:xfrm>
            <a:off x="5343236" y="1566541"/>
            <a:ext cx="249382" cy="21607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Šipka: dolů 8">
            <a:extLst>
              <a:ext uri="{FF2B5EF4-FFF2-40B4-BE49-F238E27FC236}">
                <a16:creationId xmlns:a16="http://schemas.microsoft.com/office/drawing/2014/main" id="{65C4DFB1-9BC2-C28E-DD3D-24E091529092}"/>
              </a:ext>
            </a:extLst>
          </p:cNvPr>
          <p:cNvSpPr/>
          <p:nvPr/>
        </p:nvSpPr>
        <p:spPr>
          <a:xfrm>
            <a:off x="6350002" y="1566541"/>
            <a:ext cx="249382" cy="21607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 name="TextovéPole 2">
            <a:extLst>
              <a:ext uri="{FF2B5EF4-FFF2-40B4-BE49-F238E27FC236}">
                <a16:creationId xmlns:a16="http://schemas.microsoft.com/office/drawing/2014/main" id="{059FEFEC-8210-8452-F236-4D37A22BFAFA}"/>
              </a:ext>
            </a:extLst>
          </p:cNvPr>
          <p:cNvSpPr txBox="1"/>
          <p:nvPr/>
        </p:nvSpPr>
        <p:spPr>
          <a:xfrm>
            <a:off x="9553048" y="3244334"/>
            <a:ext cx="2162175" cy="369332"/>
          </a:xfrm>
          <a:prstGeom prst="rect">
            <a:avLst/>
          </a:prstGeom>
          <a:noFill/>
        </p:spPr>
        <p:txBody>
          <a:bodyPr wrap="square" rtlCol="0">
            <a:spAutoFit/>
          </a:bodyPr>
          <a:lstStyle/>
          <a:p>
            <a:r>
              <a:rPr lang="cs-CZ" dirty="0"/>
              <a:t>BEZEMISNÍ BUDOVY</a:t>
            </a:r>
          </a:p>
        </p:txBody>
      </p:sp>
    </p:spTree>
    <p:extLst>
      <p:ext uri="{BB962C8B-B14F-4D97-AF65-F5344CB8AC3E}">
        <p14:creationId xmlns:p14="http://schemas.microsoft.com/office/powerpoint/2010/main" val="3739519020"/>
      </p:ext>
    </p:extLst>
  </p:cSld>
  <p:clrMapOvr>
    <a:masterClrMapping/>
  </p:clrMapOvr>
</p:sld>
</file>

<file path=ppt/theme/theme1.xml><?xml version="1.0" encoding="utf-8"?>
<a:theme xmlns:a="http://schemas.openxmlformats.org/drawingml/2006/main" name="FEVER">
  <a:themeElements>
    <a:clrScheme name="Benutzerdefiniert 3">
      <a:dk1>
        <a:sysClr val="windowText" lastClr="000000"/>
      </a:dk1>
      <a:lt1>
        <a:sysClr val="window" lastClr="FFFFFF"/>
      </a:lt1>
      <a:dk2>
        <a:srgbClr val="58585A"/>
      </a:dk2>
      <a:lt2>
        <a:srgbClr val="87888A"/>
      </a:lt2>
      <a:accent1>
        <a:srgbClr val="97BF0D"/>
      </a:accent1>
      <a:accent2>
        <a:srgbClr val="C5D882"/>
      </a:accent2>
      <a:accent3>
        <a:srgbClr val="F69028"/>
      </a:accent3>
      <a:accent4>
        <a:srgbClr val="EC7016"/>
      </a:accent4>
      <a:accent5>
        <a:srgbClr val="E64823"/>
      </a:accent5>
      <a:accent6>
        <a:srgbClr val="9C6A6A"/>
      </a:accent6>
      <a:hlink>
        <a:srgbClr val="2998E3"/>
      </a:hlink>
      <a:folHlink>
        <a:srgbClr val="7F7F7F"/>
      </a:folHlink>
    </a:clrScheme>
    <a:fontScheme name="Benutzerdefiniert 1">
      <a:majorFont>
        <a:latin typeface="Creato Display Medium"/>
        <a:ea typeface=""/>
        <a:cs typeface=""/>
      </a:majorFont>
      <a:minorFont>
        <a:latin typeface="Creato Display Light"/>
        <a:ea typeface=""/>
        <a:cs typeface=""/>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18A1B607-7BAE-46D6-8090-545AC7BDD739}"/>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f04d87c-e465-45c9-869d-199d5cbc16a1" xsi:nil="true"/>
    <lcf76f155ced4ddcb4097134ff3c332f xmlns="62ed641a-031e-40bc-a1d1-de3157179d91">
      <Terms xmlns="http://schemas.microsoft.com/office/infopath/2007/PartnerControls"/>
    </lcf76f155ced4ddcb4097134ff3c332f>
    <_Flow_SignoffStatus xmlns="62ed641a-031e-40bc-a1d1-de3157179d9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26E45F0B91B6C44908DA4145DB0B574" ma:contentTypeVersion="14" ma:contentTypeDescription="Create a new document." ma:contentTypeScope="" ma:versionID="43fe0994bfd1ce88ef833e4d6de7c632">
  <xsd:schema xmlns:xsd="http://www.w3.org/2001/XMLSchema" xmlns:xs="http://www.w3.org/2001/XMLSchema" xmlns:p="http://schemas.microsoft.com/office/2006/metadata/properties" xmlns:ns2="62ed641a-031e-40bc-a1d1-de3157179d91" xmlns:ns3="8f04d87c-e465-45c9-869d-199d5cbc16a1" targetNamespace="http://schemas.microsoft.com/office/2006/metadata/properties" ma:root="true" ma:fieldsID="9b11984d23dc1b1bdb3382cecc3ff064" ns2:_="" ns3:_="">
    <xsd:import namespace="62ed641a-031e-40bc-a1d1-de3157179d91"/>
    <xsd:import namespace="8f04d87c-e465-45c9-869d-199d5cbc16a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_Flow_SignoffStatus" minOccurs="0"/>
                <xsd:element ref="ns2:lcf76f155ced4ddcb4097134ff3c332f" minOccurs="0"/>
                <xsd:element ref="ns3:TaxCatchAll" minOccurs="0"/>
                <xsd:element ref="ns2:MediaServiceDateTaken" minOccurs="0"/>
                <xsd:element ref="ns2:MediaServiceLocation" minOccurs="0"/>
                <xsd:element ref="ns2:MediaServiceGenerationTime" minOccurs="0"/>
                <xsd:element ref="ns2:MediaServiceEventHashCode" minOccurs="0"/>
                <xsd:element ref="ns2:MediaServiceOCR"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ed641a-031e-40bc-a1d1-de3157179d9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_Flow_SignoffStatus" ma:index="12" nillable="true" ma:displayName="Sign-off status" ma:internalName="Sign_x002d_off_x0020_status">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ab9ad72e-b04b-4e47-b941-0112783de042"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Location" ma:index="17" nillable="true" ma:displayName="Location" ma:indexed="true"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f04d87c-e465-45c9-869d-199d5cbc16a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64ae49dd-9cca-42a0-a2f5-2e23b95f709b}" ma:internalName="TaxCatchAll" ma:showField="CatchAllData" ma:web="8f04d87c-e465-45c9-869d-199d5cbc16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0541854-87B3-4953-A183-EF3BD285377B}">
  <ds:schemaRefs>
    <ds:schemaRef ds:uri="http://schemas.microsoft.com/office/2006/metadata/properties"/>
    <ds:schemaRef ds:uri="http://purl.org/dc/dcmitype/"/>
    <ds:schemaRef ds:uri="http://purl.org/dc/terms/"/>
    <ds:schemaRef ds:uri="http://schemas.openxmlformats.org/package/2006/metadata/core-properties"/>
    <ds:schemaRef ds:uri="http://schemas.microsoft.com/office/infopath/2007/PartnerControls"/>
    <ds:schemaRef ds:uri="http://schemas.microsoft.com/office/2006/documentManagement/types"/>
    <ds:schemaRef ds:uri="http://purl.org/dc/elements/1.1/"/>
    <ds:schemaRef ds:uri="http://www.w3.org/XML/1998/namespace"/>
    <ds:schemaRef ds:uri="8f04d87c-e465-45c9-869d-199d5cbc16a1"/>
    <ds:schemaRef ds:uri="62ed641a-031e-40bc-a1d1-de3157179d91"/>
  </ds:schemaRefs>
</ds:datastoreItem>
</file>

<file path=customXml/itemProps2.xml><?xml version="1.0" encoding="utf-8"?>
<ds:datastoreItem xmlns:ds="http://schemas.openxmlformats.org/officeDocument/2006/customXml" ds:itemID="{D2F058FC-391D-4DCB-85F6-910F061BA7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2ed641a-031e-40bc-a1d1-de3157179d91"/>
    <ds:schemaRef ds:uri="8f04d87c-e465-45c9-869d-199d5cbc16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FB9BFA2-1FA5-44A1-B975-10D6BF58EC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745</Words>
  <Application>Microsoft Office PowerPoint</Application>
  <PresentationFormat>Širokoúhlá obrazovka</PresentationFormat>
  <Paragraphs>122</Paragraphs>
  <Slides>18</Slides>
  <Notes>1</Notes>
  <HiddenSlides>0</HiddenSlides>
  <MMClips>0</MMClips>
  <ScaleCrop>false</ScaleCrop>
  <HeadingPairs>
    <vt:vector size="6" baseType="variant">
      <vt:variant>
        <vt:lpstr>Použitá písma</vt:lpstr>
      </vt:variant>
      <vt:variant>
        <vt:i4>9</vt:i4>
      </vt:variant>
      <vt:variant>
        <vt:lpstr>Motiv</vt:lpstr>
      </vt:variant>
      <vt:variant>
        <vt:i4>1</vt:i4>
      </vt:variant>
      <vt:variant>
        <vt:lpstr>Nadpisy snímků</vt:lpstr>
      </vt:variant>
      <vt:variant>
        <vt:i4>18</vt:i4>
      </vt:variant>
    </vt:vector>
  </HeadingPairs>
  <TitlesOfParts>
    <vt:vector size="28" baseType="lpstr">
      <vt:lpstr>Aptos Narrow</vt:lpstr>
      <vt:lpstr>Arial</vt:lpstr>
      <vt:lpstr>Calibri</vt:lpstr>
      <vt:lpstr>Creato Display</vt:lpstr>
      <vt:lpstr>Creato Display Light</vt:lpstr>
      <vt:lpstr>Creato Display Medium</vt:lpstr>
      <vt:lpstr>Times New Roman</vt:lpstr>
      <vt:lpstr>Wingdings</vt:lpstr>
      <vt:lpstr>Wingdings 2</vt:lpstr>
      <vt:lpstr>FEVER</vt:lpstr>
      <vt:lpstr>Komunitní  One-Stop-Shop (OSS)</vt:lpstr>
      <vt:lpstr>ČESKO A EVROPA ŘEŠÍ KLIMA – MODERNIZAČNÍ FOND</vt:lpstr>
      <vt:lpstr>INSTALOVANÝ VÝKON VÝROBY ELEKTŘINY VE ZLÍNSKÉM KRAJI DLE ZDROJŮ</vt:lpstr>
      <vt:lpstr> ÚZEMÍ ZLÍNSKÉHO KRAJE ENERGETICKÁ BILANCE ROK 2023</vt:lpstr>
      <vt:lpstr>CO MŮŽEME OVLIVNIT BEZ VNĚJŠÍCH VLIVŮ</vt:lpstr>
      <vt:lpstr>JAK MŮŽEME STAVĚT S VYUŽITÍM DOTACÍ </vt:lpstr>
      <vt:lpstr>POSILOVÁNÍ ENERGETICKÉ SOBĚSTAČNOSTI AREÁLŮ A OBCÍ </vt:lpstr>
      <vt:lpstr>LEGISLATIVA- ČASOVÁ OSA - HISTORIE</vt:lpstr>
      <vt:lpstr> AKTUALIZACE SMĚRNICE EPBD PRO NOVOSTAVBY</vt:lpstr>
      <vt:lpstr>PODMÍNKY ZLÍNSKÉHO KRAJE PRO POSKYTUTÍ DOTACÍ OBCÍM NA PD</vt:lpstr>
      <vt:lpstr>ZÁKON 406/2000Sb.</vt:lpstr>
      <vt:lpstr>OSS – JEDNOTNÉ KONTAKTNÍ MÍSTO </vt:lpstr>
      <vt:lpstr>Pilot 1: OBEC VLČNOV</vt:lpstr>
      <vt:lpstr>Pilot 2: MĚSTO SLAVIČÍN</vt:lpstr>
      <vt:lpstr>REPORT DAT O SDÍLENÍ Z  DATOVÉHO CENTRA WWW.EDC-CR.CZ</vt:lpstr>
      <vt:lpstr>Pilot Site 2: Slavičín</vt:lpstr>
      <vt:lpstr>Pilot 3: MĚSTO Zlín</vt:lpstr>
      <vt:lpstr>Prezentace aplikace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Regional ecosystem #4 Prague (CZECH REPUBLIC)</dc:title>
  <dc:creator/>
  <cp:lastModifiedBy/>
  <cp:revision>33</cp:revision>
  <dcterms:created xsi:type="dcterms:W3CDTF">2020-05-25T14:17:31Z</dcterms:created>
  <dcterms:modified xsi:type="dcterms:W3CDTF">2024-11-25T13:44:54Z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0x010100C26E45F0B91B6C44908DA4145DB0B574</vt:lpwstr>
  </property>
</Properties>
</file>