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69" r:id="rId7"/>
    <p:sldId id="270" r:id="rId8"/>
    <p:sldId id="279" r:id="rId9"/>
    <p:sldId id="280" r:id="rId10"/>
    <p:sldId id="276" r:id="rId11"/>
    <p:sldId id="274" r:id="rId12"/>
    <p:sldId id="282" r:id="rId13"/>
    <p:sldId id="275" r:id="rId14"/>
    <p:sldId id="271" r:id="rId15"/>
    <p:sldId id="281" r:id="rId16"/>
    <p:sldId id="277" r:id="rId17"/>
    <p:sldId id="278" r:id="rId18"/>
    <p:sldId id="272" r:id="rId19"/>
    <p:sldId id="273" r:id="rId20"/>
    <p:sldId id="264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96" d="100"/>
          <a:sy n="96" d="100"/>
        </p:scale>
        <p:origin x="2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tekl Bedřich" userId="9d41d81a-e1eb-4b5e-8853-34930a62f11d" providerId="ADAL" clId="{57D478EC-1051-4C47-B7BF-87EF1220F9AA}"/>
    <pc:docChg chg="modSld">
      <pc:chgData name="Štekl Bedřich" userId="9d41d81a-e1eb-4b5e-8853-34930a62f11d" providerId="ADAL" clId="{57D478EC-1051-4C47-B7BF-87EF1220F9AA}" dt="2023-06-28T13:53:10.654" v="22" actId="20577"/>
      <pc:docMkLst>
        <pc:docMk/>
      </pc:docMkLst>
      <pc:sldChg chg="modSp mod">
        <pc:chgData name="Štekl Bedřich" userId="9d41d81a-e1eb-4b5e-8853-34930a62f11d" providerId="ADAL" clId="{57D478EC-1051-4C47-B7BF-87EF1220F9AA}" dt="2023-06-28T13:51:04.553" v="1" actId="20577"/>
        <pc:sldMkLst>
          <pc:docMk/>
          <pc:sldMk cId="2134653494" sldId="256"/>
        </pc:sldMkLst>
      </pc:sldChg>
      <pc:sldChg chg="modSp mod">
        <pc:chgData name="Štekl Bedřich" userId="9d41d81a-e1eb-4b5e-8853-34930a62f11d" providerId="ADAL" clId="{57D478EC-1051-4C47-B7BF-87EF1220F9AA}" dt="2023-06-28T13:51:36.902" v="16" actId="20577"/>
        <pc:sldMkLst>
          <pc:docMk/>
          <pc:sldMk cId="745454274" sldId="264"/>
        </pc:sldMkLst>
      </pc:sldChg>
      <pc:sldChg chg="modSp mod">
        <pc:chgData name="Štekl Bedřich" userId="9d41d81a-e1eb-4b5e-8853-34930a62f11d" providerId="ADAL" clId="{57D478EC-1051-4C47-B7BF-87EF1220F9AA}" dt="2023-06-28T13:53:10.654" v="22" actId="20577"/>
        <pc:sldMkLst>
          <pc:docMk/>
          <pc:sldMk cId="204172705" sldId="274"/>
        </pc:sldMkLst>
      </pc:sldChg>
      <pc:sldChg chg="modSp mod">
        <pc:chgData name="Štekl Bedřich" userId="9d41d81a-e1eb-4b5e-8853-34930a62f11d" providerId="ADAL" clId="{57D478EC-1051-4C47-B7BF-87EF1220F9AA}" dt="2023-06-28T13:52:21.974" v="21" actId="20577"/>
        <pc:sldMkLst>
          <pc:docMk/>
          <pc:sldMk cId="2921619798" sldId="277"/>
        </pc:sldMkLst>
      </pc:sldChg>
    </pc:docChg>
  </pc:docChgLst>
  <pc:docChgLst>
    <pc:chgData name="Štekl Bedřich" userId="9d41d81a-e1eb-4b5e-8853-34930a62f11d" providerId="ADAL" clId="{6C44DEE1-9682-440B-97A4-8DD3F0C08631}"/>
    <pc:docChg chg="undo custSel addSld delSld modSld">
      <pc:chgData name="Štekl Bedřich" userId="9d41d81a-e1eb-4b5e-8853-34930a62f11d" providerId="ADAL" clId="{6C44DEE1-9682-440B-97A4-8DD3F0C08631}" dt="2023-09-19T05:57:11.562" v="75" actId="1076"/>
      <pc:docMkLst>
        <pc:docMk/>
      </pc:docMkLst>
      <pc:sldChg chg="modSp mod">
        <pc:chgData name="Štekl Bedřich" userId="9d41d81a-e1eb-4b5e-8853-34930a62f11d" providerId="ADAL" clId="{6C44DEE1-9682-440B-97A4-8DD3F0C08631}" dt="2023-09-19T05:57:11.562" v="75" actId="1076"/>
        <pc:sldMkLst>
          <pc:docMk/>
          <pc:sldMk cId="2936422038" sldId="273"/>
        </pc:sldMkLst>
      </pc:sldChg>
      <pc:sldChg chg="new del">
        <pc:chgData name="Štekl Bedřich" userId="9d41d81a-e1eb-4b5e-8853-34930a62f11d" providerId="ADAL" clId="{6C44DEE1-9682-440B-97A4-8DD3F0C08631}" dt="2023-09-18T15:18:32.245" v="1" actId="680"/>
        <pc:sldMkLst>
          <pc:docMk/>
          <pc:sldMk cId="159519953" sldId="281"/>
        </pc:sldMkLst>
      </pc:sldChg>
      <pc:sldChg chg="addSp delSp modSp new mod setBg">
        <pc:chgData name="Štekl Bedřich" userId="9d41d81a-e1eb-4b5e-8853-34930a62f11d" providerId="ADAL" clId="{6C44DEE1-9682-440B-97A4-8DD3F0C08631}" dt="2023-09-18T15:26:47.141" v="33" actId="255"/>
        <pc:sldMkLst>
          <pc:docMk/>
          <pc:sldMk cId="2553325178" sldId="281"/>
        </pc:sldMkLst>
      </pc:sldChg>
    </pc:docChg>
  </pc:docChgLst>
  <pc:docChgLst>
    <pc:chgData name="Štekl Bedřich" userId="9d41d81a-e1eb-4b5e-8853-34930a62f11d" providerId="ADAL" clId="{B586B2E8-3FD1-4936-BBCB-A93D0E6C3D0E}"/>
    <pc:docChg chg="undo custSel addSld modSld">
      <pc:chgData name="Štekl Bedřich" userId="9d41d81a-e1eb-4b5e-8853-34930a62f11d" providerId="ADAL" clId="{B586B2E8-3FD1-4936-BBCB-A93D0E6C3D0E}" dt="2025-05-13T05:50:23.450" v="993" actId="20577"/>
      <pc:docMkLst>
        <pc:docMk/>
      </pc:docMkLst>
      <pc:sldChg chg="modSp mod">
        <pc:chgData name="Štekl Bedřich" userId="9d41d81a-e1eb-4b5e-8853-34930a62f11d" providerId="ADAL" clId="{B586B2E8-3FD1-4936-BBCB-A93D0E6C3D0E}" dt="2025-05-06T11:12:14.495" v="667" actId="20577"/>
        <pc:sldMkLst>
          <pc:docMk/>
          <pc:sldMk cId="2134653494" sldId="256"/>
        </pc:sldMkLst>
        <pc:spChg chg="mod">
          <ac:chgData name="Štekl Bedřich" userId="9d41d81a-e1eb-4b5e-8853-34930a62f11d" providerId="ADAL" clId="{B586B2E8-3FD1-4936-BBCB-A93D0E6C3D0E}" dt="2025-05-06T11:12:14.495" v="667" actId="20577"/>
          <ac:spMkLst>
            <pc:docMk/>
            <pc:sldMk cId="2134653494" sldId="256"/>
            <ac:spMk id="3" creationId="{A470C84C-FA25-4B48-8EA5-40D03BC15649}"/>
          </ac:spMkLst>
        </pc:spChg>
      </pc:sldChg>
      <pc:sldChg chg="modSp mod">
        <pc:chgData name="Štekl Bedřich" userId="9d41d81a-e1eb-4b5e-8853-34930a62f11d" providerId="ADAL" clId="{B586B2E8-3FD1-4936-BBCB-A93D0E6C3D0E}" dt="2025-05-13T05:50:23.450" v="993" actId="20577"/>
        <pc:sldMkLst>
          <pc:docMk/>
          <pc:sldMk cId="1317597661" sldId="269"/>
        </pc:sldMkLst>
        <pc:spChg chg="mod">
          <ac:chgData name="Štekl Bedřich" userId="9d41d81a-e1eb-4b5e-8853-34930a62f11d" providerId="ADAL" clId="{B586B2E8-3FD1-4936-BBCB-A93D0E6C3D0E}" dt="2025-05-13T05:50:23.450" v="993" actId="20577"/>
          <ac:spMkLst>
            <pc:docMk/>
            <pc:sldMk cId="1317597661" sldId="269"/>
            <ac:spMk id="2" creationId="{AE9F03A2-F4C6-C54A-A5C4-2CF1BB5DB16E}"/>
          </ac:spMkLst>
        </pc:spChg>
      </pc:sldChg>
      <pc:sldChg chg="modSp mod">
        <pc:chgData name="Štekl Bedřich" userId="9d41d81a-e1eb-4b5e-8853-34930a62f11d" providerId="ADAL" clId="{B586B2E8-3FD1-4936-BBCB-A93D0E6C3D0E}" dt="2025-05-05T15:14:42.344" v="136" actId="20577"/>
        <pc:sldMkLst>
          <pc:docMk/>
          <pc:sldMk cId="2994679704" sldId="271"/>
        </pc:sldMkLst>
        <pc:spChg chg="mod">
          <ac:chgData name="Štekl Bedřich" userId="9d41d81a-e1eb-4b5e-8853-34930a62f11d" providerId="ADAL" clId="{B586B2E8-3FD1-4936-BBCB-A93D0E6C3D0E}" dt="2025-05-05T15:14:42.344" v="136" actId="20577"/>
          <ac:spMkLst>
            <pc:docMk/>
            <pc:sldMk cId="2994679704" sldId="271"/>
            <ac:spMk id="2" creationId="{AE9F03A2-F4C6-C54A-A5C4-2CF1BB5DB16E}"/>
          </ac:spMkLst>
        </pc:spChg>
      </pc:sldChg>
      <pc:sldChg chg="modSp mod">
        <pc:chgData name="Štekl Bedřich" userId="9d41d81a-e1eb-4b5e-8853-34930a62f11d" providerId="ADAL" clId="{B586B2E8-3FD1-4936-BBCB-A93D0E6C3D0E}" dt="2025-05-05T15:17:39.984" v="191" actId="207"/>
        <pc:sldMkLst>
          <pc:docMk/>
          <pc:sldMk cId="2936422038" sldId="273"/>
        </pc:sldMkLst>
        <pc:spChg chg="mod">
          <ac:chgData name="Štekl Bedřich" userId="9d41d81a-e1eb-4b5e-8853-34930a62f11d" providerId="ADAL" clId="{B586B2E8-3FD1-4936-BBCB-A93D0E6C3D0E}" dt="2025-05-05T15:17:39.984" v="191" actId="207"/>
          <ac:spMkLst>
            <pc:docMk/>
            <pc:sldMk cId="2936422038" sldId="273"/>
            <ac:spMk id="2" creationId="{AE9F03A2-F4C6-C54A-A5C4-2CF1BB5DB16E}"/>
          </ac:spMkLst>
        </pc:spChg>
      </pc:sldChg>
      <pc:sldChg chg="modSp mod">
        <pc:chgData name="Štekl Bedřich" userId="9d41d81a-e1eb-4b5e-8853-34930a62f11d" providerId="ADAL" clId="{B586B2E8-3FD1-4936-BBCB-A93D0E6C3D0E}" dt="2025-05-12T20:30:51.643" v="963" actId="20577"/>
        <pc:sldMkLst>
          <pc:docMk/>
          <pc:sldMk cId="204172705" sldId="274"/>
        </pc:sldMkLst>
        <pc:spChg chg="mod">
          <ac:chgData name="Štekl Bedřich" userId="9d41d81a-e1eb-4b5e-8853-34930a62f11d" providerId="ADAL" clId="{B586B2E8-3FD1-4936-BBCB-A93D0E6C3D0E}" dt="2025-05-12T20:30:51.643" v="963" actId="20577"/>
          <ac:spMkLst>
            <pc:docMk/>
            <pc:sldMk cId="204172705" sldId="274"/>
            <ac:spMk id="6" creationId="{2924391F-404E-14CD-ADF2-EA09143F2027}"/>
          </ac:spMkLst>
        </pc:spChg>
      </pc:sldChg>
      <pc:sldChg chg="modSp mod">
        <pc:chgData name="Štekl Bedřich" userId="9d41d81a-e1eb-4b5e-8853-34930a62f11d" providerId="ADAL" clId="{B586B2E8-3FD1-4936-BBCB-A93D0E6C3D0E}" dt="2025-05-06T11:36:18.069" v="934" actId="20577"/>
        <pc:sldMkLst>
          <pc:docMk/>
          <pc:sldMk cId="2867187820" sldId="276"/>
        </pc:sldMkLst>
        <pc:spChg chg="mod">
          <ac:chgData name="Štekl Bedřich" userId="9d41d81a-e1eb-4b5e-8853-34930a62f11d" providerId="ADAL" clId="{B586B2E8-3FD1-4936-BBCB-A93D0E6C3D0E}" dt="2025-05-06T11:36:18.069" v="934" actId="20577"/>
          <ac:spMkLst>
            <pc:docMk/>
            <pc:sldMk cId="2867187820" sldId="276"/>
            <ac:spMk id="4" creationId="{67304988-A012-F1CE-2B85-53D56FED06CF}"/>
          </ac:spMkLst>
        </pc:spChg>
      </pc:sldChg>
      <pc:sldChg chg="modSp mod">
        <pc:chgData name="Štekl Bedřich" userId="9d41d81a-e1eb-4b5e-8853-34930a62f11d" providerId="ADAL" clId="{B586B2E8-3FD1-4936-BBCB-A93D0E6C3D0E}" dt="2025-05-05T15:33:33.008" v="195" actId="20577"/>
        <pc:sldMkLst>
          <pc:docMk/>
          <pc:sldMk cId="2921619798" sldId="277"/>
        </pc:sldMkLst>
        <pc:spChg chg="mod">
          <ac:chgData name="Štekl Bedřich" userId="9d41d81a-e1eb-4b5e-8853-34930a62f11d" providerId="ADAL" clId="{B586B2E8-3FD1-4936-BBCB-A93D0E6C3D0E}" dt="2025-05-05T15:33:33.008" v="195" actId="20577"/>
          <ac:spMkLst>
            <pc:docMk/>
            <pc:sldMk cId="2921619798" sldId="277"/>
            <ac:spMk id="2" creationId="{AE9F03A2-F4C6-C54A-A5C4-2CF1BB5DB16E}"/>
          </ac:spMkLst>
        </pc:spChg>
      </pc:sldChg>
      <pc:sldChg chg="modSp mod">
        <pc:chgData name="Štekl Bedřich" userId="9d41d81a-e1eb-4b5e-8853-34930a62f11d" providerId="ADAL" clId="{B586B2E8-3FD1-4936-BBCB-A93D0E6C3D0E}" dt="2025-05-05T15:38:12.431" v="200" actId="20577"/>
        <pc:sldMkLst>
          <pc:docMk/>
          <pc:sldMk cId="3503213148" sldId="278"/>
        </pc:sldMkLst>
        <pc:spChg chg="mod">
          <ac:chgData name="Štekl Bedřich" userId="9d41d81a-e1eb-4b5e-8853-34930a62f11d" providerId="ADAL" clId="{B586B2E8-3FD1-4936-BBCB-A93D0E6C3D0E}" dt="2025-05-05T15:38:12.431" v="200" actId="20577"/>
          <ac:spMkLst>
            <pc:docMk/>
            <pc:sldMk cId="3503213148" sldId="278"/>
            <ac:spMk id="2" creationId="{AE9F03A2-F4C6-C54A-A5C4-2CF1BB5DB16E}"/>
          </ac:spMkLst>
        </pc:spChg>
      </pc:sldChg>
      <pc:sldChg chg="modSp mod">
        <pc:chgData name="Štekl Bedřich" userId="9d41d81a-e1eb-4b5e-8853-34930a62f11d" providerId="ADAL" clId="{B586B2E8-3FD1-4936-BBCB-A93D0E6C3D0E}" dt="2025-05-12T20:46:12.453" v="965" actId="20577"/>
        <pc:sldMkLst>
          <pc:docMk/>
          <pc:sldMk cId="2553325178" sldId="281"/>
        </pc:sldMkLst>
        <pc:spChg chg="mod">
          <ac:chgData name="Štekl Bedřich" userId="9d41d81a-e1eb-4b5e-8853-34930a62f11d" providerId="ADAL" clId="{B586B2E8-3FD1-4936-BBCB-A93D0E6C3D0E}" dt="2025-05-12T20:46:12.453" v="965" actId="20577"/>
          <ac:spMkLst>
            <pc:docMk/>
            <pc:sldMk cId="2553325178" sldId="281"/>
            <ac:spMk id="2" creationId="{C88B25CC-E59D-7936-6B86-889FD8AEBDCA}"/>
          </ac:spMkLst>
        </pc:spChg>
        <pc:graphicFrameChg chg="modGraphic">
          <ac:chgData name="Štekl Bedřich" userId="9d41d81a-e1eb-4b5e-8853-34930a62f11d" providerId="ADAL" clId="{B586B2E8-3FD1-4936-BBCB-A93D0E6C3D0E}" dt="2025-05-05T15:48:23.162" v="220" actId="20577"/>
          <ac:graphicFrameMkLst>
            <pc:docMk/>
            <pc:sldMk cId="2553325178" sldId="281"/>
            <ac:graphicFrameMk id="5" creationId="{2595FFD1-5A01-501C-45CD-2E1809ADDA81}"/>
          </ac:graphicFrameMkLst>
        </pc:graphicFrameChg>
      </pc:sldChg>
      <pc:sldChg chg="addSp delSp modSp new mod modClrScheme chgLayout">
        <pc:chgData name="Štekl Bedřich" userId="9d41d81a-e1eb-4b5e-8853-34930a62f11d" providerId="ADAL" clId="{B586B2E8-3FD1-4936-BBCB-A93D0E6C3D0E}" dt="2025-05-13T05:49:14.700" v="984" actId="20577"/>
        <pc:sldMkLst>
          <pc:docMk/>
          <pc:sldMk cId="278004754" sldId="282"/>
        </pc:sldMkLst>
        <pc:spChg chg="mod ord">
          <ac:chgData name="Štekl Bedřich" userId="9d41d81a-e1eb-4b5e-8853-34930a62f11d" providerId="ADAL" clId="{B586B2E8-3FD1-4936-BBCB-A93D0E6C3D0E}" dt="2025-05-06T10:13:11.455" v="236" actId="700"/>
          <ac:spMkLst>
            <pc:docMk/>
            <pc:sldMk cId="278004754" sldId="282"/>
            <ac:spMk id="2" creationId="{C8E2507C-20AE-94A9-6D75-F7080DD0449F}"/>
          </ac:spMkLst>
        </pc:spChg>
        <pc:spChg chg="mod ord">
          <ac:chgData name="Štekl Bedřich" userId="9d41d81a-e1eb-4b5e-8853-34930a62f11d" providerId="ADAL" clId="{B586B2E8-3FD1-4936-BBCB-A93D0E6C3D0E}" dt="2025-05-06T10:13:11.455" v="236" actId="700"/>
          <ac:spMkLst>
            <pc:docMk/>
            <pc:sldMk cId="278004754" sldId="282"/>
            <ac:spMk id="3" creationId="{18EA9AC4-977F-A09C-0144-E16B88334D06}"/>
          </ac:spMkLst>
        </pc:spChg>
        <pc:spChg chg="add mod ord">
          <ac:chgData name="Štekl Bedřich" userId="9d41d81a-e1eb-4b5e-8853-34930a62f11d" providerId="ADAL" clId="{B586B2E8-3FD1-4936-BBCB-A93D0E6C3D0E}" dt="2025-05-13T05:49:14.700" v="984" actId="20577"/>
          <ac:spMkLst>
            <pc:docMk/>
            <pc:sldMk cId="278004754" sldId="282"/>
            <ac:spMk id="7" creationId="{36298BF0-FD9D-E112-52AD-6007A5F9922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13.05.2025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13.05.2025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13.05.2025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13.05.2025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13.05.2025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bedrich.stekl@zlinskykraj.cz" TargetMode="External"/><Relationship Id="rId2" Type="http://schemas.openxmlformats.org/officeDocument/2006/relationships/hyperlink" Target="https://www.mmr.cz/cs/ministerstvo/pohrebnictvi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valecnehroby.army.cz/rady-postupy-zadosti" TargetMode="External"/><Relationship Id="rId7" Type="http://schemas.openxmlformats.org/officeDocument/2006/relationships/hyperlink" Target="mailto:bedrich.stekl@kr-zlinsky.cz" TargetMode="External"/><Relationship Id="rId2" Type="http://schemas.openxmlformats.org/officeDocument/2006/relationships/hyperlink" Target="https://valecnehroby.army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alecnehroby.army.cz/kraje" TargetMode="External"/><Relationship Id="rId5" Type="http://schemas.openxmlformats.org/officeDocument/2006/relationships/hyperlink" Target="https://valecnehroby.army.cz/dokumentace-programu" TargetMode="External"/><Relationship Id="rId4" Type="http://schemas.openxmlformats.org/officeDocument/2006/relationships/hyperlink" Target="https://valecnehroby.army.cz/evidence-valecnych-hrobu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433" y="721843"/>
            <a:ext cx="10681878" cy="3027135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s-CZ" altLang="cs-CZ" sz="8800" b="1" spc="50" dirty="0">
                <a:latin typeface="+mj-lt"/>
              </a:rPr>
              <a:t>Pohřebnictví</a:t>
            </a:r>
            <a:endParaRPr lang="cs-CZ" sz="88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500"/>
            <a:ext cx="9144000" cy="1243998"/>
          </a:xfrm>
        </p:spPr>
        <p:txBody>
          <a:bodyPr anchor="t">
            <a:normAutofit lnSpcReduction="10000"/>
          </a:bodyPr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altLang="cs-CZ" dirty="0">
                <a:latin typeface="+mj-lt"/>
              </a:rPr>
              <a:t>Zlín, 13. května 2025</a:t>
            </a:r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D7C9430A-1F06-A2ED-FE76-6B1367A86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4000" smtClean="0">
                <a:solidFill>
                  <a:schemeClr val="tx1"/>
                </a:solidFill>
              </a:rPr>
              <a:t>10</a:t>
            </a:fld>
            <a:endParaRPr lang="cs-CZ" sz="4000" dirty="0">
              <a:solidFill>
                <a:schemeClr val="tx1"/>
              </a:solidFill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8630824-392B-5AAA-0424-09C4EFD9A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pohřby</a:t>
            </a:r>
          </a:p>
        </p:txBody>
      </p:sp>
      <p:sp>
        <p:nvSpPr>
          <p:cNvPr id="4" name="Zástupný obsah 1">
            <a:extLst>
              <a:ext uri="{FF2B5EF4-FFF2-40B4-BE49-F238E27FC236}">
                <a16:creationId xmlns:a16="http://schemas.microsoft.com/office/drawing/2014/main" id="{837A3385-7A98-084A-E8FC-628488E34DC2}"/>
              </a:ext>
            </a:extLst>
          </p:cNvPr>
          <p:cNvSpPr txBox="1">
            <a:spLocks/>
          </p:cNvSpPr>
          <p:nvPr/>
        </p:nvSpPr>
        <p:spPr>
          <a:xfrm>
            <a:off x="422026" y="1679353"/>
            <a:ext cx="11025227" cy="425562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cs-CZ" sz="1600" dirty="0"/>
              <a:t>Obec, která zajistila pohřbení, přihlásí svoji pohledávku do pasiv pozůstalosti. Bylo-li řízení o pozůstalosti zastaveno, uplatní obec </a:t>
            </a:r>
            <a:r>
              <a:rPr lang="cs-CZ" sz="1600" b="1" dirty="0"/>
              <a:t>náhradu</a:t>
            </a:r>
            <a:r>
              <a:rPr lang="cs-CZ" sz="1600" dirty="0"/>
              <a:t> těchto </a:t>
            </a:r>
            <a:r>
              <a:rPr lang="cs-CZ" sz="1600" b="1" dirty="0"/>
              <a:t>nákladů u MMR </a:t>
            </a:r>
            <a:r>
              <a:rPr lang="cs-CZ" sz="1600" dirty="0"/>
              <a:t>( § 5 odst. 5 zákona o pohřebnictví) </a:t>
            </a:r>
          </a:p>
          <a:p>
            <a:pPr algn="just">
              <a:lnSpc>
                <a:spcPct val="120000"/>
              </a:lnSpc>
            </a:pPr>
            <a:r>
              <a:rPr lang="cs-CZ" sz="1600" dirty="0"/>
              <a:t>Zajišťování slušného pohřbení jsou činnosti obce v </a:t>
            </a:r>
            <a:r>
              <a:rPr lang="cs-CZ" sz="1600" b="1" dirty="0"/>
              <a:t>přenesené působnosti </a:t>
            </a:r>
            <a:r>
              <a:rPr lang="cs-CZ" sz="1600" dirty="0"/>
              <a:t>(§ 5 odst. 4 zákona).</a:t>
            </a:r>
            <a:endParaRPr lang="cs-CZ" sz="1600" b="1" dirty="0"/>
          </a:p>
          <a:p>
            <a:pPr algn="just">
              <a:lnSpc>
                <a:spcPct val="120000"/>
              </a:lnSpc>
            </a:pPr>
            <a:r>
              <a:rPr lang="cs-CZ" sz="1600" b="1" dirty="0"/>
              <a:t>Praktické rady a metodiku</a:t>
            </a:r>
            <a:r>
              <a:rPr lang="cs-CZ" sz="1600" dirty="0"/>
              <a:t> pro obce lze nalézt na internetových stránkách Ministerstva pro místní rozvoj </a:t>
            </a:r>
            <a:r>
              <a:rPr lang="cs-CZ" sz="16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https://www.mmr.cz/cs/ministerstvo/pohrebnictvi</a:t>
            </a:r>
            <a:endParaRPr lang="cs-CZ" sz="1600" dirty="0"/>
          </a:p>
          <a:p>
            <a:pPr algn="just">
              <a:lnSpc>
                <a:spcPct val="120000"/>
              </a:lnSpc>
            </a:pPr>
            <a:r>
              <a:rPr lang="cs-CZ" sz="1600" dirty="0"/>
              <a:t>Kontroly ze strany Krajského úřadu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1600" dirty="0"/>
              <a:t>Kontaktní osoba: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cs-CZ" sz="1600" b="1" dirty="0"/>
              <a:t>Ing. Bedřich Štekl</a:t>
            </a:r>
          </a:p>
          <a:p>
            <a:pPr marL="0" indent="0" algn="ctr">
              <a:buFont typeface="Wingdings" pitchFamily="2" charset="2"/>
              <a:buNone/>
            </a:pPr>
            <a:r>
              <a:rPr lang="cs-CZ" sz="1600" dirty="0"/>
              <a:t>Odbor právní a Krajský živnostenský úřad</a:t>
            </a:r>
          </a:p>
          <a:p>
            <a:pPr marL="0" indent="0" algn="ctr">
              <a:buFont typeface="Wingdings" pitchFamily="2" charset="2"/>
              <a:buNone/>
            </a:pPr>
            <a:r>
              <a:rPr lang="cs-CZ" sz="1600" dirty="0">
                <a:hlinkClick r:id="rId3"/>
              </a:rPr>
              <a:t>bedrich.stekl@zlinskykraj.cz</a:t>
            </a:r>
            <a:endParaRPr lang="cs-CZ" sz="1600" dirty="0"/>
          </a:p>
          <a:p>
            <a:pPr marL="0" indent="0" algn="ctr">
              <a:buFont typeface="Wingdings" pitchFamily="2" charset="2"/>
              <a:buNone/>
            </a:pPr>
            <a:r>
              <a:rPr lang="cs-CZ" sz="1600" dirty="0"/>
              <a:t>tel. 577 043 558 </a:t>
            </a:r>
          </a:p>
          <a:p>
            <a:pPr>
              <a:lnSpc>
                <a:spcPct val="100000"/>
              </a:lnSpc>
            </a:pPr>
            <a:endParaRPr lang="cs-CZ" sz="1800" dirty="0"/>
          </a:p>
          <a:p>
            <a:pPr>
              <a:lnSpc>
                <a:spcPct val="10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742921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Válečné hroby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endParaRPr lang="cs-CZ" sz="1700" dirty="0"/>
          </a:p>
          <a:p>
            <a:pPr marL="0" indent="0">
              <a:lnSpc>
                <a:spcPct val="100000"/>
              </a:lnSpc>
              <a:buNone/>
            </a:pPr>
            <a:r>
              <a:rPr lang="cs-CZ" sz="2100" dirty="0"/>
              <a:t>Právní úprava: </a:t>
            </a:r>
            <a:r>
              <a:rPr lang="cs-CZ" sz="2100" b="1" dirty="0"/>
              <a:t>zákon č. 122/2004 Sb.</a:t>
            </a:r>
            <a:r>
              <a:rPr lang="cs-CZ" sz="2100" dirty="0"/>
              <a:t>, o válečných hrobech a pietních místech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2100" dirty="0"/>
              <a:t>válečným hrobem je místo, kde jsou pohřbeny ostatky osob, které zahynuly v důsledku aktivní účasti ve vojenské operaci nebo v důsledku válečného zajetí, anebo které zahynuly v důsledku účasti v odboji          v době války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2100" dirty="0"/>
              <a:t>válečným hrobem je i pietní místo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100" dirty="0"/>
              <a:t>pamětní deska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100" dirty="0"/>
              <a:t>pomník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100" dirty="0"/>
              <a:t>památník nebo obdobný symbol připomínající válečné události a oběti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2100" dirty="0"/>
              <a:t>Zlínský kraj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cs-CZ" sz="2100" dirty="0"/>
              <a:t> </a:t>
            </a:r>
            <a:r>
              <a:rPr lang="cs-CZ" sz="2100" b="1" dirty="0"/>
              <a:t>1 353 </a:t>
            </a:r>
            <a:r>
              <a:rPr lang="cs-CZ" sz="2100" dirty="0"/>
              <a:t>válečných hrobů, z toho </a:t>
            </a:r>
          </a:p>
          <a:p>
            <a:pPr lvl="2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2100" dirty="0"/>
              <a:t>543 hroby s ostatky</a:t>
            </a:r>
          </a:p>
          <a:p>
            <a:pPr lvl="2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sz="2100" dirty="0"/>
              <a:t>810 pietní místa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endParaRPr lang="cs-CZ" sz="1700" dirty="0"/>
          </a:p>
          <a:p>
            <a:pPr>
              <a:lnSpc>
                <a:spcPct val="10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994679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C88B25CC-E59D-7936-6B86-889FD8AEB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sz="24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4261006-A0FB-882E-5EDE-ABCDF927F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Válečné hroby</a:t>
            </a:r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2595FFD1-5A01-501C-45CD-2E1809ADDA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53194"/>
              </p:ext>
            </p:extLst>
          </p:nvPr>
        </p:nvGraphicFramePr>
        <p:xfrm>
          <a:off x="2671481" y="2151529"/>
          <a:ext cx="5827058" cy="3998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8340">
                  <a:extLst>
                    <a:ext uri="{9D8B030D-6E8A-4147-A177-3AD203B41FA5}">
                      <a16:colId xmlns:a16="http://schemas.microsoft.com/office/drawing/2014/main" val="3582062892"/>
                    </a:ext>
                  </a:extLst>
                </a:gridCol>
                <a:gridCol w="689808">
                  <a:extLst>
                    <a:ext uri="{9D8B030D-6E8A-4147-A177-3AD203B41FA5}">
                      <a16:colId xmlns:a16="http://schemas.microsoft.com/office/drawing/2014/main" val="458560689"/>
                    </a:ext>
                  </a:extLst>
                </a:gridCol>
                <a:gridCol w="1216240">
                  <a:extLst>
                    <a:ext uri="{9D8B030D-6E8A-4147-A177-3AD203B41FA5}">
                      <a16:colId xmlns:a16="http://schemas.microsoft.com/office/drawing/2014/main" val="1631428162"/>
                    </a:ext>
                  </a:extLst>
                </a:gridCol>
                <a:gridCol w="871335">
                  <a:extLst>
                    <a:ext uri="{9D8B030D-6E8A-4147-A177-3AD203B41FA5}">
                      <a16:colId xmlns:a16="http://schemas.microsoft.com/office/drawing/2014/main" val="845912691"/>
                    </a:ext>
                  </a:extLst>
                </a:gridCol>
                <a:gridCol w="871335">
                  <a:extLst>
                    <a:ext uri="{9D8B030D-6E8A-4147-A177-3AD203B41FA5}">
                      <a16:colId xmlns:a16="http://schemas.microsoft.com/office/drawing/2014/main" val="4101803224"/>
                    </a:ext>
                  </a:extLst>
                </a:gridCol>
              </a:tblGrid>
              <a:tr h="41688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ORP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Počet VH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Počet kontrol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Stav VH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60315537"/>
                  </a:ext>
                </a:extLst>
              </a:tr>
              <a:tr h="416881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Bystřice pod Hostýnem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96348002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Holešov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37378220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Kroměříž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145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57998374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Luhačovice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99965395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Otrokovice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78633887"/>
                  </a:ext>
                </a:extLst>
              </a:tr>
              <a:tr h="416881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Rožnov pod Radhoštěm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19019831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Uherské Hradiště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167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64537012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Uherský Brod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50047177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Valašské Klobouky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9000964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Valašské Meziříčí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439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61996755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Vizovice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15303237"/>
                  </a:ext>
                </a:extLst>
              </a:tr>
              <a:tr h="22738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Vsetín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141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24100962"/>
                  </a:ext>
                </a:extLst>
              </a:tr>
              <a:tr h="236864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Zlín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dobrý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30254779"/>
                  </a:ext>
                </a:extLst>
              </a:tr>
              <a:tr h="236864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Zlínský kraj celkem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1 353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69847367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037012C8-AA08-601A-E9E2-394ABD0B5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650" y="25463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325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Válečné hroby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0"/>
              <a:t>alespoň jeden válečný hrob existuje na území 281 obcí ve Zlínském kraji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vlastníky válečných hrobů jsou především obce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b="1" dirty="0"/>
              <a:t>péči</a:t>
            </a:r>
            <a:r>
              <a:rPr lang="cs-CZ" sz="1800" dirty="0"/>
              <a:t> o válečný hrob zabezpečuje vlastník válečného hrobu a pokud není znám, vlastník nemovitosti, na které je válečný hrob umístěn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přestupky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cs-CZ" sz="1800" dirty="0"/>
              <a:t>neumožnění přístupu k válečnému hrobu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cs-CZ" sz="1800" dirty="0"/>
              <a:t>nezabezpečení úpravy válečného hrobu (včetně jeho okolí a přístupu k němu)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cs-CZ" sz="1800" dirty="0"/>
              <a:t>provedení jiné změny než úpravy válečného hrobu, jeho přemístění nebo zrušení bez souhlasu ministerstva (nelze pohřbít bez souhlasu MO, lze uložit urnu a doplnit jméno na náhrobku)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u válečných hrobů se </a:t>
            </a:r>
            <a:r>
              <a:rPr lang="cs-CZ" sz="1800" b="1" dirty="0"/>
              <a:t>užívací právo </a:t>
            </a:r>
            <a:r>
              <a:rPr lang="cs-CZ" sz="1800" dirty="0"/>
              <a:t>k hrobovému místu poskytuje </a:t>
            </a:r>
            <a:r>
              <a:rPr lang="cs-CZ" sz="1800" b="1" dirty="0"/>
              <a:t>bezplatně</a:t>
            </a:r>
            <a:r>
              <a:rPr lang="cs-CZ" sz="1800" dirty="0"/>
              <a:t> na neomezenou dobu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cs-CZ" sz="1800" dirty="0"/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§"/>
            </a:pPr>
            <a:endParaRPr lang="cs-CZ" sz="1800" dirty="0"/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§"/>
            </a:pPr>
            <a:endParaRPr lang="cs-CZ" sz="1800" dirty="0"/>
          </a:p>
          <a:p>
            <a:pPr>
              <a:lnSpc>
                <a:spcPct val="10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921619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Válečné hroby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b="1" dirty="0"/>
              <a:t>nový válečný hrob </a:t>
            </a:r>
            <a:r>
              <a:rPr lang="cs-CZ" sz="1800" dirty="0"/>
              <a:t>lze zřídit jen na základě písemné žádosti zřizovatele a po písemném souhlasu vlastníka nemovitosti a Ministerstva obrany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b="1" dirty="0"/>
              <a:t>přemístění nebo zrušení </a:t>
            </a:r>
            <a:r>
              <a:rPr lang="cs-CZ" sz="1800" dirty="0"/>
              <a:t>válečného hrobu a jinou změnu válečného hrobu než jeho údržbu a úpravu může jeho vlastník nebo, pokud není znám, vlastník nemovitosti, na které je válečný hrob umístěn, provést jen na základě jeho písemné žádosti a po písemném souhlasu Ministerstva obrany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zrušení válečného hrobu prohlášeného za </a:t>
            </a:r>
            <a:r>
              <a:rPr lang="cs-CZ" sz="1800" b="1" dirty="0"/>
              <a:t>kulturní památku </a:t>
            </a:r>
            <a:r>
              <a:rPr lang="cs-CZ" sz="1800" dirty="0"/>
              <a:t>lze provést pouze po předchozím zrušení jeho prohlášení za kulturní památku Ministerstvem kultury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žádost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1600" b="1" dirty="0"/>
              <a:t>písemná</a:t>
            </a:r>
            <a:r>
              <a:rPr lang="cs-CZ" sz="1600" dirty="0"/>
              <a:t> forma, součástí musí být i požadované přílohy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1600" dirty="0"/>
              <a:t>podává se </a:t>
            </a:r>
            <a:r>
              <a:rPr lang="cs-CZ" sz="1600" b="1" dirty="0"/>
              <a:t>prostřednictvím obecního úřadu obce s rozšířenou působností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1600" dirty="0"/>
              <a:t>ORP žádost se svým vyjádřením postoupí krajskému úřadu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1600" dirty="0"/>
              <a:t>krajský úřad žádost zašle se svým stanoviskem Odboru pro válečné veterány a válečné hroby Ministerstva obrany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cs-CZ" sz="1400" dirty="0"/>
          </a:p>
          <a:p>
            <a:pPr>
              <a:lnSpc>
                <a:spcPct val="10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503213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Válečné hroby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0"/>
              <a:t>Obecní úřad obce s rozšířenou působností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vede evidenci válečných hrobů, které jsou v jeho správním obvodu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informuje příslušný krajský úřad o počtech a o stavu válečných hrobů, které vede v evidenci (informaci podává do konce června kalendářního roku podle stavu k 31. prosinci předchozího roku)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0"/>
              <a:t>Krajský úřad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vede souhrnnou evidenci válečných hrobů, které jsou v jeho správním obvodu, a koordinuje péči o válečné hroby v rámci kraje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informuje Ministerstvo obrany o počtech a o stavu válečných hrobů, které vede v evidenci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0"/>
              <a:t>Ministerstvo obrany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v případě pochybností rozhoduje o tom, co je válečným hrobem,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koordinuje péči o válečné hroby v České republice a v zahraničí,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vede centrální evidenci válečných hrobů,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poskytuje </a:t>
            </a:r>
            <a:r>
              <a:rPr lang="cs-CZ" sz="1600" b="1" dirty="0"/>
              <a:t>dotace na péči o válečné hroby </a:t>
            </a:r>
            <a:r>
              <a:rPr lang="cs-CZ" sz="1600" dirty="0"/>
              <a:t>jeho vlastníku, pokud není znám, vlastníku nemovitosti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poskytuje náhradu za omezení užívání nemovitosti a hradí výdaje za odkoupení nemovitosti nebo její části</a:t>
            </a:r>
          </a:p>
        </p:txBody>
      </p:sp>
    </p:spTree>
    <p:extLst>
      <p:ext uri="{BB962C8B-B14F-4D97-AF65-F5344CB8AC3E}">
        <p14:creationId xmlns:p14="http://schemas.microsoft.com/office/powerpoint/2010/main" val="1351115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81000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Válečné hroby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2116182"/>
            <a:ext cx="11264900" cy="3997979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0"/>
              <a:t>na internetových stránkách Ministerstva obrany lze nalézt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obecné informace k péči o válečné hroby </a:t>
            </a:r>
            <a:r>
              <a:rPr lang="cs-CZ" sz="1400" dirty="0">
                <a:hlinkClick r:id="rId2"/>
              </a:rPr>
              <a:t>https://valecnehroby.army.cz/</a:t>
            </a:r>
            <a:endParaRPr lang="cs-CZ" sz="1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rady a postupy při řešení konkrétních situací  </a:t>
            </a:r>
            <a:r>
              <a:rPr lang="cs-CZ" sz="1400" dirty="0">
                <a:hlinkClick r:id="rId3"/>
              </a:rPr>
              <a:t>https://valecnehroby.army.cz/rady-postupy-zadosti</a:t>
            </a:r>
            <a:endParaRPr lang="cs-CZ" sz="1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přístup do veřejné části centrální evidence válečných hrobů </a:t>
            </a:r>
            <a:r>
              <a:rPr lang="cs-CZ" sz="1400" dirty="0">
                <a:hlinkClick r:id="rId4"/>
              </a:rPr>
              <a:t>https://valecnehroby.army.cz/evidence-valecnych-hrobu</a:t>
            </a:r>
            <a:endParaRPr lang="cs-CZ" sz="1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informace k dotacím na zabezpečení péče o válečné hroby </a:t>
            </a:r>
            <a:r>
              <a:rPr lang="cs-CZ" sz="1400" dirty="0">
                <a:hlinkClick r:id="rId5"/>
              </a:rPr>
              <a:t>https://valecnehroby.army.cz/dokumentace-programu</a:t>
            </a:r>
            <a:endParaRPr lang="cs-CZ" sz="1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kontakty na pracovníky krajských úřadů a obecních úřadů obcí s rozšířenou působností </a:t>
            </a:r>
            <a:r>
              <a:rPr lang="cs-CZ" sz="1400" dirty="0">
                <a:hlinkClick r:id="rId6"/>
              </a:rPr>
              <a:t>https://valecnehroby.army.cz/kraje</a:t>
            </a:r>
            <a:endParaRPr lang="cs-CZ" sz="1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0"/>
              <a:t>Kontroly ze strany Krajského úřadu (r. 2024 – 204 kontrol VH, r. 2024 KPP)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1800" dirty="0"/>
              <a:t>kontaktní osoba za KÚZK: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1800" b="1" dirty="0"/>
              <a:t>Ing. Bedřich Štekl</a:t>
            </a:r>
          </a:p>
          <a:p>
            <a:pPr marL="0" indent="0" algn="ctr">
              <a:buNone/>
            </a:pPr>
            <a:r>
              <a:rPr lang="cs-CZ" sz="1800" dirty="0"/>
              <a:t>Odbor právní a Krajský živnostenský úřad</a:t>
            </a:r>
          </a:p>
          <a:p>
            <a:pPr marL="0" indent="0" algn="ctr">
              <a:buNone/>
            </a:pPr>
            <a:r>
              <a:rPr lang="cs-CZ" sz="1800" dirty="0">
                <a:hlinkClick r:id="rId7"/>
              </a:rPr>
              <a:t>bedrich.stekl@kr-zlinsky.cz</a:t>
            </a:r>
            <a:endParaRPr lang="cs-CZ" sz="1800" dirty="0"/>
          </a:p>
          <a:p>
            <a:pPr marL="0" indent="0" algn="ctr">
              <a:buNone/>
            </a:pPr>
            <a:r>
              <a:rPr lang="cs-CZ" sz="1800" dirty="0"/>
              <a:t>tel. 577 043 558</a:t>
            </a:r>
          </a:p>
        </p:txBody>
      </p:sp>
    </p:spTree>
    <p:extLst>
      <p:ext uri="{BB962C8B-B14F-4D97-AF65-F5344CB8AC3E}">
        <p14:creationId xmlns:p14="http://schemas.microsoft.com/office/powerpoint/2010/main" val="29364220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299" y="406400"/>
            <a:ext cx="11252563" cy="3022600"/>
          </a:xfrm>
        </p:spPr>
        <p:txBody>
          <a:bodyPr/>
          <a:lstStyle/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Zlínského kraje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450650"/>
            <a:ext cx="3045460" cy="672095"/>
          </a:xfrm>
          <a:solidFill>
            <a:schemeClr val="tx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469985"/>
            <a:ext cx="11264900" cy="516386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Pohřebnictví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Sociální pohřby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Válečné hroby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12722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Pohřebnictví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735" y="1688062"/>
            <a:ext cx="11264900" cy="460027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cs-CZ" sz="1900" b="1" dirty="0">
                <a:solidFill>
                  <a:schemeClr val="bg1"/>
                </a:solidFill>
                <a:highlight>
                  <a:srgbClr val="000000"/>
                </a:highlight>
              </a:rPr>
              <a:t>Provozování veřejného pohřebiště je službou ve veřejném zájmu zajišťovanou obcí v samostatné působnosti. Nemůže-li obec zajistit provozování veřejného pohřebiště v územním obvodu své působnosti, je povinna zajistit provozování veřejného pohřebiště v jiné obci v okolí na základě dohody s </a:t>
            </a:r>
            <a:r>
              <a:rPr lang="cs-CZ" sz="1900" b="1">
                <a:solidFill>
                  <a:schemeClr val="bg1"/>
                </a:solidFill>
                <a:highlight>
                  <a:srgbClr val="000000"/>
                </a:highlight>
              </a:rPr>
              <a:t>provozovatelem pohřebiště (§ 16).</a:t>
            </a:r>
            <a:endParaRPr lang="cs-CZ" sz="1900" b="1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1900" dirty="0"/>
              <a:t>Právní úprava: </a:t>
            </a:r>
            <a:r>
              <a:rPr lang="cs-CZ" sz="1900" b="1" dirty="0"/>
              <a:t>zákon č. 256/2001 Sb.</a:t>
            </a:r>
            <a:r>
              <a:rPr lang="cs-CZ" sz="1900" dirty="0"/>
              <a:t>, o pohřebnictví</a:t>
            </a:r>
          </a:p>
          <a:p>
            <a:pPr>
              <a:lnSpc>
                <a:spcPct val="100000"/>
              </a:lnSpc>
            </a:pPr>
            <a:r>
              <a:rPr lang="cs-CZ" sz="1900" dirty="0"/>
              <a:t>Podmínky zřízení a provozování veřejného pohřebiště jsou upraveny v §§ 16-25 výše zmíněného zákona</a:t>
            </a:r>
          </a:p>
          <a:p>
            <a:pPr>
              <a:lnSpc>
                <a:spcPct val="100000"/>
              </a:lnSpc>
            </a:pPr>
            <a:r>
              <a:rPr lang="cs-CZ" sz="1900" dirty="0"/>
              <a:t>Provozovatel pohřebiště se při své činnosti řídí </a:t>
            </a:r>
            <a:r>
              <a:rPr lang="cs-CZ" sz="1900" b="1" dirty="0"/>
              <a:t>řádem veřejného pohřebiště </a:t>
            </a:r>
            <a:r>
              <a:rPr lang="cs-CZ" sz="1900" dirty="0"/>
              <a:t>(§ 19):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b="1" dirty="0"/>
              <a:t>vydává obec </a:t>
            </a:r>
            <a:r>
              <a:rPr lang="cs-CZ" sz="1400" dirty="0"/>
              <a:t>(zákonem není výslovně stanovena forma ani orgán oprávněný řád veřejného pohřebiště vydat)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k provozování pohřebiště, vydání a změnám řádu veřejného pohřebiště je nutný </a:t>
            </a:r>
            <a:r>
              <a:rPr lang="cs-CZ" sz="1400" b="1" dirty="0"/>
              <a:t>předchozí souhlas krajského úřadu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řád musí být </a:t>
            </a:r>
            <a:r>
              <a:rPr lang="cs-CZ" sz="1400" b="1" dirty="0"/>
              <a:t>zveřejněn v místě na daném veřejném pohřebišti </a:t>
            </a:r>
            <a:r>
              <a:rPr lang="cs-CZ" sz="1400" dirty="0"/>
              <a:t>obvyklém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400" dirty="0"/>
              <a:t>řád musí obsahovat zejména náležitosti stanovené v § 19 zákona o pohřebnictví</a:t>
            </a:r>
          </a:p>
          <a:p>
            <a:pPr algn="just">
              <a:lnSpc>
                <a:spcPct val="120000"/>
              </a:lnSpc>
            </a:pPr>
            <a:r>
              <a:rPr lang="cs-CZ" sz="1900" dirty="0"/>
              <a:t>Jednou z povinností provozovatele veřejného pohřebiště je </a:t>
            </a:r>
            <a:r>
              <a:rPr lang="cs-CZ" sz="1900" b="1" dirty="0"/>
              <a:t>vést evidenci </a:t>
            </a:r>
            <a:r>
              <a:rPr lang="cs-CZ" sz="1900" dirty="0"/>
              <a:t>související s provozováním veřejného pohřebiště a </a:t>
            </a:r>
            <a:r>
              <a:rPr lang="cs-CZ" sz="1900" dirty="0" err="1"/>
              <a:t>vypraviteli</a:t>
            </a:r>
            <a:r>
              <a:rPr lang="cs-CZ" sz="1900" dirty="0"/>
              <a:t> pohřbu </a:t>
            </a:r>
            <a:r>
              <a:rPr lang="cs-CZ" sz="1900" b="1" dirty="0"/>
              <a:t>vystavit doklad o pohřbení </a:t>
            </a:r>
            <a:r>
              <a:rPr lang="cs-CZ" sz="1900" dirty="0"/>
              <a:t>(§ 20 písm. c))</a:t>
            </a:r>
            <a:r>
              <a:rPr lang="cs-CZ" sz="1900" b="1" dirty="0"/>
              <a:t> </a:t>
            </a:r>
            <a:r>
              <a:rPr lang="cs-CZ" sz="1400" dirty="0">
                <a:solidFill>
                  <a:srgbClr val="393939"/>
                </a:solidFill>
                <a:latin typeface="pt_sans"/>
              </a:rPr>
              <a:t>(Doklad slouží k uplatnění n</a:t>
            </a:r>
            <a:r>
              <a:rPr lang="cs-CZ" sz="1400" b="0" i="0" dirty="0">
                <a:solidFill>
                  <a:srgbClr val="393939"/>
                </a:solidFill>
                <a:effectLst/>
                <a:latin typeface="pt_sans"/>
              </a:rPr>
              <a:t>ároku na pohřebné osobou, která vypravila pohřeb nezaopatřenému dítěti nebo rodiči nezaopatřeného dítěte, plodu po potratu nebo po umělém přerušení těhotenství ze zdravotních důvodů).</a:t>
            </a:r>
          </a:p>
          <a:p>
            <a:pPr algn="just">
              <a:lnSpc>
                <a:spcPct val="120000"/>
              </a:lnSpc>
            </a:pPr>
            <a:r>
              <a:rPr lang="cs-CZ" sz="1900" dirty="0"/>
              <a:t>Provozovatel pohřebiště je </a:t>
            </a:r>
            <a:r>
              <a:rPr lang="cs-CZ" sz="1900" b="1" dirty="0"/>
              <a:t>povinen </a:t>
            </a:r>
            <a:r>
              <a:rPr lang="cs-CZ" sz="1900" dirty="0"/>
              <a:t>provozovateli pohřební služby nebo </a:t>
            </a:r>
            <a:r>
              <a:rPr lang="cs-CZ" sz="1900" dirty="0" err="1"/>
              <a:t>vypraviteli</a:t>
            </a:r>
            <a:r>
              <a:rPr lang="cs-CZ" sz="1900" dirty="0"/>
              <a:t> pohřbu </a:t>
            </a:r>
            <a:r>
              <a:rPr lang="cs-CZ" sz="1900" b="1" dirty="0"/>
              <a:t>umožnit pohřbení</a:t>
            </a:r>
            <a:r>
              <a:rPr lang="cs-CZ" sz="1900" dirty="0"/>
              <a:t>. Provozovatel pohřebiště má nárok na úhradu přiměřených nákladů za poskytnuté služby (§ 20 písm. g)).</a:t>
            </a:r>
          </a:p>
          <a:p>
            <a:pPr algn="just">
              <a:lnSpc>
                <a:spcPct val="120000"/>
              </a:lnSpc>
            </a:pPr>
            <a:r>
              <a:rPr lang="cs-CZ" sz="1900" dirty="0"/>
              <a:t>Evidence musí být vedena průkazně, pravdivě a čitelně ve formě svázané knihy (§ 21)</a:t>
            </a:r>
          </a:p>
          <a:p>
            <a:pPr algn="just">
              <a:lnSpc>
                <a:spcPct val="10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3175976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Pohřebnictví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cs-CZ" sz="1600" dirty="0"/>
              <a:t>Pokud je evidence vedena v </a:t>
            </a:r>
            <a:r>
              <a:rPr lang="cs-CZ" sz="1600" b="1" dirty="0"/>
              <a:t>elektronické formě</a:t>
            </a:r>
            <a:r>
              <a:rPr lang="cs-CZ" sz="1600" dirty="0"/>
              <a:t>, pak je třeba na začátku následujícího roku vytisknout evidenci za příslušný rok a svázat ji. </a:t>
            </a:r>
            <a:endParaRPr lang="cs-CZ" sz="1600" b="1" dirty="0"/>
          </a:p>
          <a:p>
            <a:pPr algn="just">
              <a:lnSpc>
                <a:spcPct val="120000"/>
              </a:lnSpc>
            </a:pPr>
            <a:r>
              <a:rPr lang="cs-CZ" sz="1600" b="1" dirty="0"/>
              <a:t>Evidence</a:t>
            </a:r>
            <a:r>
              <a:rPr lang="cs-CZ" sz="1600" dirty="0"/>
              <a:t> související s provozováním veřejného pohřebiště obsahuje (§ 21):</a:t>
            </a:r>
            <a:endParaRPr lang="cs-CZ" sz="1600" b="1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jméno a příjmení zemřelých,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místo a datum jejich narození a úmrtí (pokud jsou známy),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údaje o jiných lidských pozůstatcích,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datum uložení na pohřebiště, určení hrobového místa, hloubky pohřbení, druh a číslo urny, u vsypu místo uložení,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záznam o nebezpečné nemoci,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nájemce hrobového místa (jméno, příjmení, adresa a datum narození),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datum uzavření nájemní smlouvy, doba trvání závazku, změny smlouvy,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údaje o hrobce, náhrobku a hrobovém zařízení včetně vlastníka (pokud je znám),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údaje o nezetlelých ostatcích po uplynutí tlecí doby,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údaje o zákazu pohřbívání,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údaje o skutečnostech, které nastaly v souvislosti s rušením pohřebiště (§ 20 písm. f)).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cs-CZ" sz="1600" dirty="0"/>
          </a:p>
          <a:p>
            <a:pPr algn="just">
              <a:lnSpc>
                <a:spcPct val="120000"/>
              </a:lnSpc>
            </a:pPr>
            <a:endParaRPr lang="cs-CZ" sz="1700" dirty="0"/>
          </a:p>
          <a:p>
            <a:pPr>
              <a:lnSpc>
                <a:spcPct val="100000"/>
              </a:lnSpc>
            </a:pPr>
            <a:endParaRPr lang="cs-CZ" sz="1700" dirty="0"/>
          </a:p>
          <a:p>
            <a:pPr>
              <a:lnSpc>
                <a:spcPct val="10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699868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49FAE70-8696-52C7-1B1E-6A8996C28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559C622-26FE-6B25-BB14-8B55A8D33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Pohřebnictví</a:t>
            </a:r>
          </a:p>
        </p:txBody>
      </p:sp>
      <p:pic>
        <p:nvPicPr>
          <p:cNvPr id="8" name="Zástupný obsah 7" descr="Obsah obrázku text, účtenka, diagram, Paralelní&#10;&#10;Popis byl vytvořen automaticky">
            <a:extLst>
              <a:ext uri="{FF2B5EF4-FFF2-40B4-BE49-F238E27FC236}">
                <a16:creationId xmlns:a16="http://schemas.microsoft.com/office/drawing/2014/main" id="{149E403A-EE5C-E870-1F90-802DB2C176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5535" y="1446310"/>
            <a:ext cx="8845420" cy="5256881"/>
          </a:xfrm>
        </p:spPr>
      </p:pic>
    </p:spTree>
    <p:extLst>
      <p:ext uri="{BB962C8B-B14F-4D97-AF65-F5344CB8AC3E}">
        <p14:creationId xmlns:p14="http://schemas.microsoft.com/office/powerpoint/2010/main" val="2526536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0B5EEB-A4AE-9412-50F1-0F8C39E71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C183A0D-2C66-0064-94D7-03C2B2C45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Pohřebnictví</a:t>
            </a:r>
          </a:p>
        </p:txBody>
      </p:sp>
      <p:pic>
        <p:nvPicPr>
          <p:cNvPr id="8" name="Zástupný obsah 7" descr="Obsah obrázku text, diagram, Paralelní, Plán&#10;&#10;Popis byl vytvořen automaticky">
            <a:extLst>
              <a:ext uri="{FF2B5EF4-FFF2-40B4-BE49-F238E27FC236}">
                <a16:creationId xmlns:a16="http://schemas.microsoft.com/office/drawing/2014/main" id="{C70406C8-6720-47D0-A5A6-365B046D71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776" y="1341175"/>
            <a:ext cx="8406881" cy="4938976"/>
          </a:xfrm>
        </p:spPr>
      </p:pic>
    </p:spTree>
    <p:extLst>
      <p:ext uri="{BB962C8B-B14F-4D97-AF65-F5344CB8AC3E}">
        <p14:creationId xmlns:p14="http://schemas.microsoft.com/office/powerpoint/2010/main" val="1868147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E19677F-1F1F-DED8-34B7-5042B448C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4000" i="1" smtClean="0">
                <a:solidFill>
                  <a:schemeClr val="tx1"/>
                </a:solidFill>
              </a:rPr>
              <a:t>7</a:t>
            </a:fld>
            <a:endParaRPr lang="cs-CZ" sz="4000" i="1" dirty="0">
              <a:solidFill>
                <a:schemeClr val="tx1"/>
              </a:solidFill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F204A54-298A-DD7E-E23B-87C28EB98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Pohřebnictví</a:t>
            </a:r>
          </a:p>
        </p:txBody>
      </p:sp>
      <p:sp>
        <p:nvSpPr>
          <p:cNvPr id="4" name="Zástupný obsah 1">
            <a:extLst>
              <a:ext uri="{FF2B5EF4-FFF2-40B4-BE49-F238E27FC236}">
                <a16:creationId xmlns:a16="http://schemas.microsoft.com/office/drawing/2014/main" id="{67304988-A012-F1CE-2B85-53D56FED06CF}"/>
              </a:ext>
            </a:extLst>
          </p:cNvPr>
          <p:cNvSpPr txBox="1">
            <a:spLocks/>
          </p:cNvSpPr>
          <p:nvPr/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cs-CZ" sz="1600" b="1" dirty="0"/>
              <a:t>Ukládání lidských pozůstatků: </a:t>
            </a:r>
            <a:r>
              <a:rPr lang="cs-CZ" sz="1600" dirty="0"/>
              <a:t>provozovatel pohřebiště oprávněn převzít tělo zemřelého k pohřbení nebo lidské ostatky k uložení jen tehdy, pokud je úmrtí doloženo </a:t>
            </a:r>
            <a:r>
              <a:rPr lang="cs-CZ" sz="1600" b="1" dirty="0"/>
              <a:t>úmrtním listem </a:t>
            </a:r>
            <a:r>
              <a:rPr lang="cs-CZ" sz="1600" dirty="0"/>
              <a:t>nebo </a:t>
            </a:r>
            <a:r>
              <a:rPr lang="cs-CZ" sz="1600" b="1" dirty="0"/>
              <a:t>listem o prohlídce zemřelého </a:t>
            </a:r>
            <a:r>
              <a:rPr lang="cs-CZ" sz="1600" dirty="0"/>
              <a:t>(§ 22 odst. 2)</a:t>
            </a:r>
          </a:p>
          <a:p>
            <a:pPr algn="just">
              <a:lnSpc>
                <a:spcPct val="120000"/>
              </a:lnSpc>
            </a:pPr>
            <a:r>
              <a:rPr lang="cs-CZ" sz="1600" b="1" dirty="0"/>
              <a:t>Exhumace:</a:t>
            </a:r>
            <a:r>
              <a:rPr lang="cs-CZ" sz="1600" dirty="0"/>
              <a:t> na žádost nájemce a před uplynutím tlecí doby jen se souhlasem KHS. Nájemce vždy doloží skutečnost úmrtí (úmrtní list, list o prohlídce zemřelého) a </a:t>
            </a:r>
            <a:r>
              <a:rPr lang="cs-CZ" sz="1600" b="1" dirty="0"/>
              <a:t>písemný souhlas </a:t>
            </a:r>
            <a:r>
              <a:rPr lang="cs-CZ" sz="1600" dirty="0"/>
              <a:t>osoby uvedené v § 114 odst.1 OZ. </a:t>
            </a:r>
            <a:r>
              <a:rPr lang="cs-CZ" sz="1600" b="1" dirty="0"/>
              <a:t>Vždy se souhlasem provozovatele pohřebiště</a:t>
            </a:r>
            <a:r>
              <a:rPr lang="cs-CZ" sz="1600" dirty="0"/>
              <a:t>. Náklady hradí žadatel (§ 22 odst. 5-7).</a:t>
            </a:r>
          </a:p>
          <a:p>
            <a:pPr algn="just">
              <a:lnSpc>
                <a:spcPct val="120000"/>
              </a:lnSpc>
            </a:pPr>
            <a:r>
              <a:rPr lang="cs-CZ" sz="1600" b="1" dirty="0"/>
              <a:t>Nájem hrobového místa </a:t>
            </a:r>
            <a:r>
              <a:rPr lang="cs-CZ" sz="1600" dirty="0"/>
              <a:t>vzniká na základě smlouvy o nájmu hrobového místa uzavřené mezi provozovatelem pohřebiště jako pronajímatelem a nájemcem </a:t>
            </a:r>
            <a:r>
              <a:rPr lang="cs-CZ" sz="1600" b="1" dirty="0"/>
              <a:t>v písemné formě </a:t>
            </a:r>
            <a:r>
              <a:rPr lang="cs-CZ" sz="1600" dirty="0"/>
              <a:t>(§ 25 odst. 1).	</a:t>
            </a:r>
          </a:p>
          <a:p>
            <a:pPr algn="just">
              <a:lnSpc>
                <a:spcPct val="120000"/>
              </a:lnSpc>
            </a:pPr>
            <a:r>
              <a:rPr lang="cs-CZ" sz="1600" b="1" dirty="0"/>
              <a:t>Nájem k hrobovému místu – hrobu: </a:t>
            </a:r>
            <a:r>
              <a:rPr lang="cs-CZ" sz="1600" dirty="0"/>
              <a:t>nájemní dobu stanovit tak, aby od pohřbení mohla být dodržena tlecí doba (dodatek nebo nová smlouva) (§ 25 odst.2)</a:t>
            </a:r>
          </a:p>
          <a:p>
            <a:pPr algn="just">
              <a:lnSpc>
                <a:spcPct val="120000"/>
              </a:lnSpc>
            </a:pPr>
            <a:r>
              <a:rPr lang="cs-CZ" sz="1600" dirty="0"/>
              <a:t>Nájem hrobového místa lze sjednat i na dobu předcházející pohřbení nebo uložení urny (není povinností obce) (§ 25 odst.3)</a:t>
            </a:r>
          </a:p>
          <a:p>
            <a:pPr algn="just">
              <a:lnSpc>
                <a:spcPct val="120000"/>
              </a:lnSpc>
            </a:pPr>
            <a:r>
              <a:rPr lang="cs-CZ" sz="1600" b="1" dirty="0"/>
              <a:t>Právo nájmu přechází </a:t>
            </a:r>
            <a:r>
              <a:rPr lang="cs-CZ" sz="1600" dirty="0"/>
              <a:t>na osobu, kterou nájemce určil. Pokud neurčil přechází na jeho manžela, děti, rodiče, sourozence, jejich děti. Není-li přechod nájmu na žádnou z těchto osob možný, přechází právo na dědice zemřelého (§ 25 odst. 5).</a:t>
            </a:r>
          </a:p>
          <a:p>
            <a:pPr algn="just">
              <a:lnSpc>
                <a:spcPct val="120000"/>
              </a:lnSpc>
            </a:pPr>
            <a:r>
              <a:rPr lang="cs-CZ" sz="1600" dirty="0"/>
              <a:t>Provozovatel pohřebiště je povinen </a:t>
            </a:r>
            <a:r>
              <a:rPr lang="cs-CZ" sz="1600" b="1" dirty="0"/>
              <a:t>písemně</a:t>
            </a:r>
            <a:r>
              <a:rPr lang="cs-CZ" sz="1600" dirty="0"/>
              <a:t> upozornit nájemce na skončení nájmu nejméně 90 dnů předem (§</a:t>
            </a:r>
            <a:r>
              <a:rPr lang="cs-CZ" sz="1600" b="0" i="0" dirty="0">
                <a:solidFill>
                  <a:srgbClr val="393939"/>
                </a:solidFill>
                <a:effectLst/>
                <a:latin typeface="pt_sans"/>
              </a:rPr>
              <a:t> </a:t>
            </a:r>
            <a:r>
              <a:rPr lang="cs-CZ" sz="1600" dirty="0"/>
              <a:t>25</a:t>
            </a:r>
            <a:r>
              <a:rPr lang="cs-CZ" sz="1600" b="0" i="0" dirty="0">
                <a:solidFill>
                  <a:srgbClr val="393939"/>
                </a:solidFill>
                <a:effectLst/>
                <a:latin typeface="pt_sans"/>
              </a:rPr>
              <a:t> </a:t>
            </a:r>
            <a:r>
              <a:rPr lang="cs-CZ" sz="1600" dirty="0"/>
              <a:t>odst.7).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700" dirty="0"/>
          </a:p>
          <a:p>
            <a:pPr>
              <a:lnSpc>
                <a:spcPct val="100000"/>
              </a:lnSpc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8671878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BF80CF13-E6C2-3251-0C50-CACD2A2B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sz="40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00EBD95-2084-3230-038D-972B9E301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pohřby</a:t>
            </a:r>
          </a:p>
        </p:txBody>
      </p:sp>
      <p:sp>
        <p:nvSpPr>
          <p:cNvPr id="6" name="Zástupný obsah 1">
            <a:extLst>
              <a:ext uri="{FF2B5EF4-FFF2-40B4-BE49-F238E27FC236}">
                <a16:creationId xmlns:a16="http://schemas.microsoft.com/office/drawing/2014/main" id="{2924391F-404E-14CD-ADF2-EA09143F2027}"/>
              </a:ext>
            </a:extLst>
          </p:cNvPr>
          <p:cNvSpPr txBox="1">
            <a:spLocks/>
          </p:cNvSpPr>
          <p:nvPr/>
        </p:nvSpPr>
        <p:spPr>
          <a:xfrm>
            <a:off x="422026" y="1679353"/>
            <a:ext cx="11025227" cy="42556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cs-CZ" sz="1600" dirty="0"/>
              <a:t>Právní úprava: </a:t>
            </a:r>
            <a:r>
              <a:rPr lang="cs-CZ" sz="1600" b="1" dirty="0"/>
              <a:t>zákon č. 256/2001 Sb.</a:t>
            </a:r>
            <a:r>
              <a:rPr lang="cs-CZ" sz="1600" dirty="0"/>
              <a:t>, o pohřebnictví, </a:t>
            </a:r>
            <a:r>
              <a:rPr lang="cs-CZ" sz="1600" b="1" dirty="0"/>
              <a:t>vyhláška č. 277/2017 Sb.</a:t>
            </a:r>
            <a:r>
              <a:rPr lang="cs-CZ" sz="1600" dirty="0"/>
              <a:t>, o postupu obce při zajištění slušného pohřbení, </a:t>
            </a:r>
            <a:r>
              <a:rPr lang="cs-CZ" sz="1600" b="1" dirty="0"/>
              <a:t>zákon č. 89/2012 Sb., </a:t>
            </a:r>
            <a:r>
              <a:rPr lang="cs-CZ" sz="1600" dirty="0"/>
              <a:t>občanský zákoník.</a:t>
            </a:r>
          </a:p>
          <a:p>
            <a:pPr algn="just">
              <a:lnSpc>
                <a:spcPct val="120000"/>
              </a:lnSpc>
            </a:pPr>
            <a:r>
              <a:rPr lang="cs-CZ" sz="1600" dirty="0"/>
              <a:t>„</a:t>
            </a:r>
            <a:r>
              <a:rPr lang="cs-CZ" sz="1600" b="1" dirty="0"/>
              <a:t>Sociální pohřeb</a:t>
            </a:r>
            <a:r>
              <a:rPr lang="cs-CZ" sz="1600" dirty="0"/>
              <a:t>“ - nesjedná-li ve lhůtě 96 hodin od oznámení úmrtí pohřbení těla zemřelého žádný vypravitel pohřbu, nebo nebyla-li zjištěna totožnost mrtvého do 1 týdne od zjištění úmrtí, zajistí pohřbení slušným způsobem podle místních zvyklostí obec, na jejímž území k úmrtí došlo nebo bylo tělo zemřelého nalezeno, případně vyloženo z dopravního prostředku (§ 5 odst. 1 zákona o pohřebnictví).</a:t>
            </a:r>
          </a:p>
          <a:p>
            <a:pPr algn="just">
              <a:lnSpc>
                <a:spcPct val="120000"/>
              </a:lnSpc>
            </a:pPr>
            <a:r>
              <a:rPr lang="cs-CZ" sz="1600" b="1" dirty="0"/>
              <a:t>Obec ověří: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svou místní příslušnost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0"/>
              <a:t>zda od oznámení úmrtí osobě blízké zemřelému uplynula lhůta podle § 5 odst. 1 zákona; při pochybnostech, zda k oznámení došlo, oznámí úmrtí osobě blízké zemřelému, pokud je jí známa (§ 2 odst. 3 vyhlášky č. 277/2017 Sb.)</a:t>
            </a:r>
          </a:p>
          <a:p>
            <a:pPr algn="just">
              <a:lnSpc>
                <a:spcPct val="120000"/>
              </a:lnSpc>
            </a:pPr>
            <a:r>
              <a:rPr lang="cs-CZ" sz="1600" b="1" dirty="0"/>
              <a:t>Náklady</a:t>
            </a:r>
            <a:r>
              <a:rPr lang="cs-CZ" sz="1600" dirty="0"/>
              <a:t> pohřbu a opatření pohřebiště se </a:t>
            </a:r>
            <a:r>
              <a:rPr lang="cs-CZ" sz="1600" b="1" dirty="0"/>
              <a:t>hradí z pozůstalosti</a:t>
            </a:r>
            <a:r>
              <a:rPr lang="cs-CZ" sz="1600" dirty="0"/>
              <a:t>. Pokud pozůstalost nestačí ke krytí nákladů pohřbu, musí být zesnulý pohřben alespoň slušným způsobem podle místních zvyklostí (§ 114 odst. 2 občanského zákoníku)</a:t>
            </a:r>
          </a:p>
        </p:txBody>
      </p:sp>
    </p:spTree>
    <p:extLst>
      <p:ext uri="{BB962C8B-B14F-4D97-AF65-F5344CB8AC3E}">
        <p14:creationId xmlns:p14="http://schemas.microsoft.com/office/powerpoint/2010/main" val="204172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36298BF0-FD9D-E112-52AD-6007A5F99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/>
              <a:t>Tělo zemřelého </a:t>
            </a:r>
            <a:r>
              <a:rPr lang="cs-CZ" sz="1600" b="1" dirty="0"/>
              <a:t>nezjištěné totožnosti </a:t>
            </a:r>
            <a:r>
              <a:rPr lang="cs-CZ" sz="1600" dirty="0"/>
              <a:t>může být pohřbeno  pouze uložením do hrobu nebo hrobky (ne zpopelnění) (§ 5).</a:t>
            </a:r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/>
              <a:t>Tělo zemřelého </a:t>
            </a:r>
            <a:r>
              <a:rPr lang="cs-CZ" sz="1600" b="1" dirty="0"/>
              <a:t>cizího státního příslušníka</a:t>
            </a:r>
            <a:r>
              <a:rPr lang="cs-CZ" sz="1600" dirty="0"/>
              <a:t>:</a:t>
            </a:r>
          </a:p>
          <a:p>
            <a:pPr marL="0" indent="0">
              <a:buNone/>
            </a:pPr>
            <a:r>
              <a:rPr lang="cs-CZ" sz="1600" dirty="0"/>
              <a:t>  -  lze zpopelnit až po obdržení souhlasu příslušného státu (ambasáda) s tímto druhem pohřbení,</a:t>
            </a:r>
          </a:p>
          <a:p>
            <a:pPr marL="0" indent="0">
              <a:buNone/>
            </a:pPr>
            <a:r>
              <a:rPr lang="cs-CZ" sz="1600" dirty="0"/>
              <a:t>  - pokud obec souhlas do 1 měsíce neobdrží, zajistí </a:t>
            </a:r>
            <a:r>
              <a:rPr lang="cs-CZ" sz="1600" b="1" dirty="0"/>
              <a:t>pohřbení</a:t>
            </a:r>
            <a:r>
              <a:rPr lang="cs-CZ" sz="1600" dirty="0"/>
              <a:t> uložením </a:t>
            </a:r>
            <a:r>
              <a:rPr lang="cs-CZ" sz="1600" b="1" dirty="0"/>
              <a:t>do hrobu/hrobky </a:t>
            </a:r>
            <a:r>
              <a:rPr lang="cs-CZ" sz="1600" dirty="0"/>
              <a:t>(§ 5) .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C8E2507C-20AE-94A9-6D75-F7080DD04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9</a:t>
            </a:fld>
            <a:endParaRPr lang="cs-CZ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8EA9AC4-977F-A09C-0144-E16B88334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pohřby</a:t>
            </a:r>
          </a:p>
        </p:txBody>
      </p:sp>
    </p:spTree>
    <p:extLst>
      <p:ext uri="{BB962C8B-B14F-4D97-AF65-F5344CB8AC3E}">
        <p14:creationId xmlns:p14="http://schemas.microsoft.com/office/powerpoint/2010/main" val="2780047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9488e27-62b4-47cf-9353-e24b519013c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76AD870A0C448B7EF302593BEBDDA" ma:contentTypeVersion="15" ma:contentTypeDescription="Vytvoří nový dokument" ma:contentTypeScope="" ma:versionID="623b9e774cd8404dcb10c07a3742df93">
  <xsd:schema xmlns:xsd="http://www.w3.org/2001/XMLSchema" xmlns:xs="http://www.w3.org/2001/XMLSchema" xmlns:p="http://schemas.microsoft.com/office/2006/metadata/properties" xmlns:ns3="e9488e27-62b4-47cf-9353-e24b519013c0" xmlns:ns4="02f47990-aae6-4227-999d-20ae80fc4a95" targetNamespace="http://schemas.microsoft.com/office/2006/metadata/properties" ma:root="true" ma:fieldsID="c76af3a9a699cd66e9c00a54f610176a" ns3:_="" ns4:_="">
    <xsd:import namespace="e9488e27-62b4-47cf-9353-e24b519013c0"/>
    <xsd:import namespace="02f47990-aae6-4227-999d-20ae80fc4a9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  <xsd:element ref="ns4:SharedWithUsers" minOccurs="0"/>
                <xsd:element ref="ns4:SharingHintHash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88e27-62b4-47cf-9353-e24b519013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f47990-aae6-4227-999d-20ae80fc4a95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21" nillable="true" ma:displayName="Hodnota hash upozornění na sdílení" ma:hidden="true" ma:internalName="SharingHintHash" ma:readOnly="true">
      <xsd:simpleType>
        <xsd:restriction base="dms:Text"/>
      </xsd:simpleType>
    </xsd:element>
    <xsd:element name="SharedWithDetails" ma:index="2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21B354-77F5-45A1-BA6C-7CE620A4DF7E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02f47990-aae6-4227-999d-20ae80fc4a95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e9488e27-62b4-47cf-9353-e24b519013c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11BAC66-42B5-40EF-88AD-0DBBC3AF13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88e27-62b4-47cf-9353-e24b519013c0"/>
    <ds:schemaRef ds:uri="02f47990-aae6-4227-999d-20ae80fc4a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C834D4-8E71-4723-99FC-CC44E63FF5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3823</TotalTime>
  <Words>1763</Words>
  <Application>Microsoft Office PowerPoint</Application>
  <PresentationFormat>Širokoúhlá obrazovka</PresentationFormat>
  <Paragraphs>207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Degular</vt:lpstr>
      <vt:lpstr>pt_sans</vt:lpstr>
      <vt:lpstr>Wingdings</vt:lpstr>
      <vt:lpstr>Motiv Office</vt:lpstr>
      <vt:lpstr>Pohřebnictví</vt:lpstr>
      <vt:lpstr>Obsah</vt:lpstr>
      <vt:lpstr>Pohřebnictví</vt:lpstr>
      <vt:lpstr>Pohřebnictví</vt:lpstr>
      <vt:lpstr>Pohřebnictví</vt:lpstr>
      <vt:lpstr>Pohřebnictví</vt:lpstr>
      <vt:lpstr>Pohřebnictví</vt:lpstr>
      <vt:lpstr>Sociální pohřby</vt:lpstr>
      <vt:lpstr>Sociální pohřby</vt:lpstr>
      <vt:lpstr>Sociální pohřby</vt:lpstr>
      <vt:lpstr>Válečné hroby</vt:lpstr>
      <vt:lpstr>Válečné hroby</vt:lpstr>
      <vt:lpstr>Válečné hroby</vt:lpstr>
      <vt:lpstr>Válečné hroby</vt:lpstr>
      <vt:lpstr>Válečné hroby</vt:lpstr>
      <vt:lpstr>Válečné hroby</vt:lpstr>
      <vt:lpstr>Děkuji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Štekl Bedřich</cp:lastModifiedBy>
  <cp:revision>53</cp:revision>
  <dcterms:created xsi:type="dcterms:W3CDTF">2021-08-21T22:30:26Z</dcterms:created>
  <dcterms:modified xsi:type="dcterms:W3CDTF">2025-05-13T05:50:23Z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0x0101001C176AD870A0C448B7EF302593BEBDDA</vt:lpwstr>
  </property>
</Properties>
</file>