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48"/>
  </p:notesMasterIdLst>
  <p:handoutMasterIdLst>
    <p:handoutMasterId r:id="rId49"/>
  </p:handoutMasterIdLst>
  <p:sldIdLst>
    <p:sldId id="256" r:id="rId5"/>
    <p:sldId id="350" r:id="rId6"/>
    <p:sldId id="351" r:id="rId7"/>
    <p:sldId id="369" r:id="rId8"/>
    <p:sldId id="357" r:id="rId9"/>
    <p:sldId id="356" r:id="rId10"/>
    <p:sldId id="360" r:id="rId11"/>
    <p:sldId id="358" r:id="rId12"/>
    <p:sldId id="359" r:id="rId13"/>
    <p:sldId id="370" r:id="rId14"/>
    <p:sldId id="361" r:id="rId15"/>
    <p:sldId id="352" r:id="rId16"/>
    <p:sldId id="355" r:id="rId17"/>
    <p:sldId id="362" r:id="rId18"/>
    <p:sldId id="353" r:id="rId19"/>
    <p:sldId id="354" r:id="rId20"/>
    <p:sldId id="364" r:id="rId21"/>
    <p:sldId id="363" r:id="rId22"/>
    <p:sldId id="365" r:id="rId23"/>
    <p:sldId id="366" r:id="rId24"/>
    <p:sldId id="367" r:id="rId25"/>
    <p:sldId id="368" r:id="rId26"/>
    <p:sldId id="371" r:id="rId27"/>
    <p:sldId id="372" r:id="rId28"/>
    <p:sldId id="373" r:id="rId29"/>
    <p:sldId id="374" r:id="rId30"/>
    <p:sldId id="375" r:id="rId31"/>
    <p:sldId id="376" r:id="rId32"/>
    <p:sldId id="390" r:id="rId33"/>
    <p:sldId id="393" r:id="rId34"/>
    <p:sldId id="388" r:id="rId35"/>
    <p:sldId id="389" r:id="rId36"/>
    <p:sldId id="384" r:id="rId37"/>
    <p:sldId id="392" r:id="rId38"/>
    <p:sldId id="391" r:id="rId39"/>
    <p:sldId id="380" r:id="rId40"/>
    <p:sldId id="381" r:id="rId41"/>
    <p:sldId id="382" r:id="rId42"/>
    <p:sldId id="383" r:id="rId43"/>
    <p:sldId id="385" r:id="rId44"/>
    <p:sldId id="386" r:id="rId45"/>
    <p:sldId id="387" r:id="rId46"/>
    <p:sldId id="264" r:id="rId47"/>
  </p:sldIdLst>
  <p:sldSz cx="12192000" cy="6858000"/>
  <p:notesSz cx="9926638" cy="679767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900"/>
    <a:srgbClr val="FEE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2C89F6E-0C68-46C8-98D1-6DE80EEDFB8D}" v="4" dt="2025-09-23T08:52:45.28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94" autoAdjust="0"/>
    <p:restoredTop sz="96327"/>
  </p:normalViewPr>
  <p:slideViewPr>
    <p:cSldViewPr snapToGrid="0" snapToObjects="1">
      <p:cViewPr>
        <p:scale>
          <a:sx n="110" d="100"/>
          <a:sy n="110" d="100"/>
        </p:scale>
        <p:origin x="95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presProps" Target="presProps.xml"/><Relationship Id="rId55" Type="http://schemas.microsoft.com/office/2015/10/relationships/revisionInfo" Target="revisionInfo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4.xml"/><Relationship Id="rId51" Type="http://schemas.openxmlformats.org/officeDocument/2006/relationships/viewProps" Target="viewProps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olášková Kateřina" userId="f06ecf26-8f2f-4f5b-b931-a8d7b173a1d6" providerId="ADAL" clId="{72C89F6E-0C68-46C8-98D1-6DE80EEDFB8D}"/>
    <pc:docChg chg="undo custSel addSld delSld modSld">
      <pc:chgData name="Polášková Kateřina" userId="f06ecf26-8f2f-4f5b-b931-a8d7b173a1d6" providerId="ADAL" clId="{72C89F6E-0C68-46C8-98D1-6DE80EEDFB8D}" dt="2025-09-23T09:29:20.097" v="883" actId="948"/>
      <pc:docMkLst>
        <pc:docMk/>
      </pc:docMkLst>
      <pc:sldChg chg="modSp mod">
        <pc:chgData name="Polášková Kateřina" userId="f06ecf26-8f2f-4f5b-b931-a8d7b173a1d6" providerId="ADAL" clId="{72C89F6E-0C68-46C8-98D1-6DE80EEDFB8D}" dt="2025-09-23T09:15:28.803" v="799" actId="14100"/>
        <pc:sldMkLst>
          <pc:docMk/>
          <pc:sldMk cId="4234058840" sldId="350"/>
        </pc:sldMkLst>
        <pc:spChg chg="mod">
          <ac:chgData name="Polášková Kateřina" userId="f06ecf26-8f2f-4f5b-b931-a8d7b173a1d6" providerId="ADAL" clId="{72C89F6E-0C68-46C8-98D1-6DE80EEDFB8D}" dt="2025-09-23T09:08:06.182" v="763" actId="20577"/>
          <ac:spMkLst>
            <pc:docMk/>
            <pc:sldMk cId="4234058840" sldId="350"/>
            <ac:spMk id="2" creationId="{C54C8716-4139-180F-F980-CBBB727AB83E}"/>
          </ac:spMkLst>
        </pc:spChg>
        <pc:spChg chg="mod">
          <ac:chgData name="Polášková Kateřina" userId="f06ecf26-8f2f-4f5b-b931-a8d7b173a1d6" providerId="ADAL" clId="{72C89F6E-0C68-46C8-98D1-6DE80EEDFB8D}" dt="2025-09-23T09:15:28.803" v="799" actId="14100"/>
          <ac:spMkLst>
            <pc:docMk/>
            <pc:sldMk cId="4234058840" sldId="350"/>
            <ac:spMk id="4" creationId="{2E92717D-4803-0494-622E-35AAC02EF578}"/>
          </ac:spMkLst>
        </pc:spChg>
      </pc:sldChg>
      <pc:sldChg chg="modSp mod">
        <pc:chgData name="Polášková Kateřina" userId="f06ecf26-8f2f-4f5b-b931-a8d7b173a1d6" providerId="ADAL" clId="{72C89F6E-0C68-46C8-98D1-6DE80EEDFB8D}" dt="2025-09-23T09:08:55.920" v="764" actId="120"/>
        <pc:sldMkLst>
          <pc:docMk/>
          <pc:sldMk cId="39967724" sldId="351"/>
        </pc:sldMkLst>
        <pc:spChg chg="mod">
          <ac:chgData name="Polášková Kateřina" userId="f06ecf26-8f2f-4f5b-b931-a8d7b173a1d6" providerId="ADAL" clId="{72C89F6E-0C68-46C8-98D1-6DE80EEDFB8D}" dt="2025-09-23T07:46:14.034" v="21" actId="20577"/>
          <ac:spMkLst>
            <pc:docMk/>
            <pc:sldMk cId="39967724" sldId="351"/>
            <ac:spMk id="2" creationId="{03D912A8-D9E0-22BC-652D-C38F742EE776}"/>
          </ac:spMkLst>
        </pc:spChg>
        <pc:spChg chg="mod">
          <ac:chgData name="Polášková Kateřina" userId="f06ecf26-8f2f-4f5b-b931-a8d7b173a1d6" providerId="ADAL" clId="{72C89F6E-0C68-46C8-98D1-6DE80EEDFB8D}" dt="2025-09-23T09:08:55.920" v="764" actId="120"/>
          <ac:spMkLst>
            <pc:docMk/>
            <pc:sldMk cId="39967724" sldId="351"/>
            <ac:spMk id="4" creationId="{7834B857-4DEA-87C6-C5F4-0AA09B53DA1D}"/>
          </ac:spMkLst>
        </pc:spChg>
      </pc:sldChg>
      <pc:sldChg chg="modSp mod">
        <pc:chgData name="Polášková Kateřina" userId="f06ecf26-8f2f-4f5b-b931-a8d7b173a1d6" providerId="ADAL" clId="{72C89F6E-0C68-46C8-98D1-6DE80EEDFB8D}" dt="2025-09-23T09:09:38.524" v="773" actId="120"/>
        <pc:sldMkLst>
          <pc:docMk/>
          <pc:sldMk cId="700539702" sldId="352"/>
        </pc:sldMkLst>
        <pc:spChg chg="mod">
          <ac:chgData name="Polášková Kateřina" userId="f06ecf26-8f2f-4f5b-b931-a8d7b173a1d6" providerId="ADAL" clId="{72C89F6E-0C68-46C8-98D1-6DE80EEDFB8D}" dt="2025-09-23T08:00:33.217" v="338" actId="120"/>
          <ac:spMkLst>
            <pc:docMk/>
            <pc:sldMk cId="700539702" sldId="352"/>
            <ac:spMk id="2" creationId="{50583433-BE25-AC2F-721E-BEDD28368418}"/>
          </ac:spMkLst>
        </pc:spChg>
        <pc:spChg chg="mod">
          <ac:chgData name="Polášková Kateřina" userId="f06ecf26-8f2f-4f5b-b931-a8d7b173a1d6" providerId="ADAL" clId="{72C89F6E-0C68-46C8-98D1-6DE80EEDFB8D}" dt="2025-09-23T09:09:38.524" v="773" actId="120"/>
          <ac:spMkLst>
            <pc:docMk/>
            <pc:sldMk cId="700539702" sldId="352"/>
            <ac:spMk id="4" creationId="{1616FAD3-5753-EDDE-048F-5C8C17A3FB59}"/>
          </ac:spMkLst>
        </pc:spChg>
      </pc:sldChg>
      <pc:sldChg chg="modSp mod">
        <pc:chgData name="Polášková Kateřina" userId="f06ecf26-8f2f-4f5b-b931-a8d7b173a1d6" providerId="ADAL" clId="{72C89F6E-0C68-46C8-98D1-6DE80EEDFB8D}" dt="2025-09-23T09:26:32.671" v="877" actId="20577"/>
        <pc:sldMkLst>
          <pc:docMk/>
          <pc:sldMk cId="1063715814" sldId="353"/>
        </pc:sldMkLst>
        <pc:spChg chg="mod">
          <ac:chgData name="Polášková Kateřina" userId="f06ecf26-8f2f-4f5b-b931-a8d7b173a1d6" providerId="ADAL" clId="{72C89F6E-0C68-46C8-98D1-6DE80EEDFB8D}" dt="2025-09-23T09:26:32.671" v="877" actId="20577"/>
          <ac:spMkLst>
            <pc:docMk/>
            <pc:sldMk cId="1063715814" sldId="353"/>
            <ac:spMk id="2" creationId="{6471AE21-0849-E6B0-AFB6-C6BAFF1B47E4}"/>
          </ac:spMkLst>
        </pc:spChg>
        <pc:spChg chg="mod">
          <ac:chgData name="Polášková Kateřina" userId="f06ecf26-8f2f-4f5b-b931-a8d7b173a1d6" providerId="ADAL" clId="{72C89F6E-0C68-46C8-98D1-6DE80EEDFB8D}" dt="2025-09-23T09:09:57.716" v="776" actId="120"/>
          <ac:spMkLst>
            <pc:docMk/>
            <pc:sldMk cId="1063715814" sldId="353"/>
            <ac:spMk id="4" creationId="{58F16C9C-50BD-1246-F7A2-F7C3707673F3}"/>
          </ac:spMkLst>
        </pc:spChg>
      </pc:sldChg>
      <pc:sldChg chg="modSp mod">
        <pc:chgData name="Polášková Kateřina" userId="f06ecf26-8f2f-4f5b-b931-a8d7b173a1d6" providerId="ADAL" clId="{72C89F6E-0C68-46C8-98D1-6DE80EEDFB8D}" dt="2025-09-23T09:22:28.789" v="832" actId="948"/>
        <pc:sldMkLst>
          <pc:docMk/>
          <pc:sldMk cId="2461441801" sldId="354"/>
        </pc:sldMkLst>
        <pc:spChg chg="mod">
          <ac:chgData name="Polášková Kateřina" userId="f06ecf26-8f2f-4f5b-b931-a8d7b173a1d6" providerId="ADAL" clId="{72C89F6E-0C68-46C8-98D1-6DE80EEDFB8D}" dt="2025-09-23T09:22:28.789" v="832" actId="948"/>
          <ac:spMkLst>
            <pc:docMk/>
            <pc:sldMk cId="2461441801" sldId="354"/>
            <ac:spMk id="2" creationId="{EB1A9515-D68D-5C2B-E54B-41BBB0D1C29C}"/>
          </ac:spMkLst>
        </pc:spChg>
        <pc:spChg chg="mod">
          <ac:chgData name="Polášková Kateřina" userId="f06ecf26-8f2f-4f5b-b931-a8d7b173a1d6" providerId="ADAL" clId="{72C89F6E-0C68-46C8-98D1-6DE80EEDFB8D}" dt="2025-09-23T08:05:49.577" v="382" actId="120"/>
          <ac:spMkLst>
            <pc:docMk/>
            <pc:sldMk cId="2461441801" sldId="354"/>
            <ac:spMk id="4" creationId="{CE86F787-F692-C32D-431C-CE89A2578A3B}"/>
          </ac:spMkLst>
        </pc:spChg>
      </pc:sldChg>
      <pc:sldChg chg="modSp mod">
        <pc:chgData name="Polášková Kateřina" userId="f06ecf26-8f2f-4f5b-b931-a8d7b173a1d6" providerId="ADAL" clId="{72C89F6E-0C68-46C8-98D1-6DE80EEDFB8D}" dt="2025-09-23T09:21:18.581" v="824" actId="179"/>
        <pc:sldMkLst>
          <pc:docMk/>
          <pc:sldMk cId="1415657022" sldId="355"/>
        </pc:sldMkLst>
        <pc:spChg chg="mod">
          <ac:chgData name="Polášková Kateřina" userId="f06ecf26-8f2f-4f5b-b931-a8d7b173a1d6" providerId="ADAL" clId="{72C89F6E-0C68-46C8-98D1-6DE80EEDFB8D}" dt="2025-09-23T09:21:18.581" v="824" actId="179"/>
          <ac:spMkLst>
            <pc:docMk/>
            <pc:sldMk cId="1415657022" sldId="355"/>
            <ac:spMk id="2" creationId="{171296F1-3FAF-B2F4-7EC1-9356442C04C4}"/>
          </ac:spMkLst>
        </pc:spChg>
        <pc:spChg chg="mod">
          <ac:chgData name="Polášková Kateřina" userId="f06ecf26-8f2f-4f5b-b931-a8d7b173a1d6" providerId="ADAL" clId="{72C89F6E-0C68-46C8-98D1-6DE80EEDFB8D}" dt="2025-09-23T09:09:50.947" v="774" actId="120"/>
          <ac:spMkLst>
            <pc:docMk/>
            <pc:sldMk cId="1415657022" sldId="355"/>
            <ac:spMk id="4" creationId="{00625CFA-5C32-8870-91BE-A27D2777349D}"/>
          </ac:spMkLst>
        </pc:spChg>
      </pc:sldChg>
      <pc:sldChg chg="modSp mod">
        <pc:chgData name="Polášková Kateřina" userId="f06ecf26-8f2f-4f5b-b931-a8d7b173a1d6" providerId="ADAL" clId="{72C89F6E-0C68-46C8-98D1-6DE80EEDFB8D}" dt="2025-09-23T09:17:38.049" v="804" actId="20577"/>
        <pc:sldMkLst>
          <pc:docMk/>
          <pc:sldMk cId="4025453663" sldId="356"/>
        </pc:sldMkLst>
        <pc:spChg chg="mod">
          <ac:chgData name="Polášková Kateřina" userId="f06ecf26-8f2f-4f5b-b931-a8d7b173a1d6" providerId="ADAL" clId="{72C89F6E-0C68-46C8-98D1-6DE80EEDFB8D}" dt="2025-09-23T09:17:38.049" v="804" actId="20577"/>
          <ac:spMkLst>
            <pc:docMk/>
            <pc:sldMk cId="4025453663" sldId="356"/>
            <ac:spMk id="2" creationId="{908E1B74-DEC7-2CB4-91A8-D6FB283540DA}"/>
          </ac:spMkLst>
        </pc:spChg>
        <pc:spChg chg="mod">
          <ac:chgData name="Polášková Kateřina" userId="f06ecf26-8f2f-4f5b-b931-a8d7b173a1d6" providerId="ADAL" clId="{72C89F6E-0C68-46C8-98D1-6DE80EEDFB8D}" dt="2025-09-23T09:09:14.025" v="767" actId="120"/>
          <ac:spMkLst>
            <pc:docMk/>
            <pc:sldMk cId="4025453663" sldId="356"/>
            <ac:spMk id="4" creationId="{00065046-D568-07E0-44A0-EFA4AC1911C6}"/>
          </ac:spMkLst>
        </pc:spChg>
      </pc:sldChg>
      <pc:sldChg chg="modSp mod">
        <pc:chgData name="Polášková Kateřina" userId="f06ecf26-8f2f-4f5b-b931-a8d7b173a1d6" providerId="ADAL" clId="{72C89F6E-0C68-46C8-98D1-6DE80EEDFB8D}" dt="2025-09-23T09:09:09.238" v="766" actId="120"/>
        <pc:sldMkLst>
          <pc:docMk/>
          <pc:sldMk cId="687438918" sldId="357"/>
        </pc:sldMkLst>
        <pc:spChg chg="mod">
          <ac:chgData name="Polášková Kateřina" userId="f06ecf26-8f2f-4f5b-b931-a8d7b173a1d6" providerId="ADAL" clId="{72C89F6E-0C68-46C8-98D1-6DE80EEDFB8D}" dt="2025-09-23T07:47:47.666" v="28" actId="20577"/>
          <ac:spMkLst>
            <pc:docMk/>
            <pc:sldMk cId="687438918" sldId="357"/>
            <ac:spMk id="2" creationId="{2578FE50-2255-57C6-BD04-D9B4FEDF6ACA}"/>
          </ac:spMkLst>
        </pc:spChg>
        <pc:spChg chg="mod">
          <ac:chgData name="Polášková Kateřina" userId="f06ecf26-8f2f-4f5b-b931-a8d7b173a1d6" providerId="ADAL" clId="{72C89F6E-0C68-46C8-98D1-6DE80EEDFB8D}" dt="2025-09-23T09:09:09.238" v="766" actId="120"/>
          <ac:spMkLst>
            <pc:docMk/>
            <pc:sldMk cId="687438918" sldId="357"/>
            <ac:spMk id="4" creationId="{3024FC60-D205-9AA7-D4AB-C13AE99975F4}"/>
          </ac:spMkLst>
        </pc:spChg>
      </pc:sldChg>
      <pc:sldChg chg="modSp mod">
        <pc:chgData name="Polášková Kateřina" userId="f06ecf26-8f2f-4f5b-b931-a8d7b173a1d6" providerId="ADAL" clId="{72C89F6E-0C68-46C8-98D1-6DE80EEDFB8D}" dt="2025-09-23T09:19:35.097" v="808" actId="20577"/>
        <pc:sldMkLst>
          <pc:docMk/>
          <pc:sldMk cId="3003373770" sldId="358"/>
        </pc:sldMkLst>
        <pc:spChg chg="mod">
          <ac:chgData name="Polášková Kateřina" userId="f06ecf26-8f2f-4f5b-b931-a8d7b173a1d6" providerId="ADAL" clId="{72C89F6E-0C68-46C8-98D1-6DE80EEDFB8D}" dt="2025-09-23T09:19:35.097" v="808" actId="20577"/>
          <ac:spMkLst>
            <pc:docMk/>
            <pc:sldMk cId="3003373770" sldId="358"/>
            <ac:spMk id="2" creationId="{19CEDE61-A5CD-1682-4376-69456B66CE9A}"/>
          </ac:spMkLst>
        </pc:spChg>
        <pc:spChg chg="mod">
          <ac:chgData name="Polášková Kateřina" userId="f06ecf26-8f2f-4f5b-b931-a8d7b173a1d6" providerId="ADAL" clId="{72C89F6E-0C68-46C8-98D1-6DE80EEDFB8D}" dt="2025-09-23T09:09:23.630" v="769" actId="120"/>
          <ac:spMkLst>
            <pc:docMk/>
            <pc:sldMk cId="3003373770" sldId="358"/>
            <ac:spMk id="4" creationId="{2392D269-B703-DAB6-7B98-D3733DA082C7}"/>
          </ac:spMkLst>
        </pc:spChg>
      </pc:sldChg>
      <pc:sldChg chg="modSp mod">
        <pc:chgData name="Polášková Kateřina" userId="f06ecf26-8f2f-4f5b-b931-a8d7b173a1d6" providerId="ADAL" clId="{72C89F6E-0C68-46C8-98D1-6DE80EEDFB8D}" dt="2025-09-23T09:09:27.231" v="770" actId="120"/>
        <pc:sldMkLst>
          <pc:docMk/>
          <pc:sldMk cId="1368744410" sldId="359"/>
        </pc:sldMkLst>
        <pc:spChg chg="mod">
          <ac:chgData name="Polášková Kateřina" userId="f06ecf26-8f2f-4f5b-b931-a8d7b173a1d6" providerId="ADAL" clId="{72C89F6E-0C68-46C8-98D1-6DE80EEDFB8D}" dt="2025-09-23T09:09:27.231" v="770" actId="120"/>
          <ac:spMkLst>
            <pc:docMk/>
            <pc:sldMk cId="1368744410" sldId="359"/>
            <ac:spMk id="4" creationId="{EF23ACAF-B13F-EDF8-1364-7E645A15166C}"/>
          </ac:spMkLst>
        </pc:spChg>
      </pc:sldChg>
      <pc:sldChg chg="modSp mod">
        <pc:chgData name="Polášková Kateřina" userId="f06ecf26-8f2f-4f5b-b931-a8d7b173a1d6" providerId="ADAL" clId="{72C89F6E-0C68-46C8-98D1-6DE80EEDFB8D}" dt="2025-09-23T09:18:19.737" v="805" actId="20577"/>
        <pc:sldMkLst>
          <pc:docMk/>
          <pc:sldMk cId="1290469132" sldId="360"/>
        </pc:sldMkLst>
        <pc:spChg chg="mod">
          <ac:chgData name="Polášková Kateřina" userId="f06ecf26-8f2f-4f5b-b931-a8d7b173a1d6" providerId="ADAL" clId="{72C89F6E-0C68-46C8-98D1-6DE80EEDFB8D}" dt="2025-09-23T09:18:19.737" v="805" actId="20577"/>
          <ac:spMkLst>
            <pc:docMk/>
            <pc:sldMk cId="1290469132" sldId="360"/>
            <ac:spMk id="2" creationId="{FE903858-DBA6-7FCD-6F63-B73B9D7166CA}"/>
          </ac:spMkLst>
        </pc:spChg>
        <pc:spChg chg="mod">
          <ac:chgData name="Polášková Kateřina" userId="f06ecf26-8f2f-4f5b-b931-a8d7b173a1d6" providerId="ADAL" clId="{72C89F6E-0C68-46C8-98D1-6DE80EEDFB8D}" dt="2025-09-23T09:09:20.008" v="768" actId="120"/>
          <ac:spMkLst>
            <pc:docMk/>
            <pc:sldMk cId="1290469132" sldId="360"/>
            <ac:spMk id="4" creationId="{80724601-DD69-BA17-D81B-80FA119891D4}"/>
          </ac:spMkLst>
        </pc:spChg>
      </pc:sldChg>
      <pc:sldChg chg="modSp mod">
        <pc:chgData name="Polášková Kateřina" userId="f06ecf26-8f2f-4f5b-b931-a8d7b173a1d6" providerId="ADAL" clId="{72C89F6E-0C68-46C8-98D1-6DE80EEDFB8D}" dt="2025-09-23T09:09:35.462" v="772" actId="120"/>
        <pc:sldMkLst>
          <pc:docMk/>
          <pc:sldMk cId="1363863788" sldId="361"/>
        </pc:sldMkLst>
        <pc:spChg chg="mod">
          <ac:chgData name="Polášková Kateřina" userId="f06ecf26-8f2f-4f5b-b931-a8d7b173a1d6" providerId="ADAL" clId="{72C89F6E-0C68-46C8-98D1-6DE80EEDFB8D}" dt="2025-09-23T09:09:35.462" v="772" actId="120"/>
          <ac:spMkLst>
            <pc:docMk/>
            <pc:sldMk cId="1363863788" sldId="361"/>
            <ac:spMk id="4" creationId="{2D026ABD-9AF6-F15E-88A2-63E7D6F33704}"/>
          </ac:spMkLst>
        </pc:spChg>
      </pc:sldChg>
      <pc:sldChg chg="modSp mod">
        <pc:chgData name="Polášková Kateřina" userId="f06ecf26-8f2f-4f5b-b931-a8d7b173a1d6" providerId="ADAL" clId="{72C89F6E-0C68-46C8-98D1-6DE80EEDFB8D}" dt="2025-09-23T09:09:54.821" v="775" actId="120"/>
        <pc:sldMkLst>
          <pc:docMk/>
          <pc:sldMk cId="388967194" sldId="362"/>
        </pc:sldMkLst>
        <pc:spChg chg="mod">
          <ac:chgData name="Polášková Kateřina" userId="f06ecf26-8f2f-4f5b-b931-a8d7b173a1d6" providerId="ADAL" clId="{72C89F6E-0C68-46C8-98D1-6DE80EEDFB8D}" dt="2025-09-23T08:04:37.090" v="374" actId="20577"/>
          <ac:spMkLst>
            <pc:docMk/>
            <pc:sldMk cId="388967194" sldId="362"/>
            <ac:spMk id="2" creationId="{B143D80F-B5C0-39FC-1430-D729F93D7400}"/>
          </ac:spMkLst>
        </pc:spChg>
        <pc:spChg chg="mod">
          <ac:chgData name="Polášková Kateřina" userId="f06ecf26-8f2f-4f5b-b931-a8d7b173a1d6" providerId="ADAL" clId="{72C89F6E-0C68-46C8-98D1-6DE80EEDFB8D}" dt="2025-09-23T09:09:54.821" v="775" actId="120"/>
          <ac:spMkLst>
            <pc:docMk/>
            <pc:sldMk cId="388967194" sldId="362"/>
            <ac:spMk id="4" creationId="{658A7385-2BC8-70F7-7ABD-9F78B04405F7}"/>
          </ac:spMkLst>
        </pc:spChg>
      </pc:sldChg>
      <pc:sldChg chg="modSp mod">
        <pc:chgData name="Polášková Kateřina" userId="f06ecf26-8f2f-4f5b-b931-a8d7b173a1d6" providerId="ADAL" clId="{72C89F6E-0C68-46C8-98D1-6DE80EEDFB8D}" dt="2025-09-23T08:09:06.463" v="411" actId="123"/>
        <pc:sldMkLst>
          <pc:docMk/>
          <pc:sldMk cId="3180849131" sldId="363"/>
        </pc:sldMkLst>
        <pc:spChg chg="mod">
          <ac:chgData name="Polášková Kateřina" userId="f06ecf26-8f2f-4f5b-b931-a8d7b173a1d6" providerId="ADAL" clId="{72C89F6E-0C68-46C8-98D1-6DE80EEDFB8D}" dt="2025-09-23T08:09:06.463" v="411" actId="123"/>
          <ac:spMkLst>
            <pc:docMk/>
            <pc:sldMk cId="3180849131" sldId="363"/>
            <ac:spMk id="2" creationId="{73603441-4253-0FB0-A3FA-A9BE47BDDAB3}"/>
          </ac:spMkLst>
        </pc:spChg>
      </pc:sldChg>
      <pc:sldChg chg="modSp mod">
        <pc:chgData name="Polášková Kateřina" userId="f06ecf26-8f2f-4f5b-b931-a8d7b173a1d6" providerId="ADAL" clId="{72C89F6E-0C68-46C8-98D1-6DE80EEDFB8D}" dt="2025-09-23T08:08:28.088" v="397" actId="20577"/>
        <pc:sldMkLst>
          <pc:docMk/>
          <pc:sldMk cId="4294584812" sldId="364"/>
        </pc:sldMkLst>
        <pc:spChg chg="mod">
          <ac:chgData name="Polášková Kateřina" userId="f06ecf26-8f2f-4f5b-b931-a8d7b173a1d6" providerId="ADAL" clId="{72C89F6E-0C68-46C8-98D1-6DE80EEDFB8D}" dt="2025-09-23T08:08:28.088" v="397" actId="20577"/>
          <ac:spMkLst>
            <pc:docMk/>
            <pc:sldMk cId="4294584812" sldId="364"/>
            <ac:spMk id="2" creationId="{41F8694F-FED1-EBFE-0E64-3287370F83B0}"/>
          </ac:spMkLst>
        </pc:spChg>
      </pc:sldChg>
      <pc:sldChg chg="modSp mod">
        <pc:chgData name="Polášková Kateřina" userId="f06ecf26-8f2f-4f5b-b931-a8d7b173a1d6" providerId="ADAL" clId="{72C89F6E-0C68-46C8-98D1-6DE80EEDFB8D}" dt="2025-09-23T08:09:23.216" v="412" actId="179"/>
        <pc:sldMkLst>
          <pc:docMk/>
          <pc:sldMk cId="1628786700" sldId="365"/>
        </pc:sldMkLst>
        <pc:spChg chg="mod">
          <ac:chgData name="Polášková Kateřina" userId="f06ecf26-8f2f-4f5b-b931-a8d7b173a1d6" providerId="ADAL" clId="{72C89F6E-0C68-46C8-98D1-6DE80EEDFB8D}" dt="2025-09-23T08:09:23.216" v="412" actId="179"/>
          <ac:spMkLst>
            <pc:docMk/>
            <pc:sldMk cId="1628786700" sldId="365"/>
            <ac:spMk id="2" creationId="{6D128DDA-C7DA-6CDC-251A-0EF38241D980}"/>
          </ac:spMkLst>
        </pc:spChg>
      </pc:sldChg>
      <pc:sldChg chg="modSp mod">
        <pc:chgData name="Polášková Kateřina" userId="f06ecf26-8f2f-4f5b-b931-a8d7b173a1d6" providerId="ADAL" clId="{72C89F6E-0C68-46C8-98D1-6DE80EEDFB8D}" dt="2025-09-23T08:09:54.615" v="422" actId="20577"/>
        <pc:sldMkLst>
          <pc:docMk/>
          <pc:sldMk cId="964243876" sldId="366"/>
        </pc:sldMkLst>
        <pc:spChg chg="mod">
          <ac:chgData name="Polášková Kateřina" userId="f06ecf26-8f2f-4f5b-b931-a8d7b173a1d6" providerId="ADAL" clId="{72C89F6E-0C68-46C8-98D1-6DE80EEDFB8D}" dt="2025-09-23T08:09:54.615" v="422" actId="20577"/>
          <ac:spMkLst>
            <pc:docMk/>
            <pc:sldMk cId="964243876" sldId="366"/>
            <ac:spMk id="2" creationId="{D8FC9602-66F9-687E-A367-BC40A1106853}"/>
          </ac:spMkLst>
        </pc:spChg>
      </pc:sldChg>
      <pc:sldChg chg="modSp mod">
        <pc:chgData name="Polášková Kateřina" userId="f06ecf26-8f2f-4f5b-b931-a8d7b173a1d6" providerId="ADAL" clId="{72C89F6E-0C68-46C8-98D1-6DE80EEDFB8D}" dt="2025-09-23T08:11:30.615" v="452" actId="255"/>
        <pc:sldMkLst>
          <pc:docMk/>
          <pc:sldMk cId="2566991643" sldId="367"/>
        </pc:sldMkLst>
        <pc:spChg chg="mod">
          <ac:chgData name="Polášková Kateřina" userId="f06ecf26-8f2f-4f5b-b931-a8d7b173a1d6" providerId="ADAL" clId="{72C89F6E-0C68-46C8-98D1-6DE80EEDFB8D}" dt="2025-09-23T08:11:30.615" v="452" actId="255"/>
          <ac:spMkLst>
            <pc:docMk/>
            <pc:sldMk cId="2566991643" sldId="367"/>
            <ac:spMk id="2" creationId="{48A53AB4-A2AF-5AD0-9A42-C5FC85E800F1}"/>
          </ac:spMkLst>
        </pc:spChg>
      </pc:sldChg>
      <pc:sldChg chg="modSp mod">
        <pc:chgData name="Polášková Kateřina" userId="f06ecf26-8f2f-4f5b-b931-a8d7b173a1d6" providerId="ADAL" clId="{72C89F6E-0C68-46C8-98D1-6DE80EEDFB8D}" dt="2025-09-23T08:12:08.803" v="454" actId="255"/>
        <pc:sldMkLst>
          <pc:docMk/>
          <pc:sldMk cId="2122651705" sldId="368"/>
        </pc:sldMkLst>
        <pc:spChg chg="mod">
          <ac:chgData name="Polášková Kateřina" userId="f06ecf26-8f2f-4f5b-b931-a8d7b173a1d6" providerId="ADAL" clId="{72C89F6E-0C68-46C8-98D1-6DE80EEDFB8D}" dt="2025-09-23T08:12:08.803" v="454" actId="255"/>
          <ac:spMkLst>
            <pc:docMk/>
            <pc:sldMk cId="2122651705" sldId="368"/>
            <ac:spMk id="2" creationId="{C5DABA85-BA56-866D-C7B8-7B0735383A43}"/>
          </ac:spMkLst>
        </pc:spChg>
      </pc:sldChg>
      <pc:sldChg chg="modSp mod">
        <pc:chgData name="Polášková Kateřina" userId="f06ecf26-8f2f-4f5b-b931-a8d7b173a1d6" providerId="ADAL" clId="{72C89F6E-0C68-46C8-98D1-6DE80EEDFB8D}" dt="2025-09-23T09:09:04.485" v="765" actId="120"/>
        <pc:sldMkLst>
          <pc:docMk/>
          <pc:sldMk cId="162700907" sldId="369"/>
        </pc:sldMkLst>
        <pc:spChg chg="mod">
          <ac:chgData name="Polášková Kateřina" userId="f06ecf26-8f2f-4f5b-b931-a8d7b173a1d6" providerId="ADAL" clId="{72C89F6E-0C68-46C8-98D1-6DE80EEDFB8D}" dt="2025-09-23T07:47:09.195" v="26" actId="20577"/>
          <ac:spMkLst>
            <pc:docMk/>
            <pc:sldMk cId="162700907" sldId="369"/>
            <ac:spMk id="2" creationId="{DCBAA7FD-630E-0422-0646-5D119FED23A3}"/>
          </ac:spMkLst>
        </pc:spChg>
        <pc:spChg chg="mod">
          <ac:chgData name="Polášková Kateřina" userId="f06ecf26-8f2f-4f5b-b931-a8d7b173a1d6" providerId="ADAL" clId="{72C89F6E-0C68-46C8-98D1-6DE80EEDFB8D}" dt="2025-09-23T09:09:04.485" v="765" actId="120"/>
          <ac:spMkLst>
            <pc:docMk/>
            <pc:sldMk cId="162700907" sldId="369"/>
            <ac:spMk id="4" creationId="{02DFB5EB-243B-7856-BEA7-F1C8E19A6ADB}"/>
          </ac:spMkLst>
        </pc:spChg>
      </pc:sldChg>
      <pc:sldChg chg="modSp mod">
        <pc:chgData name="Polášková Kateřina" userId="f06ecf26-8f2f-4f5b-b931-a8d7b173a1d6" providerId="ADAL" clId="{72C89F6E-0C68-46C8-98D1-6DE80EEDFB8D}" dt="2025-09-23T09:09:31.865" v="771" actId="120"/>
        <pc:sldMkLst>
          <pc:docMk/>
          <pc:sldMk cId="2134698955" sldId="370"/>
        </pc:sldMkLst>
        <pc:spChg chg="mod">
          <ac:chgData name="Polášková Kateřina" userId="f06ecf26-8f2f-4f5b-b931-a8d7b173a1d6" providerId="ADAL" clId="{72C89F6E-0C68-46C8-98D1-6DE80EEDFB8D}" dt="2025-09-23T07:57:08.652" v="322" actId="255"/>
          <ac:spMkLst>
            <pc:docMk/>
            <pc:sldMk cId="2134698955" sldId="370"/>
            <ac:spMk id="2" creationId="{60C9288A-0A43-AAD3-62F6-0DA1F661971E}"/>
          </ac:spMkLst>
        </pc:spChg>
        <pc:spChg chg="mod">
          <ac:chgData name="Polášková Kateřina" userId="f06ecf26-8f2f-4f5b-b931-a8d7b173a1d6" providerId="ADAL" clId="{72C89F6E-0C68-46C8-98D1-6DE80EEDFB8D}" dt="2025-09-23T09:09:31.865" v="771" actId="120"/>
          <ac:spMkLst>
            <pc:docMk/>
            <pc:sldMk cId="2134698955" sldId="370"/>
            <ac:spMk id="4" creationId="{B83FC055-20F9-66F3-179D-CDDF03D72D60}"/>
          </ac:spMkLst>
        </pc:spChg>
      </pc:sldChg>
      <pc:sldChg chg="modSp mod">
        <pc:chgData name="Polášková Kateřina" userId="f06ecf26-8f2f-4f5b-b931-a8d7b173a1d6" providerId="ADAL" clId="{72C89F6E-0C68-46C8-98D1-6DE80EEDFB8D}" dt="2025-09-23T09:13:43.689" v="793" actId="255"/>
        <pc:sldMkLst>
          <pc:docMk/>
          <pc:sldMk cId="1740496452" sldId="371"/>
        </pc:sldMkLst>
        <pc:spChg chg="mod">
          <ac:chgData name="Polášková Kateřina" userId="f06ecf26-8f2f-4f5b-b931-a8d7b173a1d6" providerId="ADAL" clId="{72C89F6E-0C68-46C8-98D1-6DE80EEDFB8D}" dt="2025-09-23T08:15:12.837" v="465" actId="20577"/>
          <ac:spMkLst>
            <pc:docMk/>
            <pc:sldMk cId="1740496452" sldId="371"/>
            <ac:spMk id="2" creationId="{588D29B2-7FF7-2CC6-D70F-DEF4AF91FBF8}"/>
          </ac:spMkLst>
        </pc:spChg>
        <pc:spChg chg="mod">
          <ac:chgData name="Polášková Kateřina" userId="f06ecf26-8f2f-4f5b-b931-a8d7b173a1d6" providerId="ADAL" clId="{72C89F6E-0C68-46C8-98D1-6DE80EEDFB8D}" dt="2025-09-23T09:13:43.689" v="793" actId="255"/>
          <ac:spMkLst>
            <pc:docMk/>
            <pc:sldMk cId="1740496452" sldId="371"/>
            <ac:spMk id="3" creationId="{616619E9-6917-FD74-37C1-A5B617F17343}"/>
          </ac:spMkLst>
        </pc:spChg>
      </pc:sldChg>
      <pc:sldChg chg="modSp mod">
        <pc:chgData name="Polášková Kateřina" userId="f06ecf26-8f2f-4f5b-b931-a8d7b173a1d6" providerId="ADAL" clId="{72C89F6E-0C68-46C8-98D1-6DE80EEDFB8D}" dt="2025-09-23T08:15:43.164" v="469" actId="179"/>
        <pc:sldMkLst>
          <pc:docMk/>
          <pc:sldMk cId="2237599429" sldId="372"/>
        </pc:sldMkLst>
        <pc:spChg chg="mod">
          <ac:chgData name="Polášková Kateřina" userId="f06ecf26-8f2f-4f5b-b931-a8d7b173a1d6" providerId="ADAL" clId="{72C89F6E-0C68-46C8-98D1-6DE80EEDFB8D}" dt="2025-09-23T08:15:43.164" v="469" actId="179"/>
          <ac:spMkLst>
            <pc:docMk/>
            <pc:sldMk cId="2237599429" sldId="372"/>
            <ac:spMk id="2" creationId="{517C542E-3065-5D5D-36CA-3C52C556DF61}"/>
          </ac:spMkLst>
        </pc:spChg>
      </pc:sldChg>
      <pc:sldChg chg="modSp mod">
        <pc:chgData name="Polášková Kateřina" userId="f06ecf26-8f2f-4f5b-b931-a8d7b173a1d6" providerId="ADAL" clId="{72C89F6E-0C68-46C8-98D1-6DE80EEDFB8D}" dt="2025-09-23T08:18:44.411" v="489" actId="123"/>
        <pc:sldMkLst>
          <pc:docMk/>
          <pc:sldMk cId="3816000250" sldId="373"/>
        </pc:sldMkLst>
        <pc:spChg chg="mod">
          <ac:chgData name="Polášková Kateřina" userId="f06ecf26-8f2f-4f5b-b931-a8d7b173a1d6" providerId="ADAL" clId="{72C89F6E-0C68-46C8-98D1-6DE80EEDFB8D}" dt="2025-09-23T08:18:44.411" v="489" actId="123"/>
          <ac:spMkLst>
            <pc:docMk/>
            <pc:sldMk cId="3816000250" sldId="373"/>
            <ac:spMk id="2" creationId="{90DD28DA-270F-F28F-4FC5-ACD6906B5D34}"/>
          </ac:spMkLst>
        </pc:spChg>
      </pc:sldChg>
      <pc:sldChg chg="modSp mod">
        <pc:chgData name="Polášková Kateřina" userId="f06ecf26-8f2f-4f5b-b931-a8d7b173a1d6" providerId="ADAL" clId="{72C89F6E-0C68-46C8-98D1-6DE80EEDFB8D}" dt="2025-09-23T08:28:38.644" v="554" actId="255"/>
        <pc:sldMkLst>
          <pc:docMk/>
          <pc:sldMk cId="2416913319" sldId="374"/>
        </pc:sldMkLst>
        <pc:spChg chg="mod">
          <ac:chgData name="Polášková Kateřina" userId="f06ecf26-8f2f-4f5b-b931-a8d7b173a1d6" providerId="ADAL" clId="{72C89F6E-0C68-46C8-98D1-6DE80EEDFB8D}" dt="2025-09-23T08:28:38.644" v="554" actId="255"/>
          <ac:spMkLst>
            <pc:docMk/>
            <pc:sldMk cId="2416913319" sldId="374"/>
            <ac:spMk id="2" creationId="{E94E571F-8888-92C6-8353-4316C9A535F8}"/>
          </ac:spMkLst>
        </pc:spChg>
      </pc:sldChg>
      <pc:sldChg chg="modSp mod">
        <pc:chgData name="Polášková Kateřina" userId="f06ecf26-8f2f-4f5b-b931-a8d7b173a1d6" providerId="ADAL" clId="{72C89F6E-0C68-46C8-98D1-6DE80EEDFB8D}" dt="2025-09-23T08:27:28.504" v="544" actId="27636"/>
        <pc:sldMkLst>
          <pc:docMk/>
          <pc:sldMk cId="3841950844" sldId="376"/>
        </pc:sldMkLst>
        <pc:spChg chg="mod">
          <ac:chgData name="Polášková Kateřina" userId="f06ecf26-8f2f-4f5b-b931-a8d7b173a1d6" providerId="ADAL" clId="{72C89F6E-0C68-46C8-98D1-6DE80EEDFB8D}" dt="2025-09-23T08:27:28.504" v="544" actId="27636"/>
          <ac:spMkLst>
            <pc:docMk/>
            <pc:sldMk cId="3841950844" sldId="376"/>
            <ac:spMk id="2" creationId="{3CD875F8-53B8-8DE5-0FD4-AFE63FE4D96F}"/>
          </ac:spMkLst>
        </pc:spChg>
      </pc:sldChg>
      <pc:sldChg chg="del">
        <pc:chgData name="Polášková Kateřina" userId="f06ecf26-8f2f-4f5b-b931-a8d7b173a1d6" providerId="ADAL" clId="{72C89F6E-0C68-46C8-98D1-6DE80EEDFB8D}" dt="2025-09-23T08:33:37.879" v="587" actId="2696"/>
        <pc:sldMkLst>
          <pc:docMk/>
          <pc:sldMk cId="1422178939" sldId="378"/>
        </pc:sldMkLst>
      </pc:sldChg>
      <pc:sldChg chg="modSp mod">
        <pc:chgData name="Polášková Kateřina" userId="f06ecf26-8f2f-4f5b-b931-a8d7b173a1d6" providerId="ADAL" clId="{72C89F6E-0C68-46C8-98D1-6DE80EEDFB8D}" dt="2025-09-23T08:53:17.132" v="650" actId="255"/>
        <pc:sldMkLst>
          <pc:docMk/>
          <pc:sldMk cId="1034434045" sldId="380"/>
        </pc:sldMkLst>
        <pc:spChg chg="mod">
          <ac:chgData name="Polášková Kateřina" userId="f06ecf26-8f2f-4f5b-b931-a8d7b173a1d6" providerId="ADAL" clId="{72C89F6E-0C68-46C8-98D1-6DE80EEDFB8D}" dt="2025-09-23T08:53:17.132" v="650" actId="255"/>
          <ac:spMkLst>
            <pc:docMk/>
            <pc:sldMk cId="1034434045" sldId="380"/>
            <ac:spMk id="2" creationId="{07115C61-FF41-8EC7-0337-25E1915E1BC6}"/>
          </ac:spMkLst>
        </pc:spChg>
      </pc:sldChg>
      <pc:sldChg chg="modSp mod">
        <pc:chgData name="Polášková Kateřina" userId="f06ecf26-8f2f-4f5b-b931-a8d7b173a1d6" providerId="ADAL" clId="{72C89F6E-0C68-46C8-98D1-6DE80EEDFB8D}" dt="2025-09-23T08:54:34.021" v="662" actId="179"/>
        <pc:sldMkLst>
          <pc:docMk/>
          <pc:sldMk cId="306366402" sldId="381"/>
        </pc:sldMkLst>
        <pc:spChg chg="mod">
          <ac:chgData name="Polášková Kateřina" userId="f06ecf26-8f2f-4f5b-b931-a8d7b173a1d6" providerId="ADAL" clId="{72C89F6E-0C68-46C8-98D1-6DE80EEDFB8D}" dt="2025-09-23T08:54:34.021" v="662" actId="179"/>
          <ac:spMkLst>
            <pc:docMk/>
            <pc:sldMk cId="306366402" sldId="381"/>
            <ac:spMk id="2" creationId="{7415F4A3-7E46-79CB-86B2-C5A2B4ACB4A7}"/>
          </ac:spMkLst>
        </pc:spChg>
      </pc:sldChg>
      <pc:sldChg chg="modSp mod">
        <pc:chgData name="Polášková Kateřina" userId="f06ecf26-8f2f-4f5b-b931-a8d7b173a1d6" providerId="ADAL" clId="{72C89F6E-0C68-46C8-98D1-6DE80EEDFB8D}" dt="2025-09-23T09:29:20.097" v="883" actId="948"/>
        <pc:sldMkLst>
          <pc:docMk/>
          <pc:sldMk cId="120388040" sldId="382"/>
        </pc:sldMkLst>
        <pc:spChg chg="mod">
          <ac:chgData name="Polášková Kateřina" userId="f06ecf26-8f2f-4f5b-b931-a8d7b173a1d6" providerId="ADAL" clId="{72C89F6E-0C68-46C8-98D1-6DE80EEDFB8D}" dt="2025-09-23T09:29:20.097" v="883" actId="948"/>
          <ac:spMkLst>
            <pc:docMk/>
            <pc:sldMk cId="120388040" sldId="382"/>
            <ac:spMk id="2" creationId="{01384908-AF15-8912-E9E7-C3208406A588}"/>
          </ac:spMkLst>
        </pc:spChg>
      </pc:sldChg>
      <pc:sldChg chg="modSp mod">
        <pc:chgData name="Polášková Kateřina" userId="f06ecf26-8f2f-4f5b-b931-a8d7b173a1d6" providerId="ADAL" clId="{72C89F6E-0C68-46C8-98D1-6DE80EEDFB8D}" dt="2025-09-23T09:16:45.604" v="800" actId="948"/>
        <pc:sldMkLst>
          <pc:docMk/>
          <pc:sldMk cId="2091986749" sldId="383"/>
        </pc:sldMkLst>
        <pc:spChg chg="mod">
          <ac:chgData name="Polášková Kateřina" userId="f06ecf26-8f2f-4f5b-b931-a8d7b173a1d6" providerId="ADAL" clId="{72C89F6E-0C68-46C8-98D1-6DE80EEDFB8D}" dt="2025-09-23T09:16:45.604" v="800" actId="948"/>
          <ac:spMkLst>
            <pc:docMk/>
            <pc:sldMk cId="2091986749" sldId="383"/>
            <ac:spMk id="2" creationId="{0E16CEDE-F64D-FF98-27D8-530147CCDA77}"/>
          </ac:spMkLst>
        </pc:spChg>
      </pc:sldChg>
      <pc:sldChg chg="modSp mod">
        <pc:chgData name="Polášková Kateřina" userId="f06ecf26-8f2f-4f5b-b931-a8d7b173a1d6" providerId="ADAL" clId="{72C89F6E-0C68-46C8-98D1-6DE80EEDFB8D}" dt="2025-09-23T09:28:03.311" v="879" actId="20577"/>
        <pc:sldMkLst>
          <pc:docMk/>
          <pc:sldMk cId="1035509323" sldId="384"/>
        </pc:sldMkLst>
        <pc:spChg chg="mod">
          <ac:chgData name="Polášková Kateřina" userId="f06ecf26-8f2f-4f5b-b931-a8d7b173a1d6" providerId="ADAL" clId="{72C89F6E-0C68-46C8-98D1-6DE80EEDFB8D}" dt="2025-09-23T09:28:03.311" v="879" actId="20577"/>
          <ac:spMkLst>
            <pc:docMk/>
            <pc:sldMk cId="1035509323" sldId="384"/>
            <ac:spMk id="2" creationId="{7DA8B667-4A00-FD77-4F92-ADB5DED66778}"/>
          </ac:spMkLst>
        </pc:spChg>
      </pc:sldChg>
      <pc:sldChg chg="modSp mod">
        <pc:chgData name="Polášková Kateřina" userId="f06ecf26-8f2f-4f5b-b931-a8d7b173a1d6" providerId="ADAL" clId="{72C89F6E-0C68-46C8-98D1-6DE80EEDFB8D}" dt="2025-09-23T08:59:49.049" v="717" actId="122"/>
        <pc:sldMkLst>
          <pc:docMk/>
          <pc:sldMk cId="1191834807" sldId="385"/>
        </pc:sldMkLst>
        <pc:spChg chg="mod">
          <ac:chgData name="Polášková Kateřina" userId="f06ecf26-8f2f-4f5b-b931-a8d7b173a1d6" providerId="ADAL" clId="{72C89F6E-0C68-46C8-98D1-6DE80EEDFB8D}" dt="2025-09-23T08:59:49.049" v="717" actId="122"/>
          <ac:spMkLst>
            <pc:docMk/>
            <pc:sldMk cId="1191834807" sldId="385"/>
            <ac:spMk id="2" creationId="{5AF1CBEB-B1E9-143D-7C43-206C0BB6C386}"/>
          </ac:spMkLst>
        </pc:spChg>
      </pc:sldChg>
      <pc:sldChg chg="modSp mod">
        <pc:chgData name="Polášková Kateřina" userId="f06ecf26-8f2f-4f5b-b931-a8d7b173a1d6" providerId="ADAL" clId="{72C89F6E-0C68-46C8-98D1-6DE80EEDFB8D}" dt="2025-09-23T09:00:17.694" v="718" actId="948"/>
        <pc:sldMkLst>
          <pc:docMk/>
          <pc:sldMk cId="1768117493" sldId="386"/>
        </pc:sldMkLst>
        <pc:spChg chg="mod">
          <ac:chgData name="Polášková Kateřina" userId="f06ecf26-8f2f-4f5b-b931-a8d7b173a1d6" providerId="ADAL" clId="{72C89F6E-0C68-46C8-98D1-6DE80EEDFB8D}" dt="2025-09-23T09:00:17.694" v="718" actId="948"/>
          <ac:spMkLst>
            <pc:docMk/>
            <pc:sldMk cId="1768117493" sldId="386"/>
            <ac:spMk id="2" creationId="{D388DD37-1E96-0A7F-0012-7C25C173DC57}"/>
          </ac:spMkLst>
        </pc:spChg>
      </pc:sldChg>
      <pc:sldChg chg="modSp mod">
        <pc:chgData name="Polášková Kateřina" userId="f06ecf26-8f2f-4f5b-b931-a8d7b173a1d6" providerId="ADAL" clId="{72C89F6E-0C68-46C8-98D1-6DE80EEDFB8D}" dt="2025-09-23T09:04:44.113" v="749" actId="255"/>
        <pc:sldMkLst>
          <pc:docMk/>
          <pc:sldMk cId="1849930240" sldId="387"/>
        </pc:sldMkLst>
        <pc:spChg chg="mod">
          <ac:chgData name="Polášková Kateřina" userId="f06ecf26-8f2f-4f5b-b931-a8d7b173a1d6" providerId="ADAL" clId="{72C89F6E-0C68-46C8-98D1-6DE80EEDFB8D}" dt="2025-09-23T09:04:44.113" v="749" actId="255"/>
          <ac:spMkLst>
            <pc:docMk/>
            <pc:sldMk cId="1849930240" sldId="387"/>
            <ac:spMk id="2" creationId="{EEE07287-AC57-EEA5-6813-25F88E731F94}"/>
          </ac:spMkLst>
        </pc:spChg>
      </pc:sldChg>
      <pc:sldChg chg="modSp mod">
        <pc:chgData name="Polášková Kateřina" userId="f06ecf26-8f2f-4f5b-b931-a8d7b173a1d6" providerId="ADAL" clId="{72C89F6E-0C68-46C8-98D1-6DE80EEDFB8D}" dt="2025-09-23T08:34:09.287" v="589" actId="20577"/>
        <pc:sldMkLst>
          <pc:docMk/>
          <pc:sldMk cId="1050386686" sldId="388"/>
        </pc:sldMkLst>
        <pc:spChg chg="mod">
          <ac:chgData name="Polášková Kateřina" userId="f06ecf26-8f2f-4f5b-b931-a8d7b173a1d6" providerId="ADAL" clId="{72C89F6E-0C68-46C8-98D1-6DE80EEDFB8D}" dt="2025-09-23T08:34:09.287" v="589" actId="20577"/>
          <ac:spMkLst>
            <pc:docMk/>
            <pc:sldMk cId="1050386686" sldId="388"/>
            <ac:spMk id="2" creationId="{D1F30582-3CCA-029D-660D-4458AFAB726A}"/>
          </ac:spMkLst>
        </pc:spChg>
      </pc:sldChg>
      <pc:sldChg chg="modSp mod">
        <pc:chgData name="Polášková Kateřina" userId="f06ecf26-8f2f-4f5b-b931-a8d7b173a1d6" providerId="ADAL" clId="{72C89F6E-0C68-46C8-98D1-6DE80EEDFB8D}" dt="2025-09-23T08:35:59.177" v="591" actId="1076"/>
        <pc:sldMkLst>
          <pc:docMk/>
          <pc:sldMk cId="2704684404" sldId="389"/>
        </pc:sldMkLst>
        <pc:spChg chg="mod">
          <ac:chgData name="Polášková Kateřina" userId="f06ecf26-8f2f-4f5b-b931-a8d7b173a1d6" providerId="ADAL" clId="{72C89F6E-0C68-46C8-98D1-6DE80EEDFB8D}" dt="2025-09-23T08:34:54.547" v="590" actId="122"/>
          <ac:spMkLst>
            <pc:docMk/>
            <pc:sldMk cId="2704684404" sldId="389"/>
            <ac:spMk id="2" creationId="{0DDF9CFF-7377-9663-F0F9-10A6F17B8264}"/>
          </ac:spMkLst>
        </pc:spChg>
        <pc:picChg chg="mod">
          <ac:chgData name="Polášková Kateřina" userId="f06ecf26-8f2f-4f5b-b931-a8d7b173a1d6" providerId="ADAL" clId="{72C89F6E-0C68-46C8-98D1-6DE80EEDFB8D}" dt="2025-09-23T08:35:59.177" v="591" actId="1076"/>
          <ac:picMkLst>
            <pc:docMk/>
            <pc:sldMk cId="2704684404" sldId="389"/>
            <ac:picMk id="5" creationId="{31723BE6-5F83-48E1-7C2B-7EF5006A49DF}"/>
          </ac:picMkLst>
        </pc:picChg>
      </pc:sldChg>
      <pc:sldChg chg="modSp mod">
        <pc:chgData name="Polášková Kateřina" userId="f06ecf26-8f2f-4f5b-b931-a8d7b173a1d6" providerId="ADAL" clId="{72C89F6E-0C68-46C8-98D1-6DE80EEDFB8D}" dt="2025-09-23T08:26:48.019" v="542" actId="255"/>
        <pc:sldMkLst>
          <pc:docMk/>
          <pc:sldMk cId="4215788895" sldId="390"/>
        </pc:sldMkLst>
        <pc:spChg chg="mod">
          <ac:chgData name="Polášková Kateřina" userId="f06ecf26-8f2f-4f5b-b931-a8d7b173a1d6" providerId="ADAL" clId="{72C89F6E-0C68-46C8-98D1-6DE80EEDFB8D}" dt="2025-09-23T08:26:48.019" v="542" actId="255"/>
          <ac:spMkLst>
            <pc:docMk/>
            <pc:sldMk cId="4215788895" sldId="390"/>
            <ac:spMk id="2" creationId="{984CE59F-4848-AAA7-B369-5675DC5E2530}"/>
          </ac:spMkLst>
        </pc:spChg>
      </pc:sldChg>
      <pc:sldChg chg="modSp mod">
        <pc:chgData name="Polášková Kateřina" userId="f06ecf26-8f2f-4f5b-b931-a8d7b173a1d6" providerId="ADAL" clId="{72C89F6E-0C68-46C8-98D1-6DE80EEDFB8D}" dt="2025-09-23T09:28:33.356" v="881" actId="948"/>
        <pc:sldMkLst>
          <pc:docMk/>
          <pc:sldMk cId="2554713565" sldId="391"/>
        </pc:sldMkLst>
        <pc:spChg chg="mod">
          <ac:chgData name="Polášková Kateřina" userId="f06ecf26-8f2f-4f5b-b931-a8d7b173a1d6" providerId="ADAL" clId="{72C89F6E-0C68-46C8-98D1-6DE80EEDFB8D}" dt="2025-09-23T09:28:33.356" v="881" actId="948"/>
          <ac:spMkLst>
            <pc:docMk/>
            <pc:sldMk cId="2554713565" sldId="391"/>
            <ac:spMk id="2" creationId="{78088C51-1EC0-7DAE-92F1-533D5CAB427D}"/>
          </ac:spMkLst>
        </pc:spChg>
      </pc:sldChg>
      <pc:sldChg chg="modSp mod">
        <pc:chgData name="Polášková Kateřina" userId="f06ecf26-8f2f-4f5b-b931-a8d7b173a1d6" providerId="ADAL" clId="{72C89F6E-0C68-46C8-98D1-6DE80EEDFB8D}" dt="2025-09-23T08:37:51.638" v="602" actId="120"/>
        <pc:sldMkLst>
          <pc:docMk/>
          <pc:sldMk cId="1422011792" sldId="392"/>
        </pc:sldMkLst>
        <pc:spChg chg="mod">
          <ac:chgData name="Polášková Kateřina" userId="f06ecf26-8f2f-4f5b-b931-a8d7b173a1d6" providerId="ADAL" clId="{72C89F6E-0C68-46C8-98D1-6DE80EEDFB8D}" dt="2025-09-23T08:37:51.638" v="602" actId="120"/>
          <ac:spMkLst>
            <pc:docMk/>
            <pc:sldMk cId="1422011792" sldId="392"/>
            <ac:spMk id="2" creationId="{E00AC05D-DE99-E1B9-B78E-4A20EF2925D0}"/>
          </ac:spMkLst>
        </pc:spChg>
      </pc:sldChg>
      <pc:sldChg chg="modSp new mod">
        <pc:chgData name="Polášková Kateřina" userId="f06ecf26-8f2f-4f5b-b931-a8d7b173a1d6" providerId="ADAL" clId="{72C89F6E-0C68-46C8-98D1-6DE80EEDFB8D}" dt="2025-09-23T08:33:22.194" v="586" actId="255"/>
        <pc:sldMkLst>
          <pc:docMk/>
          <pc:sldMk cId="1441183521" sldId="393"/>
        </pc:sldMkLst>
        <pc:spChg chg="mod">
          <ac:chgData name="Polášková Kateřina" userId="f06ecf26-8f2f-4f5b-b931-a8d7b173a1d6" providerId="ADAL" clId="{72C89F6E-0C68-46C8-98D1-6DE80EEDFB8D}" dt="2025-09-23T08:33:22.194" v="586" actId="255"/>
          <ac:spMkLst>
            <pc:docMk/>
            <pc:sldMk cId="1441183521" sldId="393"/>
            <ac:spMk id="2" creationId="{B730A703-E726-BFDB-336A-3543897EC177}"/>
          </ac:spMkLst>
        </pc:spChg>
        <pc:spChg chg="mod">
          <ac:chgData name="Polášková Kateřina" userId="f06ecf26-8f2f-4f5b-b931-a8d7b173a1d6" providerId="ADAL" clId="{72C89F6E-0C68-46C8-98D1-6DE80EEDFB8D}" dt="2025-09-23T08:29:37.126" v="556"/>
          <ac:spMkLst>
            <pc:docMk/>
            <pc:sldMk cId="1441183521" sldId="393"/>
            <ac:spMk id="4" creationId="{84556430-3093-3E83-4433-E2C7ED7AD556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5622799" y="0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13F62F-4B1C-4424-8265-3AB90DD72409}" type="datetimeFigureOut">
              <a:rPr lang="cs-CZ" smtClean="0"/>
              <a:t>23.09.2025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1" y="6456612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5622799" y="6456612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546C85-B86B-47DE-B15D-616A53CCF4A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904093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5622799" y="0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96DCAC-CE6C-F34D-BB40-15ED19D929C0}" type="datetimeFigureOut">
              <a:rPr lang="cs-CZ" smtClean="0"/>
              <a:t>23.09.2025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2925763" y="850900"/>
            <a:ext cx="4075112" cy="2292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992665" y="3271381"/>
            <a:ext cx="7941310" cy="267658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6456612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5622799" y="6456612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DDD35B-1E30-6B4F-BA7A-178A1A8012A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15883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F288479-C83F-D340-AC78-BAEA2E3FCD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5300" y="406400"/>
            <a:ext cx="9144000" cy="302260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80000"/>
              </a:lnSpc>
              <a:defRPr sz="8800" b="1" i="0" spc="50" baseline="0">
                <a:latin typeface="Arial" panose="020B0604020202020204" pitchFamily="34" charset="0"/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6B8C09E-EFCA-AB4C-BA83-68F103555C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5300" y="3429000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Kliknutím můžete upravit styl předlohy.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9E9F0EB4-8389-0C47-86B2-1847372CE2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07437" y="5509395"/>
            <a:ext cx="3042271" cy="883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2667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CA75BC3-4017-C342-A2A7-3958F6DBCB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19803EF-32E5-1145-A509-F7994F4EDF7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21651C8-0589-0A4E-A648-43E7970689D8}" type="datetime1">
              <a:rPr lang="cs-CZ" smtClean="0"/>
              <a:t>23.09.2025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4D0D550-6A80-2244-AA4F-0A3275A4A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5F316BE-2998-1E4A-83A9-D9050107C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662E07EA-F260-7549-976E-B5A77B1A6F8B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Nadpis 1">
            <a:extLst>
              <a:ext uri="{FF2B5EF4-FFF2-40B4-BE49-F238E27FC236}">
                <a16:creationId xmlns:a16="http://schemas.microsoft.com/office/drawing/2014/main" id="{38936CAC-5922-E64E-B61E-0EBB8C2FF1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130174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verečný slide"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>
            <a:extLst>
              <a:ext uri="{FF2B5EF4-FFF2-40B4-BE49-F238E27FC236}">
                <a16:creationId xmlns:a16="http://schemas.microsoft.com/office/drawing/2014/main" id="{5CC4AAD7-5472-9243-9B53-33AAA4C37C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5300" y="406400"/>
            <a:ext cx="9144000" cy="3022600"/>
          </a:xfrm>
          <a:prstGeom prst="rect">
            <a:avLst/>
          </a:prstGeom>
          <a:noFill/>
        </p:spPr>
        <p:txBody>
          <a:bodyPr anchor="t">
            <a:noAutofit/>
          </a:bodyPr>
          <a:lstStyle>
            <a:lvl1pPr algn="l">
              <a:lnSpc>
                <a:spcPct val="70000"/>
              </a:lnSpc>
              <a:defRPr sz="9600" b="1" i="0" spc="50" baseline="0">
                <a:latin typeface="Arial" panose="020B0604020202020204" pitchFamily="34" charset="0"/>
              </a:defRPr>
            </a:lvl1pPr>
          </a:lstStyle>
          <a:p>
            <a:r>
              <a:rPr lang="cs-CZ" dirty="0"/>
              <a:t>Děkujeme</a:t>
            </a:r>
            <a:br>
              <a:rPr lang="cs-CZ" dirty="0"/>
            </a:br>
            <a:r>
              <a:rPr lang="cs-CZ" dirty="0"/>
              <a:t>za pozornost</a:t>
            </a:r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id="{AAF84FE4-A791-154D-8D89-7AE14B2F073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5300" y="4736873"/>
            <a:ext cx="9144000" cy="1655762"/>
          </a:xfrm>
          <a:prstGeom prst="rect">
            <a:avLst/>
          </a:prstGeom>
          <a:noFill/>
        </p:spPr>
        <p:txBody>
          <a:bodyPr anchor="b"/>
          <a:lstStyle>
            <a:lvl1pPr marL="0" indent="0" algn="l">
              <a:lnSpc>
                <a:spcPct val="60000"/>
              </a:lnSpc>
              <a:buNone/>
              <a:defRPr sz="24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Krajský úřad ZK</a:t>
            </a:r>
          </a:p>
          <a:p>
            <a:r>
              <a:rPr lang="cs-CZ" dirty="0"/>
              <a:t>Třída Tomáše Bati 21</a:t>
            </a:r>
          </a:p>
          <a:p>
            <a:r>
              <a:rPr lang="cs-CZ" dirty="0"/>
              <a:t>Zlín 761 90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E34A837E-901A-C645-93E3-46FC598A675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07437" y="5509395"/>
            <a:ext cx="3042271" cy="8832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56602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>
            <a:extLst>
              <a:ext uri="{FF2B5EF4-FFF2-40B4-BE49-F238E27FC236}">
                <a16:creationId xmlns:a16="http://schemas.microsoft.com/office/drawing/2014/main" id="{A8EB467B-1B72-0844-8B4A-9B97214D320E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CED2B99-8320-C74A-A004-6A87A98F44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679353"/>
            <a:ext cx="11264900" cy="4600272"/>
          </a:xfrm>
          <a:prstGeom prst="rect">
            <a:avLst/>
          </a:prstGeom>
        </p:spPr>
        <p:txBody>
          <a:bodyPr/>
          <a:lstStyle>
            <a:lvl1pPr marL="2286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1pPr>
            <a:lvl2pPr marL="6858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2pPr>
            <a:lvl3pPr marL="11430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3pPr>
            <a:lvl4pPr marL="16002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4pPr>
            <a:lvl5pPr marL="20574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5pPr>
          </a:lstStyle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516D43F-5937-FB4B-BEE5-73342504779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2026" y="6111875"/>
            <a:ext cx="2743200" cy="365125"/>
          </a:xfrm>
          <a:prstGeom prst="rect">
            <a:avLst/>
          </a:prstGeom>
        </p:spPr>
        <p:txBody>
          <a:bodyPr anchor="b"/>
          <a:lstStyle>
            <a:lvl1pPr>
              <a:defRPr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298322F3-296F-D94B-BA69-5E3C08C45827}" type="datetime1">
              <a:rPr lang="cs-CZ" smtClean="0"/>
              <a:pPr/>
              <a:t>23.09.2025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E6DB1C5-5CB2-4642-83AF-2F13EDC3D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102600"/>
            <a:ext cx="4114800" cy="365125"/>
          </a:xfrm>
          <a:prstGeom prst="rect">
            <a:avLst/>
          </a:prstGeom>
        </p:spPr>
        <p:txBody>
          <a:bodyPr anchor="b"/>
          <a:lstStyle>
            <a:lvl1pPr>
              <a:defRPr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3B7E0B1-A765-BD4B-88A5-DD684EA5E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2743200" cy="525613"/>
          </a:xfrm>
          <a:prstGeom prst="rect">
            <a:avLst/>
          </a:prstGeom>
        </p:spPr>
        <p:txBody>
          <a:bodyPr anchor="b"/>
          <a:lstStyle>
            <a:lvl1pPr>
              <a:defRPr sz="4000" b="0" i="1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157D43A2-98E4-B24E-9228-7624BE346F8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9" name="Nadpis 1">
            <a:extLst>
              <a:ext uri="{FF2B5EF4-FFF2-40B4-BE49-F238E27FC236}">
                <a16:creationId xmlns:a16="http://schemas.microsoft.com/office/drawing/2014/main" id="{B0A28088-5B5E-0D49-8009-650A01CA55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4146108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oddílu"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0FF8C54-ADC3-FB41-8FA8-5442DAA0E79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953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8CA4094-DA60-0047-89AF-3ECD26EBCBC6}" type="datetime1">
              <a:rPr lang="cs-CZ" smtClean="0"/>
              <a:t>23.09.2025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B99A2F4-445F-3B40-9D23-8AB4D4FE0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2D341A6C-DE7B-3344-BDB9-8EFB140281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5300" y="406400"/>
            <a:ext cx="5150126" cy="302260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80000"/>
              </a:lnSpc>
              <a:defRPr sz="7200" b="1" i="0" spc="50" baseline="0">
                <a:latin typeface="Arial" panose="020B0604020202020204" pitchFamily="34" charset="0"/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id="{D7C209FA-AB6E-2841-B554-164C048ED5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5300" y="4563562"/>
            <a:ext cx="5150126" cy="1655762"/>
          </a:xfrm>
          <a:prstGeom prst="rect">
            <a:avLst/>
          </a:prstGeom>
        </p:spPr>
        <p:txBody>
          <a:bodyPr anchor="b"/>
          <a:lstStyle>
            <a:lvl1pPr marL="0" indent="0" algn="l">
              <a:buNone/>
              <a:defRPr sz="24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Kliknutím můžete upravit styl předlohy.</a:t>
            </a:r>
          </a:p>
        </p:txBody>
      </p:sp>
      <p:sp>
        <p:nvSpPr>
          <p:cNvPr id="10" name="Zástupný obsah 2">
            <a:extLst>
              <a:ext uri="{FF2B5EF4-FFF2-40B4-BE49-F238E27FC236}">
                <a16:creationId xmlns:a16="http://schemas.microsoft.com/office/drawing/2014/main" id="{A9D1F263-5082-D040-8558-9E708E7123C4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6096000" y="580541"/>
            <a:ext cx="5499652" cy="5638783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Wingdings" pitchFamily="2" charset="2"/>
              <a:buNone/>
              <a:defRPr b="0" i="1">
                <a:latin typeface="Arial" panose="020B0604020202020204" pitchFamily="34" charset="0"/>
              </a:defRPr>
            </a:lvl1pPr>
            <a:lvl2pPr marL="685800" indent="-228600">
              <a:buFont typeface="Wingdings" pitchFamily="2" charset="2"/>
              <a:buChar char="§"/>
              <a:defRPr/>
            </a:lvl2pPr>
            <a:lvl3pPr marL="1143000" indent="-228600">
              <a:buFont typeface="Wingdings" pitchFamily="2" charset="2"/>
              <a:buChar char="§"/>
              <a:defRPr/>
            </a:lvl3pPr>
            <a:lvl4pPr marL="1600200" indent="-228600">
              <a:buFont typeface="Wingdings" pitchFamily="2" charset="2"/>
              <a:buChar char="§"/>
              <a:defRPr/>
            </a:lvl4pPr>
            <a:lvl5pPr marL="2057400" indent="-228600"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b="0" i="1" dirty="0">
                <a:latin typeface="Degular" pitchFamily="82" charset="0"/>
              </a:rPr>
              <a:t>zde vložte fotku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12407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38301C3-EDD8-8443-9B23-624712369A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1ABF2C62-EAA8-FD46-AB0C-AFB46182D9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1FEBD6D-B94A-4C40-AA98-1C5062D62E1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3144E17-280E-3341-A412-19E1FCCEF808}" type="datetime1">
              <a:rPr lang="cs-CZ" smtClean="0"/>
              <a:t>23.09.2025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6001B55-F3D8-B245-916B-3D87F5313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3B028F9-C99B-2345-BCCE-D5C768B7C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1F83C6B9-51BF-354A-813E-1E819CCC41A1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Nadpis 1">
            <a:extLst>
              <a:ext uri="{FF2B5EF4-FFF2-40B4-BE49-F238E27FC236}">
                <a16:creationId xmlns:a16="http://schemas.microsoft.com/office/drawing/2014/main" id="{0A18D240-3BE2-B74D-A516-B0F270362F6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3598566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960D600-9E1D-644E-955C-AB90DEDEA9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2E7F195-0ECA-5B4E-A9CE-6F805D887D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369F282E-870E-E74D-944D-04EE93DED5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715EF3A7-92DE-084B-987D-EA36395928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BC139B72-6DD2-A340-833A-5DC55CEC54D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5E85617-9B28-DF47-BAEC-26C747C8C48A}" type="datetime1">
              <a:rPr lang="cs-CZ" smtClean="0"/>
              <a:t>23.09.2025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4101F343-B190-BE48-9F5D-5B2FD4CDF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5E1B4949-59AC-7B49-9256-34E0F63B3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ECF809C9-6CD1-224D-B38B-D9054EF10F1C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">
            <a:extLst>
              <a:ext uri="{FF2B5EF4-FFF2-40B4-BE49-F238E27FC236}">
                <a16:creationId xmlns:a16="http://schemas.microsoft.com/office/drawing/2014/main" id="{D4AA426A-68B9-3C47-AFEB-D3AC3F0BF83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376903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467392C5-49AE-E548-81A5-FC459F4C38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A9F845A-1646-B040-9BDE-B0949ABAA815}" type="datetime1">
              <a:rPr lang="cs-CZ" smtClean="0"/>
              <a:t>23.09.2025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27EE62BF-0652-CC49-B1C6-740D979D6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1BE27E5-F9AD-FA40-BB59-77DCC9C5F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6B4FD313-B4A8-0A46-A50D-B31C9DA87A8E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01BCA978-992E-9541-9BE1-4AF26B9D85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665731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7866500E-7FAE-3947-9DAD-FBA5BC7E956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B0C0A0B-5067-DE47-AFC8-F97D18BD4B1F}" type="datetime1">
              <a:rPr lang="cs-CZ" smtClean="0"/>
              <a:t>23.09.2025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358ACE9A-9F8E-CA4C-B782-EFD36998E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A900C6D-9313-3E4C-B392-797DCC38C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2971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CC8F003-A3D3-034D-9720-A29A641DBB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56C9885-78EF-7E49-B9B7-55A0262D40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9CB5D9DD-0ECA-C54D-88FB-0C68D8DF3F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430A157-10E2-3A41-9082-3C345EC0316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E67CFD3-BCAB-884C-9D47-4C8AA78F6E8C}" type="datetime1">
              <a:rPr lang="cs-CZ" smtClean="0"/>
              <a:t>23.09.2025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44CFB0E-3ED7-644D-9D3C-61F36A5F5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8B83830-1354-2D43-AE7D-380C4FEA2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0881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46E36E-C6D9-964D-B45E-DBD89DD49C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25845132-64BF-844A-8C4F-0A043DE08D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77262657-9F70-6F44-BA53-3669D8E34F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F32EC5D-74A5-B64D-AAF7-CD3ACB694BB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A05ACCB-DF1B-A540-A5D2-32650422C0FD}" type="datetime1">
              <a:rPr lang="cs-CZ" smtClean="0"/>
              <a:t>23.09.2025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7C7E311-A125-DB47-B7CE-65018DAA4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1CC73E3-49F8-B845-AD36-F5386031C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7745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68BBF5F4-3DF4-D44B-9838-6CB84E6AA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55FD67A-23F8-3A4C-8A09-6F2FFDD280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3E14E2A-7861-2E4E-AE70-2C50E156B6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A7EFC59B-10BD-D14D-AB9A-171FF071635D}" type="datetime1">
              <a:rPr lang="cs-CZ" smtClean="0"/>
              <a:pPr/>
              <a:t>23.09.2025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41FCBC8-96E6-C244-ACD4-C5CE32D244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42C4FB4-DF05-094A-A789-D60084923A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157D43A2-98E4-B24E-9228-7624BE346F8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71583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kern="1200">
          <a:solidFill>
            <a:schemeClr val="tx1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" pitchFamily="2" charset="2"/>
        <a:buChar char="§"/>
        <a:defRPr sz="2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24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20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zlinskykraj.cz/socialne-zdravotni-sluzby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s://mzd.gov.cz/prehled-vyberovych-rizeni-pred-uzavrenim-smlouvy-o-poskytovani-a-uhrade-hrazenych-sluzeb-vyhlasovanych-ministerstvem-zdravotnictvi/" TargetMode="External"/><Relationship Id="rId2" Type="http://schemas.openxmlformats.org/officeDocument/2006/relationships/hyperlink" Target="https://mzd.gov.cz/category/informace-dostupne-dalkovym-pristupem/vyberova-rizeni-podle-zakona-vzp/" TargetMode="Externa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hyperlink" Target="https://mzd.gov.cz/prehled-vyberovych-rizeni-pred-uzavrenim-smlouvy-o-poskytovani-a-uhrade-hrazenych-sluzeb-vyhlasovanych-ministerstvem-zdravotnictvi/" TargetMode="Externa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hyperlink" Target="https://zlinskykraj.cz/opravneni-k-poskytovani-zdravotnich-sluzeb" TargetMode="Externa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zlinskykraj.cz/opravneni-k-poskytovani-zdravotnich-sluzeb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A464F62-C66D-7747-AE1D-B986173248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1560" y="465365"/>
            <a:ext cx="10681878" cy="4261910"/>
          </a:xfrm>
        </p:spPr>
        <p:txBody>
          <a:bodyPr anchor="t">
            <a:normAutofit fontScale="90000"/>
          </a:bodyPr>
          <a:lstStyle/>
          <a:p>
            <a:pPr algn="ctr">
              <a:lnSpc>
                <a:spcPct val="70000"/>
              </a:lnSpc>
            </a:pPr>
            <a:br>
              <a:rPr lang="cs-CZ" sz="6000" b="1" spc="50" dirty="0">
                <a:latin typeface="+mj-lt"/>
              </a:rPr>
            </a:br>
            <a:br>
              <a:rPr lang="cs-CZ" sz="6000" dirty="0">
                <a:latin typeface="+mj-lt"/>
              </a:rPr>
            </a:br>
            <a:r>
              <a:rPr lang="cs-CZ" sz="6000" dirty="0">
                <a:latin typeface="+mj-lt"/>
              </a:rPr>
              <a:t>Zdravotní služby poskytované</a:t>
            </a:r>
            <a:br>
              <a:rPr lang="cs-CZ" sz="6000" dirty="0">
                <a:latin typeface="+mj-lt"/>
              </a:rPr>
            </a:br>
            <a:br>
              <a:rPr lang="cs-CZ" sz="6000" dirty="0">
                <a:latin typeface="+mj-lt"/>
              </a:rPr>
            </a:br>
            <a:r>
              <a:rPr lang="cs-CZ" sz="6000" dirty="0">
                <a:latin typeface="+mj-lt"/>
              </a:rPr>
              <a:t> v zařízeních sociálních služeb </a:t>
            </a:r>
            <a:br>
              <a:rPr lang="cs-CZ" sz="6000" dirty="0">
                <a:latin typeface="+mj-lt"/>
              </a:rPr>
            </a:br>
            <a:br>
              <a:rPr lang="cs-CZ" sz="6000" dirty="0">
                <a:latin typeface="+mj-lt"/>
              </a:rPr>
            </a:br>
            <a:r>
              <a:rPr lang="cs-CZ" sz="3100" b="0" dirty="0">
                <a:latin typeface="+mj-lt"/>
              </a:rPr>
              <a:t>(zákon č.372/2011 Sb., o zdravotních službách) </a:t>
            </a:r>
            <a:endParaRPr lang="cs-CZ" sz="3100" b="0" spc="50" dirty="0">
              <a:latin typeface="+mj-lt"/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470C84C-FA25-4B48-8EA5-40D03BC156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1560" y="5614002"/>
            <a:ext cx="9144000" cy="1243998"/>
          </a:xfrm>
        </p:spPr>
        <p:txBody>
          <a:bodyPr anchor="t"/>
          <a:lstStyle/>
          <a:p>
            <a:pPr algn="l"/>
            <a:r>
              <a:rPr lang="cs-CZ" dirty="0">
                <a:latin typeface="+mj-lt"/>
              </a:rPr>
              <a:t>Stav legislativy k 22.9.2025</a:t>
            </a:r>
          </a:p>
        </p:txBody>
      </p:sp>
    </p:spTree>
    <p:extLst>
      <p:ext uri="{BB962C8B-B14F-4D97-AF65-F5344CB8AC3E}">
        <p14:creationId xmlns:p14="http://schemas.microsoft.com/office/powerpoint/2010/main" val="21346534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18C548-D3C5-2275-684D-0E7310DBC9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60C9288A-0A43-AAD3-62F6-0DA1F66197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>
                <a:solidFill>
                  <a:schemeClr val="accent1"/>
                </a:solidFill>
              </a:rPr>
              <a:t>Formulace žádosti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  <a:tabLst>
                <a:tab pos="4930775" algn="l"/>
              </a:tabLst>
            </a:pPr>
            <a:r>
              <a:rPr lang="cs-CZ" sz="2200" dirty="0"/>
              <a:t>Obor poskytované zdravotní péče:</a:t>
            </a:r>
            <a:r>
              <a:rPr lang="cs-CZ" sz="2400" dirty="0"/>
              <a:t>	</a:t>
            </a:r>
            <a:r>
              <a:rPr lang="cs-CZ" sz="2200" b="1" dirty="0">
                <a:solidFill>
                  <a:schemeClr val="accent1"/>
                </a:solidFill>
              </a:rPr>
              <a:t>Všeobecná sestra</a:t>
            </a:r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  <a:tabLst>
                <a:tab pos="4930775" algn="l"/>
              </a:tabLst>
            </a:pPr>
            <a:r>
              <a:rPr lang="cs-CZ" sz="2200" dirty="0"/>
              <a:t>Forma poskytované zdravotní péče: 	</a:t>
            </a:r>
            <a:r>
              <a:rPr lang="cs-CZ" sz="2200" b="1" dirty="0">
                <a:solidFill>
                  <a:schemeClr val="accent1"/>
                </a:solidFill>
              </a:rPr>
              <a:t>Zdravotní péče poskytovaná ve vlastním 	sociálním prostředí pacienta - ošetřovatelská 	péče v zařízeních sociálních služeb</a:t>
            </a:r>
          </a:p>
          <a:p>
            <a:pPr marL="0" indent="0">
              <a:buNone/>
              <a:tabLst>
                <a:tab pos="4930775" algn="l"/>
              </a:tabLst>
            </a:pPr>
            <a:endParaRPr lang="cs-CZ" sz="2400" dirty="0"/>
          </a:p>
          <a:p>
            <a:pPr marL="0" indent="0">
              <a:buNone/>
              <a:tabLst>
                <a:tab pos="4930775" algn="l"/>
              </a:tabLst>
            </a:pPr>
            <a:r>
              <a:rPr lang="cs-CZ" sz="2200" dirty="0"/>
              <a:t>Druh poskytované zdravotní péče:	</a:t>
            </a:r>
            <a:r>
              <a:rPr lang="cs-CZ" sz="2200" b="1" dirty="0">
                <a:solidFill>
                  <a:schemeClr val="accent1"/>
                </a:solidFill>
              </a:rPr>
              <a:t>Ošetřovatelská péče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2F6A8F36-1AE6-188A-0D3F-BDA134F68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10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B83FC055-20F9-66F3-179D-CDDF03D72D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Ošetřovatelská péče jako součást SZS </a:t>
            </a:r>
            <a:r>
              <a:rPr lang="cs-CZ" sz="2700" dirty="0"/>
              <a:t>(poskytovaná vlastními zaměstnanci)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346989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BCA9AC-777B-022F-4848-EB399CCE43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FBE885BC-DD81-94BB-C0F4-7BFC000A62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>
                <a:solidFill>
                  <a:schemeClr val="accent1"/>
                </a:solidFill>
              </a:rPr>
              <a:t>Informace</a:t>
            </a:r>
          </a:p>
          <a:p>
            <a:pPr marL="0" indent="0">
              <a:buNone/>
            </a:pPr>
            <a:endParaRPr lang="cs-CZ" dirty="0"/>
          </a:p>
          <a:p>
            <a:pPr marL="0" indent="0" algn="ctr">
              <a:buNone/>
            </a:pPr>
            <a:r>
              <a:rPr lang="cs-CZ" dirty="0"/>
              <a:t>Informace pro poskytovatele sociálně zdravotních služeb – problematika vydávání oprávnění k poskytování SZS zde:</a:t>
            </a:r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r>
              <a:rPr lang="cs-CZ" dirty="0">
                <a:hlinkClick r:id="rId2"/>
              </a:rPr>
              <a:t>Sociálně zdravotní služby - Zlínský kraj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 algn="ctr">
              <a:buNone/>
            </a:pP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147E45A5-EACA-9916-1311-19D4D813D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11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2D026ABD-9AF6-F15E-88A2-63E7D6F337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Ošetřovatelská péče jako součást SZS </a:t>
            </a:r>
            <a:r>
              <a:rPr lang="cs-CZ" sz="2700" dirty="0"/>
              <a:t>(poskytovaná vlastními zaměstnanci)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638637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50583433-BE25-AC2F-721E-BEDD283684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b="1" dirty="0">
                <a:solidFill>
                  <a:schemeClr val="accent1"/>
                </a:solidFill>
              </a:rPr>
              <a:t>Podmínky pro vydání oprávnění k poskytování zdravotních služeb:</a:t>
            </a:r>
          </a:p>
          <a:p>
            <a:pPr marL="0" indent="0">
              <a:buNone/>
            </a:pPr>
            <a:endParaRPr lang="cs-CZ" dirty="0"/>
          </a:p>
          <a:p>
            <a:pPr algn="just"/>
            <a:r>
              <a:rPr lang="cs-CZ" dirty="0"/>
              <a:t>Žadatelem může být jen držitel registrace vydané podle zákona </a:t>
            </a:r>
            <a:br>
              <a:rPr lang="cs-CZ" dirty="0"/>
            </a:br>
            <a:r>
              <a:rPr lang="cs-CZ" dirty="0"/>
              <a:t>o sociálních službách (subjekty vyjmenované v předchozím snímku)</a:t>
            </a:r>
          </a:p>
          <a:p>
            <a:endParaRPr lang="cs-CZ" dirty="0"/>
          </a:p>
          <a:p>
            <a:r>
              <a:rPr lang="cs-CZ" dirty="0"/>
              <a:t>Musí být zřízeno kontaktní pracoviště </a:t>
            </a:r>
          </a:p>
          <a:p>
            <a:endParaRPr lang="cs-CZ" dirty="0"/>
          </a:p>
          <a:p>
            <a:r>
              <a:rPr lang="cs-CZ" dirty="0"/>
              <a:t>Musí splňovat požadavky na personální vybavení stanovené vyhláškou č. 99/2012 Sb. </a:t>
            </a:r>
          </a:p>
          <a:p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FDB9CD8-0FAA-82B8-7C20-4310A88A0C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12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1616FAD3-5753-EDDE-048F-5C8C17A3F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Ošetřovatelská péče jako součást SZS </a:t>
            </a:r>
            <a:r>
              <a:rPr lang="cs-CZ" sz="2700" dirty="0"/>
              <a:t>(poskytovaná vlastními zaměstnanci)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005397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171296F1-3FAF-B2F4-7EC1-9356442C04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endParaRPr lang="cs-CZ" dirty="0"/>
          </a:p>
          <a:p>
            <a:pPr marL="0" indent="0">
              <a:buNone/>
            </a:pPr>
            <a:r>
              <a:rPr lang="cs-CZ" sz="5100" b="1" dirty="0">
                <a:solidFill>
                  <a:schemeClr val="accent1"/>
                </a:solidFill>
              </a:rPr>
              <a:t>Požadavky na věcné vybavení poskytovatele SZS</a:t>
            </a:r>
          </a:p>
          <a:p>
            <a:pPr marL="0" indent="0">
              <a:buNone/>
            </a:pPr>
            <a:endParaRPr lang="cs-CZ" sz="4500" dirty="0"/>
          </a:p>
          <a:p>
            <a:pPr marL="0" indent="0">
              <a:buNone/>
            </a:pPr>
            <a:r>
              <a:rPr lang="cs-CZ" sz="4500" dirty="0"/>
              <a:t>Vyžaduje se kontaktní pracoviště o ploše min. 10 m2 s vybavením:</a:t>
            </a:r>
          </a:p>
          <a:p>
            <a:pPr marL="0" indent="0">
              <a:buNone/>
              <a:tabLst>
                <a:tab pos="0" algn="l"/>
              </a:tabLst>
            </a:pPr>
            <a:r>
              <a:rPr lang="cs-CZ" sz="4500" dirty="0"/>
              <a:t>a) nábytek pro práci všeobecné sestry, </a:t>
            </a:r>
          </a:p>
          <a:p>
            <a:pPr marL="0" indent="0">
              <a:lnSpc>
                <a:spcPct val="120000"/>
              </a:lnSpc>
              <a:buNone/>
              <a:tabLst>
                <a:tab pos="0" algn="l"/>
                <a:tab pos="304800" algn="l"/>
              </a:tabLst>
            </a:pPr>
            <a:r>
              <a:rPr lang="cs-CZ" sz="4500" dirty="0"/>
              <a:t>b) kartotéční skříň, pokud není zdravotnická dokumentace vedena výhradně </a:t>
            </a:r>
            <a:br>
              <a:rPr lang="cs-CZ" sz="4500" dirty="0"/>
            </a:br>
            <a:r>
              <a:rPr lang="cs-CZ" sz="4500" dirty="0"/>
              <a:t>		v elektronické podobě, </a:t>
            </a:r>
          </a:p>
          <a:p>
            <a:pPr marL="0" indent="0">
              <a:buNone/>
              <a:tabLst>
                <a:tab pos="0" algn="l"/>
              </a:tabLst>
            </a:pPr>
            <a:r>
              <a:rPr lang="cs-CZ" sz="4500" dirty="0"/>
              <a:t>c) připojení k veřejné telefonní síti mobilní, </a:t>
            </a:r>
          </a:p>
          <a:p>
            <a:pPr marL="0" indent="0">
              <a:buNone/>
              <a:tabLst>
                <a:tab pos="0" algn="l"/>
              </a:tabLst>
            </a:pPr>
            <a:r>
              <a:rPr lang="cs-CZ" sz="4500" dirty="0"/>
              <a:t>d) tonometr, </a:t>
            </a:r>
          </a:p>
          <a:p>
            <a:pPr marL="0" indent="0">
              <a:buNone/>
              <a:tabLst>
                <a:tab pos="0" algn="l"/>
              </a:tabLst>
            </a:pPr>
            <a:r>
              <a:rPr lang="cs-CZ" sz="4500" dirty="0"/>
              <a:t>e) fonendoskop,</a:t>
            </a:r>
          </a:p>
          <a:p>
            <a:pPr marL="0" indent="0">
              <a:buNone/>
            </a:pPr>
            <a:r>
              <a:rPr lang="cs-CZ" sz="4500" dirty="0"/>
              <a:t>f)  teploměr lékařský, </a:t>
            </a:r>
          </a:p>
          <a:p>
            <a:pPr marL="0" indent="0">
              <a:buNone/>
            </a:pPr>
            <a:r>
              <a:rPr lang="cs-CZ" dirty="0"/>
              <a:t> </a:t>
            </a: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8FC61E7F-775E-0BBE-5424-359F84A845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13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00625CFA-5C32-8870-91BE-A27D277734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Ošetřovatelská péče jako součást SZS</a:t>
            </a:r>
            <a:br>
              <a:rPr lang="cs-CZ" dirty="0"/>
            </a:br>
            <a:r>
              <a:rPr lang="cs-CZ" sz="2700" dirty="0"/>
              <a:t>(poskytovaná vlastními zaměstnanci)</a:t>
            </a:r>
            <a:endParaRPr lang="cs-CZ" sz="2700" b="0" dirty="0"/>
          </a:p>
        </p:txBody>
      </p:sp>
    </p:spTree>
    <p:extLst>
      <p:ext uri="{BB962C8B-B14F-4D97-AF65-F5344CB8AC3E}">
        <p14:creationId xmlns:p14="http://schemas.microsoft.com/office/powerpoint/2010/main" val="14156570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AF2B08-D88C-572E-968A-93DC5EC78A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B143D80F-B5C0-39FC-1430-D729F93D74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dirty="0"/>
          </a:p>
          <a:p>
            <a:pPr marL="0" indent="0">
              <a:buNone/>
              <a:tabLst>
                <a:tab pos="88900" algn="l"/>
                <a:tab pos="447675" algn="l"/>
              </a:tabLst>
            </a:pPr>
            <a:r>
              <a:rPr lang="cs-CZ" dirty="0"/>
              <a:t> </a:t>
            </a:r>
            <a:r>
              <a:rPr lang="cs-CZ" sz="2400" dirty="0"/>
              <a:t>g) pomůcky k odběru biologického materiálu, </a:t>
            </a:r>
          </a:p>
          <a:p>
            <a:pPr marL="0" indent="0">
              <a:buNone/>
              <a:tabLst>
                <a:tab pos="88900" algn="l"/>
                <a:tab pos="447675" algn="l"/>
              </a:tabLst>
            </a:pPr>
            <a:r>
              <a:rPr lang="cs-CZ" sz="2400" dirty="0"/>
              <a:t> h) 	pomůcky pro ošetřování chronických ran, </a:t>
            </a:r>
          </a:p>
          <a:p>
            <a:pPr marL="0" indent="0">
              <a:buNone/>
              <a:tabLst>
                <a:tab pos="88900" algn="l"/>
                <a:tab pos="447675" algn="l"/>
              </a:tabLst>
            </a:pPr>
            <a:r>
              <a:rPr lang="cs-CZ" sz="2400" dirty="0"/>
              <a:t> i) 	pomůcky pro katetrizaci močového měchýře ženy, </a:t>
            </a:r>
          </a:p>
          <a:p>
            <a:pPr marL="0" indent="0">
              <a:buNone/>
              <a:tabLst>
                <a:tab pos="88900" algn="l"/>
                <a:tab pos="447675" algn="l"/>
              </a:tabLst>
            </a:pPr>
            <a:r>
              <a:rPr lang="cs-CZ" sz="2400" dirty="0"/>
              <a:t> j) 	glukometr, </a:t>
            </a:r>
          </a:p>
          <a:p>
            <a:pPr marL="0" indent="0">
              <a:buNone/>
              <a:tabLst>
                <a:tab pos="88900" algn="l"/>
                <a:tab pos="447675" algn="l"/>
              </a:tabLst>
            </a:pPr>
            <a:r>
              <a:rPr lang="cs-CZ" sz="2400" dirty="0"/>
              <a:t> k) 	pomůcky pro poskytnutí první pomoci včetně kardiopulmonální resuscitace, tj. 		resuscitační rouška, rukavice, výbava pro stavění krvácení,</a:t>
            </a:r>
          </a:p>
          <a:p>
            <a:pPr marL="0" indent="0">
              <a:buNone/>
              <a:tabLst>
                <a:tab pos="88900" algn="l"/>
                <a:tab pos="447675" algn="l"/>
              </a:tabLst>
            </a:pPr>
            <a:r>
              <a:rPr lang="cs-CZ" sz="2400" dirty="0"/>
              <a:t> l) 	box pro přepravu biologického materiálu. </a:t>
            </a:r>
          </a:p>
          <a:p>
            <a:pPr marL="0" indent="0">
              <a:buNone/>
            </a:pPr>
            <a:r>
              <a:rPr lang="cs-CZ" sz="2400" dirty="0"/>
              <a:t> </a:t>
            </a: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BF9CB314-2EBC-2847-21FF-A1D75241B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14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658A7385-2BC8-70F7-7ABD-9F78B04405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Ošetřovatelská péče jako součást SZS</a:t>
            </a:r>
            <a:br>
              <a:rPr lang="cs-CZ" dirty="0"/>
            </a:br>
            <a:r>
              <a:rPr lang="cs-CZ" sz="2700" dirty="0"/>
              <a:t>(poskytovaná vlastními zaměstnanci)</a:t>
            </a:r>
            <a:endParaRPr lang="cs-CZ" sz="2700" b="0" dirty="0"/>
          </a:p>
        </p:txBody>
      </p:sp>
    </p:spTree>
    <p:extLst>
      <p:ext uri="{BB962C8B-B14F-4D97-AF65-F5344CB8AC3E}">
        <p14:creationId xmlns:p14="http://schemas.microsoft.com/office/powerpoint/2010/main" val="3889671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6471AE21-0849-E6B0-AFB6-C6BAFF1B47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chemeClr val="accent1"/>
                </a:solidFill>
              </a:rPr>
              <a:t>Požadavky na personální vybavení poskytovatele SZS</a:t>
            </a:r>
          </a:p>
          <a:p>
            <a:pPr marL="514350" indent="-514350">
              <a:buAutoNum type="arabicPeriod"/>
            </a:pPr>
            <a:endParaRPr lang="cs-CZ" b="1" dirty="0"/>
          </a:p>
          <a:p>
            <a:pPr marL="514350" indent="-514350">
              <a:spcAft>
                <a:spcPts val="1200"/>
              </a:spcAft>
              <a:buAutoNum type="arabicPeriod"/>
            </a:pPr>
            <a:r>
              <a:rPr lang="cs-CZ" b="1" dirty="0"/>
              <a:t>Ošetřovatelská péče v pobytových zařízeních</a:t>
            </a:r>
            <a:endParaRPr lang="cs-CZ" dirty="0"/>
          </a:p>
          <a:p>
            <a:pPr marL="0" indent="0">
              <a:buNone/>
              <a:tabLst>
                <a:tab pos="0" algn="l"/>
              </a:tabLst>
            </a:pPr>
            <a:r>
              <a:rPr lang="cs-CZ" dirty="0"/>
              <a:t>Všeobecná sestra v rozsahu</a:t>
            </a:r>
          </a:p>
          <a:p>
            <a:pPr marL="0" indent="0">
              <a:buNone/>
              <a:tabLst>
                <a:tab pos="0" algn="l"/>
                <a:tab pos="444500" algn="l"/>
              </a:tabLst>
            </a:pPr>
            <a:r>
              <a:rPr lang="cs-CZ" dirty="0"/>
              <a:t>a) </a:t>
            </a:r>
            <a:r>
              <a:rPr lang="cs-CZ" b="1" dirty="0"/>
              <a:t>nejméně 6,5 úvazku</a:t>
            </a:r>
            <a:r>
              <a:rPr lang="cs-CZ" dirty="0"/>
              <a:t>, je-li ošetřovatelská péče poskytována  </a:t>
            </a:r>
          </a:p>
          <a:p>
            <a:pPr marL="0" indent="0">
              <a:buNone/>
              <a:tabLst>
                <a:tab pos="0" algn="l"/>
                <a:tab pos="444500" algn="l"/>
              </a:tabLst>
            </a:pPr>
            <a:r>
              <a:rPr lang="cs-CZ" dirty="0"/>
              <a:t>    	v nepřetržitém provozu, nebo</a:t>
            </a:r>
          </a:p>
          <a:p>
            <a:pPr marL="0" indent="0">
              <a:buNone/>
              <a:tabLst>
                <a:tab pos="0" algn="l"/>
                <a:tab pos="444500" algn="l"/>
              </a:tabLst>
            </a:pPr>
            <a:r>
              <a:rPr lang="cs-CZ" dirty="0"/>
              <a:t>b)</a:t>
            </a:r>
            <a:r>
              <a:rPr lang="cs-CZ" b="1" dirty="0"/>
              <a:t> 	nejméně 2,5 úvazku</a:t>
            </a:r>
            <a:r>
              <a:rPr lang="cs-CZ" dirty="0"/>
              <a:t>, není-li ošetřovatelská péče poskytována  </a:t>
            </a:r>
          </a:p>
          <a:p>
            <a:pPr marL="0" indent="0">
              <a:buNone/>
              <a:tabLst>
                <a:tab pos="0" algn="l"/>
                <a:tab pos="444500" algn="l"/>
              </a:tabLst>
            </a:pPr>
            <a:r>
              <a:rPr lang="cs-CZ" dirty="0"/>
              <a:t> 	v nepřetržitém provozu.</a:t>
            </a: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CB1A494B-8664-1793-70E1-89A7C649C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15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58F16C9C-50BD-1246-F7A2-F7C370767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Ošetřovatelská péče jako součást SZS </a:t>
            </a:r>
            <a:r>
              <a:rPr lang="cs-CZ" sz="2700" dirty="0"/>
              <a:t>(poskytovaná vlastními zaměstnanci)</a:t>
            </a:r>
          </a:p>
        </p:txBody>
      </p:sp>
    </p:spTree>
    <p:extLst>
      <p:ext uri="{BB962C8B-B14F-4D97-AF65-F5344CB8AC3E}">
        <p14:creationId xmlns:p14="http://schemas.microsoft.com/office/powerpoint/2010/main" val="10637158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62E31A-82FE-355B-91CD-AC94669729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EB1A9515-D68D-5C2B-E54B-41BBB0D1C2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cs-CZ" dirty="0"/>
              <a:t>     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cs-CZ" dirty="0"/>
              <a:t>Z uvedených úvazků musí být alespoň jedna všeobecná sestra sestrou v odbornosti:</a:t>
            </a:r>
          </a:p>
          <a:p>
            <a:pPr marL="0" indent="0">
              <a:buNone/>
              <a:tabLst>
                <a:tab pos="358775" algn="l"/>
              </a:tabLst>
            </a:pPr>
            <a:r>
              <a:rPr lang="cs-CZ" dirty="0"/>
              <a:t>a) 	sestra pro péči v interních oborech, </a:t>
            </a:r>
          </a:p>
          <a:p>
            <a:pPr marL="0" indent="0">
              <a:buNone/>
              <a:tabLst>
                <a:tab pos="358775" algn="l"/>
              </a:tabLst>
            </a:pPr>
            <a:r>
              <a:rPr lang="cs-CZ" dirty="0"/>
              <a:t>b) 	sestra pro péči v chirurgických oborech, </a:t>
            </a:r>
          </a:p>
          <a:p>
            <a:pPr marL="0" indent="0">
              <a:buNone/>
              <a:tabLst>
                <a:tab pos="358775" algn="l"/>
              </a:tabLst>
            </a:pPr>
            <a:r>
              <a:rPr lang="cs-CZ" dirty="0"/>
              <a:t>c) 	sestra pro péči v geriatrii, </a:t>
            </a:r>
          </a:p>
          <a:p>
            <a:pPr marL="0" indent="0">
              <a:buNone/>
              <a:tabLst>
                <a:tab pos="358775" algn="l"/>
              </a:tabLst>
            </a:pPr>
            <a:r>
              <a:rPr lang="cs-CZ" dirty="0"/>
              <a:t>d) 	sestra pro intenzivní péči, </a:t>
            </a:r>
          </a:p>
          <a:p>
            <a:pPr marL="0" indent="0">
              <a:buNone/>
              <a:tabLst>
                <a:tab pos="358775" algn="l"/>
              </a:tabLst>
            </a:pPr>
            <a:r>
              <a:rPr lang="cs-CZ" dirty="0"/>
              <a:t>e) 	sestra pro hojení ran, </a:t>
            </a:r>
          </a:p>
          <a:p>
            <a:pPr marL="0" indent="0">
              <a:buNone/>
              <a:tabLst>
                <a:tab pos="358775" algn="l"/>
              </a:tabLst>
            </a:pPr>
            <a:r>
              <a:rPr lang="cs-CZ" dirty="0"/>
              <a:t>f) 	sestra pro péči v psychiatrii, </a:t>
            </a:r>
          </a:p>
          <a:p>
            <a:pPr marL="0" indent="0">
              <a:buNone/>
              <a:tabLst>
                <a:tab pos="358775" algn="l"/>
              </a:tabLst>
            </a:pPr>
            <a:r>
              <a:rPr lang="cs-CZ" dirty="0"/>
              <a:t>g) 	sestra pro domácí a hospicovou péči, nebo 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  <a:tabLst>
                <a:tab pos="358775" algn="l"/>
              </a:tabLst>
            </a:pPr>
            <a:r>
              <a:rPr lang="cs-CZ" dirty="0"/>
              <a:t>h) 	sestra se zvláštní odbornou způsobilostí se zaměřením na ošetřovatelskou péči o 	geriatrického nebo </a:t>
            </a:r>
            <a:r>
              <a:rPr lang="cs-CZ" dirty="0" err="1"/>
              <a:t>gerontopsychiatrického</a:t>
            </a:r>
            <a:r>
              <a:rPr lang="cs-CZ" dirty="0"/>
              <a:t> pacienta nebo pacienta s funkčně 	závažným 	chronickým zdravotním postižením.</a:t>
            </a:r>
          </a:p>
          <a:p>
            <a:pPr marL="0" indent="0">
              <a:buNone/>
            </a:pPr>
            <a:r>
              <a:rPr lang="cs-CZ" dirty="0"/>
              <a:t> </a:t>
            </a: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ED9FC329-F19E-E008-D665-2C4D71002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16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CE86F787-F692-C32D-431C-CE89A2578A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Ošetřovatelská péče jako součást SZS </a:t>
            </a:r>
            <a:r>
              <a:rPr lang="cs-CZ" sz="2700" dirty="0"/>
              <a:t>požadavky na personální vybavení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614418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E8F6F3-AB83-D3B3-E678-EBFD7097F3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41F8694F-FED1-EBFE-0E64-3287370F83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endParaRPr lang="cs-CZ" b="1" dirty="0"/>
          </a:p>
          <a:p>
            <a:pPr marL="0" indent="0" algn="just">
              <a:buNone/>
            </a:pPr>
            <a:r>
              <a:rPr lang="cs-CZ" b="1" dirty="0"/>
              <a:t>2. Ošetřovatelská péče v ambulantních zařízení sociálních služeb</a:t>
            </a:r>
          </a:p>
          <a:p>
            <a:pPr marL="0" indent="0" algn="just">
              <a:buNone/>
            </a:pPr>
            <a:r>
              <a:rPr lang="cs-CZ" dirty="0"/>
              <a:t>musí být personálně zabezpečena všeobecnou sestrou v takovém rozsahu, v jakém zdravotní stav pacientů vyžaduje poskytování této ošetřovatelské péče. </a:t>
            </a:r>
          </a:p>
          <a:p>
            <a:pPr marL="0" indent="0" algn="just">
              <a:buNone/>
            </a:pPr>
            <a:r>
              <a:rPr lang="cs-CZ" dirty="0"/>
              <a:t>Alespoň jedna všeobecná sestra poskytovatele musí být sestrou </a:t>
            </a:r>
            <a:br>
              <a:rPr lang="cs-CZ" dirty="0"/>
            </a:br>
            <a:r>
              <a:rPr lang="cs-CZ" dirty="0"/>
              <a:t>v odbornosti:</a:t>
            </a:r>
          </a:p>
          <a:p>
            <a:pPr marL="0" indent="0">
              <a:buNone/>
            </a:pPr>
            <a:r>
              <a:rPr lang="cs-CZ" dirty="0"/>
              <a:t>a) sestra pro péči v interních oborech, 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A4325E5E-5D8B-B034-8105-28BA57427E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17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3EC53B56-8FCE-6CB9-5E6A-AC71FC3D2E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Ošetřovatelská péče jako součást SZS </a:t>
            </a:r>
            <a:r>
              <a:rPr lang="cs-CZ" sz="2700" dirty="0"/>
              <a:t>(poskytovaná vlastními zaměstnanci)</a:t>
            </a:r>
          </a:p>
        </p:txBody>
      </p:sp>
    </p:spTree>
    <p:extLst>
      <p:ext uri="{BB962C8B-B14F-4D97-AF65-F5344CB8AC3E}">
        <p14:creationId xmlns:p14="http://schemas.microsoft.com/office/powerpoint/2010/main" val="42945848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BE3E00-76F3-B490-336F-5F4ABD5AD8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73603441-4253-0FB0-A3FA-A9BE47BDDA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  <a:tabLst>
                <a:tab pos="447675" algn="l"/>
              </a:tabLst>
            </a:pPr>
            <a:r>
              <a:rPr lang="cs-CZ" dirty="0"/>
              <a:t>b) 	sestra pro péči v chirurgických oborech, </a:t>
            </a:r>
          </a:p>
          <a:p>
            <a:pPr marL="0" indent="0">
              <a:buNone/>
              <a:tabLst>
                <a:tab pos="447675" algn="l"/>
              </a:tabLst>
            </a:pPr>
            <a:r>
              <a:rPr lang="cs-CZ" dirty="0"/>
              <a:t>c) 	sestra pro péči v geriatrii, </a:t>
            </a:r>
          </a:p>
          <a:p>
            <a:pPr marL="0" indent="0">
              <a:buNone/>
              <a:tabLst>
                <a:tab pos="447675" algn="l"/>
              </a:tabLst>
            </a:pPr>
            <a:r>
              <a:rPr lang="cs-CZ" dirty="0"/>
              <a:t>d) 	sestra pro intenzivní péči, </a:t>
            </a:r>
          </a:p>
          <a:p>
            <a:pPr marL="0" indent="0">
              <a:buNone/>
              <a:tabLst>
                <a:tab pos="447675" algn="l"/>
              </a:tabLst>
            </a:pPr>
            <a:r>
              <a:rPr lang="cs-CZ" dirty="0"/>
              <a:t>e) 	sestra pro hojení ran, </a:t>
            </a:r>
          </a:p>
          <a:p>
            <a:pPr marL="0" indent="0">
              <a:buNone/>
              <a:tabLst>
                <a:tab pos="447675" algn="l"/>
              </a:tabLst>
            </a:pPr>
            <a:r>
              <a:rPr lang="cs-CZ" dirty="0"/>
              <a:t>f) 	sestra pro péči v psychiatrii, </a:t>
            </a:r>
          </a:p>
          <a:p>
            <a:pPr marL="0" indent="0">
              <a:buNone/>
              <a:tabLst>
                <a:tab pos="447675" algn="l"/>
              </a:tabLst>
            </a:pPr>
            <a:r>
              <a:rPr lang="cs-CZ" dirty="0"/>
              <a:t>g) 	sestra pro domácí a hospicovou péči, nebo </a:t>
            </a:r>
          </a:p>
          <a:p>
            <a:pPr marL="0" indent="0" algn="just">
              <a:buNone/>
              <a:tabLst>
                <a:tab pos="447675" algn="l"/>
              </a:tabLst>
            </a:pPr>
            <a:r>
              <a:rPr lang="cs-CZ" dirty="0"/>
              <a:t>h) 	sestra se zvláštní odbornou způsobilostí se zaměřením na 	ošetřovatelskou péči o geriatrického nebo </a:t>
            </a:r>
            <a:r>
              <a:rPr lang="cs-CZ" dirty="0" err="1"/>
              <a:t>gerontopsychiatrického</a:t>
            </a:r>
            <a:r>
              <a:rPr lang="cs-CZ" dirty="0"/>
              <a:t> 	pacienta nebo pacienta s funkčně závažným chronickým 	zdravotním postižením.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D2DE45ED-3E22-4207-8629-784655534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18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6BB267F7-E1EE-6B82-9CF3-112A8C4FE3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Ošetřovatelská péče jako součást SZS </a:t>
            </a:r>
            <a:r>
              <a:rPr lang="cs-CZ" sz="2700" dirty="0"/>
              <a:t>(poskytovaná vlastními zaměstnanci)</a:t>
            </a:r>
          </a:p>
        </p:txBody>
      </p:sp>
    </p:spTree>
    <p:extLst>
      <p:ext uri="{BB962C8B-B14F-4D97-AF65-F5344CB8AC3E}">
        <p14:creationId xmlns:p14="http://schemas.microsoft.com/office/powerpoint/2010/main" val="31808491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7A382C-9416-E22C-611B-F6DD36DAF2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6D128DDA-C7DA-6CDC-251A-0EF38241D9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r>
              <a:rPr lang="cs-CZ" sz="2400" b="1" dirty="0"/>
              <a:t>3. Ošetřovatelská péče v SS komunitního charakteru</a:t>
            </a:r>
          </a:p>
          <a:p>
            <a:pPr marL="0" indent="0">
              <a:buNone/>
            </a:pPr>
            <a:endParaRPr lang="cs-CZ" sz="2400" b="1" dirty="0"/>
          </a:p>
          <a:p>
            <a:pPr marL="0" indent="0">
              <a:buNone/>
            </a:pPr>
            <a:r>
              <a:rPr lang="cs-CZ" sz="2400" dirty="0"/>
              <a:t>Vyžaduje se alespoň 1 všeobecná sestra v odbornosti: </a:t>
            </a:r>
          </a:p>
          <a:p>
            <a:pPr marL="0" indent="0">
              <a:buNone/>
            </a:pPr>
            <a:r>
              <a:rPr lang="cs-CZ" sz="2400" dirty="0"/>
              <a:t>a) sestra pro péči v interních oborech,</a:t>
            </a:r>
          </a:p>
          <a:p>
            <a:pPr marL="0" indent="0">
              <a:buNone/>
            </a:pPr>
            <a:r>
              <a:rPr lang="cs-CZ" sz="2400" dirty="0"/>
              <a:t>b) sestra pro péči v chirurgických oborech, </a:t>
            </a:r>
          </a:p>
          <a:p>
            <a:pPr marL="0" indent="0">
              <a:buNone/>
            </a:pPr>
            <a:r>
              <a:rPr lang="cs-CZ" sz="2400" dirty="0"/>
              <a:t>c) sestra pro péči v geriatrii,  </a:t>
            </a:r>
          </a:p>
          <a:p>
            <a:pPr marL="0" indent="0">
              <a:buNone/>
            </a:pPr>
            <a:r>
              <a:rPr lang="cs-CZ" sz="2400" dirty="0"/>
              <a:t>d) sestra pro intenzivní péči,  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D0941C44-5FA9-1D7A-03D0-C59BE136F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19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0F35E2EF-E24C-CCE7-13AD-797DE9F5BE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Ošetřovatelská péče jako součást SZS </a:t>
            </a:r>
            <a:r>
              <a:rPr lang="cs-CZ" sz="2700" dirty="0"/>
              <a:t>(poskytovaná vlastními zaměstnanci)</a:t>
            </a:r>
          </a:p>
        </p:txBody>
      </p:sp>
    </p:spTree>
    <p:extLst>
      <p:ext uri="{BB962C8B-B14F-4D97-AF65-F5344CB8AC3E}">
        <p14:creationId xmlns:p14="http://schemas.microsoft.com/office/powerpoint/2010/main" val="16287867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C54C8716-4139-180F-F980-CBBB727AB8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679352"/>
            <a:ext cx="11264900" cy="481125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b="1" dirty="0"/>
              <a:t>§ 2a</a:t>
            </a:r>
          </a:p>
          <a:p>
            <a:pPr marL="0" indent="0" algn="ctr">
              <a:buNone/>
            </a:pPr>
            <a:r>
              <a:rPr lang="cs-CZ" b="1" dirty="0"/>
              <a:t>Sociálně-zdravotní služby</a:t>
            </a:r>
          </a:p>
          <a:p>
            <a:pPr marL="0" indent="0">
              <a:buNone/>
            </a:pPr>
            <a:r>
              <a:rPr lang="cs-CZ" dirty="0"/>
              <a:t>Zdravotní služby lze poskytovat i jako součást sociálně-zdravotních služeb podle zákona o sociálních službách.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b="1" dirty="0"/>
              <a:t>Pouze jako součást sociálně-zdravotních služeb lze poskytovat</a:t>
            </a:r>
          </a:p>
          <a:p>
            <a:pPr marL="0" indent="0">
              <a:buNone/>
            </a:pPr>
            <a:r>
              <a:rPr lang="cs-CZ" dirty="0"/>
              <a:t> a) sociálně-zdravotní lůžkovou péči,</a:t>
            </a:r>
          </a:p>
          <a:p>
            <a:pPr marL="0" indent="0">
              <a:buNone/>
            </a:pPr>
            <a:r>
              <a:rPr lang="cs-CZ" dirty="0"/>
              <a:t> b) ošetřovatelskou péči v zařízeních sociálních služeb </a:t>
            </a:r>
          </a:p>
          <a:p>
            <a:pPr marL="0" indent="0">
              <a:buNone/>
            </a:pPr>
            <a:r>
              <a:rPr lang="cs-CZ" dirty="0"/>
              <a:t> c) zdravotní služby poskytované v rámci centra duševního zdraví</a:t>
            </a: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83A7D00F-B27A-0E11-9A9C-F12B9754B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2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2E92717D-4803-0494-622E-35AAC02EF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025" y="367388"/>
            <a:ext cx="11700305" cy="931325"/>
          </a:xfrm>
        </p:spPr>
        <p:txBody>
          <a:bodyPr>
            <a:noAutofit/>
          </a:bodyPr>
          <a:lstStyle/>
          <a:p>
            <a:r>
              <a:rPr lang="cs-CZ" sz="3600" dirty="0">
                <a:effectLst/>
                <a:ea typeface="Times New Roman" panose="02020603050405020304" pitchFamily="18" charset="0"/>
              </a:rPr>
              <a:t>Zákon o zdravotních službách č. 372/2011 Sb.,</a:t>
            </a:r>
            <a:br>
              <a:rPr lang="cs-CZ" sz="3600" dirty="0">
                <a:effectLst/>
                <a:ea typeface="Times New Roman" panose="02020603050405020304" pitchFamily="18" charset="0"/>
              </a:rPr>
            </a:br>
            <a:br>
              <a:rPr lang="cs-CZ" sz="3600" dirty="0"/>
            </a:br>
            <a:r>
              <a:rPr lang="cs-CZ" sz="3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340588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E580D9-3104-85D0-101D-A15115C4BF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D8FC9602-66F9-687E-A367-BC40A11068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b="1" dirty="0">
              <a:solidFill>
                <a:schemeClr val="accent1"/>
              </a:solidFill>
            </a:endParaRPr>
          </a:p>
          <a:p>
            <a:pPr marL="0" indent="0">
              <a:buNone/>
              <a:tabLst>
                <a:tab pos="358775" algn="l"/>
              </a:tabLst>
            </a:pPr>
            <a:r>
              <a:rPr lang="cs-CZ" sz="2400" dirty="0"/>
              <a:t>e) sestra pro hojení ran,  </a:t>
            </a:r>
          </a:p>
          <a:p>
            <a:pPr marL="0" indent="0">
              <a:buNone/>
              <a:tabLst>
                <a:tab pos="358775" algn="l"/>
              </a:tabLst>
            </a:pPr>
            <a:r>
              <a:rPr lang="cs-CZ" sz="2400" dirty="0"/>
              <a:t>f) 	sestra pro péči v psychiatrii,  </a:t>
            </a:r>
          </a:p>
          <a:p>
            <a:pPr marL="0" indent="0">
              <a:buNone/>
              <a:tabLst>
                <a:tab pos="358775" algn="l"/>
              </a:tabLst>
            </a:pPr>
            <a:r>
              <a:rPr lang="cs-CZ" sz="2400" dirty="0"/>
              <a:t>g) 	sestra pro domácí a hospicovou péči, nebo </a:t>
            </a:r>
          </a:p>
          <a:p>
            <a:pPr marL="0" indent="0" algn="just">
              <a:buNone/>
              <a:tabLst>
                <a:tab pos="358775" algn="l"/>
              </a:tabLst>
            </a:pPr>
            <a:r>
              <a:rPr lang="cs-CZ" sz="2400" dirty="0"/>
              <a:t>h) 	sestra se zvláštní odbornou způsobilostí se zaměřením na ošetřovatelskou 	péči o geriatrického nebo </a:t>
            </a:r>
            <a:r>
              <a:rPr lang="cs-CZ" sz="2400" dirty="0" err="1"/>
              <a:t>gerontopsychiatrického</a:t>
            </a:r>
            <a:r>
              <a:rPr lang="cs-CZ" sz="2400" dirty="0"/>
              <a:t> pacienta nebo pacienta </a:t>
            </a:r>
            <a:br>
              <a:rPr lang="cs-CZ" sz="2400" dirty="0"/>
            </a:br>
            <a:r>
              <a:rPr lang="cs-CZ" sz="2400" dirty="0"/>
              <a:t>	s funkčně závažným chronickým zdravotním postižením.</a:t>
            </a:r>
          </a:p>
          <a:p>
            <a:pPr marL="514350" indent="-514350">
              <a:buAutoNum type="arabicPeriod"/>
            </a:pPr>
            <a:endParaRPr lang="cs-CZ" b="1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B55886EE-F3D4-9FBE-73DE-55CDDB62D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20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202BE4FD-7284-3366-E8C4-69884E84A3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Ošetřovatelská péče jako součást SZS </a:t>
            </a:r>
            <a:r>
              <a:rPr lang="cs-CZ" sz="2700" dirty="0"/>
              <a:t>(poskytovaná vlastními zaměstnanci)</a:t>
            </a:r>
          </a:p>
        </p:txBody>
      </p:sp>
    </p:spTree>
    <p:extLst>
      <p:ext uri="{BB962C8B-B14F-4D97-AF65-F5344CB8AC3E}">
        <p14:creationId xmlns:p14="http://schemas.microsoft.com/office/powerpoint/2010/main" val="9642438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E2DD34-0B6F-A9F4-8A1B-895126E247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48A53AB4-A2AF-5AD0-9A42-C5FC85E800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>
                <a:solidFill>
                  <a:schemeClr val="accent1"/>
                </a:solidFill>
              </a:rPr>
              <a:t>Sociálně zdravotní lůžková péče</a:t>
            </a:r>
          </a:p>
          <a:p>
            <a:pPr marL="0" indent="0">
              <a:buNone/>
            </a:pPr>
            <a:r>
              <a:rPr lang="cs-CZ" sz="2600" dirty="0"/>
              <a:t>§ 9 odst. 2e) zákona č. 372/2011 Sb.:</a:t>
            </a:r>
          </a:p>
          <a:p>
            <a:pPr marL="0" indent="0">
              <a:buNone/>
            </a:pPr>
            <a:endParaRPr lang="cs-CZ" dirty="0"/>
          </a:p>
          <a:p>
            <a:pPr marL="0" indent="0" algn="just">
              <a:buNone/>
            </a:pPr>
            <a:r>
              <a:rPr lang="cs-CZ" sz="2600" dirty="0"/>
              <a:t>Sociálně-zdravotní lůžková péče je poskytována pacientovi s dlouhodobým chronickým onemocněním nebo zdravotním postižením vyžadujícímu pravidelnou pomoc jiné fyzické osoby při zvládání základních životních potřeb, jehož zdravotní stav se bez soustavného poskytování ošetřovatelské péče zhoršuje; tuto péči nelze poskytovat jako součást sociálně-zdravotních služeb komunitního charakteru.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0E0DA577-C0E1-CFA3-DBE3-E28FAD1B2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21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A201B041-AA2A-890A-A487-6387FC15F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Sociálně zdravotní lůžková péče</a:t>
            </a:r>
            <a:endParaRPr lang="cs-CZ" sz="2700" dirty="0"/>
          </a:p>
        </p:txBody>
      </p:sp>
    </p:spTree>
    <p:extLst>
      <p:ext uri="{BB962C8B-B14F-4D97-AF65-F5344CB8AC3E}">
        <p14:creationId xmlns:p14="http://schemas.microsoft.com/office/powerpoint/2010/main" val="25669916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FF60F4-DEEE-C579-BFB0-8F3B541DBE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C5DABA85-BA56-866D-C7B8-7B0735383A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600" dirty="0"/>
              <a:t>§ 11 odst. 8 zákona č. 372/2011 Sb.:</a:t>
            </a:r>
          </a:p>
          <a:p>
            <a:pPr marL="0" indent="0">
              <a:buNone/>
            </a:pPr>
            <a:endParaRPr lang="cs-CZ" sz="2600" dirty="0"/>
          </a:p>
          <a:p>
            <a:pPr marL="0" indent="0" algn="just">
              <a:buNone/>
            </a:pPr>
            <a:r>
              <a:rPr lang="cs-CZ" sz="2600" dirty="0"/>
              <a:t>Poskytovatel sociálně-zdravotní lůžkové péče </a:t>
            </a:r>
            <a:r>
              <a:rPr lang="cs-CZ" sz="2600" b="1" dirty="0">
                <a:solidFill>
                  <a:schemeClr val="accent1"/>
                </a:solidFill>
              </a:rPr>
              <a:t>musí být držitelem registrace k poskytování sociálních služeb</a:t>
            </a:r>
            <a:r>
              <a:rPr lang="cs-CZ" sz="2600" dirty="0"/>
              <a:t> v týdenních stacionářích, domovech pro seniory, domovech se zvláštním režimem, domovech pro osoby se zdravotním postižením nebo v pobytových zařízeních odlehčovacích služeb se shodným místem poskytování, jaké má uvedeno v oprávnění k poskytování zdravotních služeb. 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37549469-7542-16B1-CA17-21E60B3F02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22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9B4AC763-3477-AEF0-A6A5-0BAA7B0067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Sociálně zdravotní lůžková péče</a:t>
            </a:r>
            <a:endParaRPr lang="cs-CZ" sz="2700" dirty="0"/>
          </a:p>
        </p:txBody>
      </p:sp>
    </p:spTree>
    <p:extLst>
      <p:ext uri="{BB962C8B-B14F-4D97-AF65-F5344CB8AC3E}">
        <p14:creationId xmlns:p14="http://schemas.microsoft.com/office/powerpoint/2010/main" val="212265170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568D02-F811-7E17-6A93-959D4531FA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588D29B2-7FF7-2CC6-D70F-DEF4AF91FB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>
                <a:solidFill>
                  <a:schemeClr val="accent1"/>
                </a:solidFill>
              </a:rPr>
              <a:t>Podmínky pro vydání oprávnění k poskytování zdravotních služeb</a:t>
            </a:r>
          </a:p>
          <a:p>
            <a:pPr marL="0" indent="0">
              <a:buNone/>
            </a:pPr>
            <a:endParaRPr lang="cs-CZ" dirty="0"/>
          </a:p>
          <a:p>
            <a:pPr marL="0" indent="0" algn="just">
              <a:buNone/>
            </a:pPr>
            <a:r>
              <a:rPr lang="cs-CZ" sz="2400" dirty="0"/>
              <a:t>1. Žadatel musí být držitelem registrace k poskytování SS (rozhodnutí  </a:t>
            </a:r>
          </a:p>
          <a:p>
            <a:pPr marL="0" indent="0" algn="just">
              <a:buNone/>
            </a:pPr>
            <a:r>
              <a:rPr lang="cs-CZ" sz="2400" dirty="0"/>
              <a:t>    o registraci se přikládá k žádosti o vydání oprávnění) </a:t>
            </a:r>
          </a:p>
          <a:p>
            <a:pPr marL="0" indent="0" algn="just">
              <a:buNone/>
            </a:pPr>
            <a:r>
              <a:rPr lang="cs-CZ" sz="2400" dirty="0"/>
              <a:t>2. Musí být splněny požadavky na věcné vybavení zdravotnického zařízení </a:t>
            </a:r>
          </a:p>
          <a:p>
            <a:pPr marL="0" indent="0" algn="just">
              <a:buNone/>
            </a:pPr>
            <a:r>
              <a:rPr lang="cs-CZ" sz="2400" dirty="0"/>
              <a:t>    stanovené vyhláškou č. 92/2012 Sb.</a:t>
            </a:r>
          </a:p>
          <a:p>
            <a:pPr marL="0" indent="0" algn="just">
              <a:buNone/>
            </a:pPr>
            <a:r>
              <a:rPr lang="cs-CZ" sz="2400" dirty="0"/>
              <a:t>3. Musí být splněny požadavky na minimální personální zabezpečení zdravotních </a:t>
            </a:r>
          </a:p>
          <a:p>
            <a:pPr marL="0" indent="0" algn="just">
              <a:buNone/>
            </a:pPr>
            <a:r>
              <a:rPr lang="cs-CZ" sz="2400" dirty="0"/>
              <a:t>    služeb stanovené vyhláškou č. 99/2011 Sb.</a:t>
            </a:r>
          </a:p>
          <a:p>
            <a:pPr marL="0" indent="0" algn="just">
              <a:buNone/>
            </a:pPr>
            <a:r>
              <a:rPr lang="cs-CZ" sz="2400" dirty="0"/>
              <a:t>4. Musí být zpracován hygienický provozní řád schválený KHS ZK</a:t>
            </a: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616619E9-6917-FD74-37C1-A5B617F173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23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0158A813-20CD-05FC-7CF7-2C3A74A10A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Sociálně zdravotní lůžková péče</a:t>
            </a:r>
            <a:endParaRPr lang="cs-CZ" sz="2700" dirty="0"/>
          </a:p>
        </p:txBody>
      </p:sp>
    </p:spTree>
    <p:extLst>
      <p:ext uri="{BB962C8B-B14F-4D97-AF65-F5344CB8AC3E}">
        <p14:creationId xmlns:p14="http://schemas.microsoft.com/office/powerpoint/2010/main" val="174049645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AD25D3-4AAB-85A6-184A-5DED1B514C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517C542E-3065-5D5D-36CA-3C52C556DF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>
                <a:solidFill>
                  <a:schemeClr val="accent1"/>
                </a:solidFill>
              </a:rPr>
              <a:t>Podmínky pro úhradu poskytnutých zdravotních služeb z prostředků veřejného zdravotního pojištění</a:t>
            </a:r>
          </a:p>
          <a:p>
            <a:pPr marL="0" indent="0">
              <a:buNone/>
            </a:pPr>
            <a:endParaRPr lang="cs-CZ" sz="2400" dirty="0"/>
          </a:p>
          <a:p>
            <a:pPr marL="268288" indent="-268288" algn="just">
              <a:buFontTx/>
              <a:buChar char="-"/>
            </a:pPr>
            <a:r>
              <a:rPr lang="cs-CZ" sz="2400" dirty="0"/>
              <a:t>Úspěšné absolvování výběrového řízení na uzavření smlouvy o poskytování a úhradě zdravotních služeb se zdravotními pojišťovnami podle zákona </a:t>
            </a:r>
            <a:br>
              <a:rPr lang="cs-CZ" sz="2400" dirty="0"/>
            </a:br>
            <a:r>
              <a:rPr lang="cs-CZ" sz="2400" dirty="0"/>
              <a:t>č. 48/1997 Sb., o veřejném zdravotním pojištění – </a:t>
            </a:r>
            <a:r>
              <a:rPr lang="cs-CZ" sz="2400" b="1" dirty="0">
                <a:solidFill>
                  <a:schemeClr val="accent1"/>
                </a:solidFill>
              </a:rPr>
              <a:t>lze o něj požádat i před vydáním rozhodnutí o registraci SS i rozhodnutí o udělení oprávnění k poskytování zdravotních služeb</a:t>
            </a:r>
          </a:p>
          <a:p>
            <a:pPr marL="268288" indent="-268288">
              <a:buFontTx/>
              <a:buChar char="-"/>
            </a:pPr>
            <a:endParaRPr lang="cs-CZ" sz="2400" dirty="0"/>
          </a:p>
          <a:p>
            <a:pPr marL="268288" indent="-268288">
              <a:buFontTx/>
              <a:buChar char="-"/>
            </a:pPr>
            <a:r>
              <a:rPr lang="cs-CZ" sz="2400" dirty="0"/>
              <a:t>Následné uzavření smluv s jednotlivými zdravotními pojišťovnami  </a:t>
            </a: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40EF3ABF-6B26-6EA7-5AC1-B2E905508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24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CE16CA64-FB6F-89DE-C115-FAA0A42DF0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Sociálně zdravotní lůžková péče</a:t>
            </a:r>
            <a:endParaRPr lang="cs-CZ" sz="2700" dirty="0"/>
          </a:p>
        </p:txBody>
      </p:sp>
    </p:spTree>
    <p:extLst>
      <p:ext uri="{BB962C8B-B14F-4D97-AF65-F5344CB8AC3E}">
        <p14:creationId xmlns:p14="http://schemas.microsoft.com/office/powerpoint/2010/main" val="223759942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B17C58-1A2A-B0A9-7FC2-3EBC51DF9D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90DD28DA-270F-F28F-4FC5-ACD6906B5D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>
                <a:solidFill>
                  <a:schemeClr val="accent1"/>
                </a:solidFill>
              </a:rPr>
              <a:t>Výběrové řízení na uzavření smluv se zdravotními pojišťovnami</a:t>
            </a:r>
          </a:p>
          <a:p>
            <a:pPr marL="0" indent="0">
              <a:buNone/>
            </a:pPr>
            <a:r>
              <a:rPr lang="cs-CZ" sz="2400" b="1" dirty="0">
                <a:solidFill>
                  <a:schemeClr val="accent1"/>
                </a:solidFill>
              </a:rPr>
              <a:t> </a:t>
            </a:r>
          </a:p>
          <a:p>
            <a:pPr algn="just"/>
            <a:r>
              <a:rPr lang="cs-CZ" sz="2400" dirty="0"/>
              <a:t>výběrové řízení vyhlašuje a organizuje Ministerstvo zdravotnictví ČR</a:t>
            </a:r>
          </a:p>
          <a:p>
            <a:pPr algn="just"/>
            <a:r>
              <a:rPr lang="cs-CZ" sz="2400" dirty="0"/>
              <a:t>o vyhlášení výběrového řízení může požádat uchazeč o smlouvu, zdravotní pojišťovna nebo obec do 31.12.2025, od 1.1.2026 kraj </a:t>
            </a:r>
          </a:p>
          <a:p>
            <a:pPr algn="just"/>
            <a:r>
              <a:rPr lang="cs-CZ" sz="2400" dirty="0"/>
              <a:t>uchazeč o smlouvu může o vyhlášení VŘ požádat  </a:t>
            </a:r>
            <a:r>
              <a:rPr lang="cs-CZ" sz="2400" b="1" dirty="0">
                <a:solidFill>
                  <a:schemeClr val="accent1"/>
                </a:solidFill>
              </a:rPr>
              <a:t>před vyřizováním oprávnění k poskytování zdravotních služeb</a:t>
            </a:r>
            <a:r>
              <a:rPr lang="cs-CZ" sz="2400" dirty="0"/>
              <a:t>, podmínkou je, že v přihlášce do VŘ uvede dobu, od které je schopen splnit všechny požadavky pro vydání tohoto oprávnění</a:t>
            </a:r>
          </a:p>
          <a:p>
            <a:pPr algn="just"/>
            <a:r>
              <a:rPr lang="cs-CZ" sz="2400" dirty="0"/>
              <a:t>je-li žadatelem o vyhlášení VŘ uchazeč, současně s žádostí o vyhlášení VŘ podává i přihlášku do VŘ</a:t>
            </a:r>
          </a:p>
          <a:p>
            <a:endParaRPr lang="cs-CZ" sz="2400" dirty="0"/>
          </a:p>
          <a:p>
            <a:pPr marL="0" indent="0">
              <a:buNone/>
            </a:pPr>
            <a:endParaRPr lang="cs-CZ" sz="2400" b="1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cs-CZ" sz="2400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C5685F3E-28DB-157C-AE24-C07F854F4C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25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7A4F66CF-0FD5-3804-80EC-6305A1CAB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Sociálně zdravotní lůžková péče</a:t>
            </a:r>
            <a:endParaRPr lang="cs-CZ" sz="2700" dirty="0"/>
          </a:p>
        </p:txBody>
      </p:sp>
    </p:spTree>
    <p:extLst>
      <p:ext uri="{BB962C8B-B14F-4D97-AF65-F5344CB8AC3E}">
        <p14:creationId xmlns:p14="http://schemas.microsoft.com/office/powerpoint/2010/main" val="381600025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BF90B3-9BC5-3A56-D44A-C67C4CEF5C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E94E571F-8888-92C6-8353-4316C9A535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cs-CZ" sz="2400" b="1" dirty="0">
                <a:solidFill>
                  <a:schemeClr val="accent1"/>
                </a:solidFill>
              </a:rPr>
              <a:t> </a:t>
            </a:r>
            <a:r>
              <a:rPr lang="cs-CZ" sz="4000" b="1" dirty="0">
                <a:solidFill>
                  <a:schemeClr val="accent1"/>
                </a:solidFill>
              </a:rPr>
              <a:t>Výběrové řízení na uzavření smluv se zdravotními pojišťovnami</a:t>
            </a:r>
          </a:p>
          <a:p>
            <a:pPr marL="0" indent="0">
              <a:buNone/>
            </a:pPr>
            <a:endParaRPr lang="cs-CZ" sz="4000" b="1" dirty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cs-CZ" sz="4000" dirty="0"/>
              <a:t> Členy výběrové komise od 1.1.2026 jsou:</a:t>
            </a:r>
          </a:p>
          <a:p>
            <a:pPr marL="0" indent="0">
              <a:buNone/>
            </a:pPr>
            <a:endParaRPr lang="cs-CZ" dirty="0"/>
          </a:p>
          <a:p>
            <a:pPr>
              <a:lnSpc>
                <a:spcPct val="120000"/>
              </a:lnSpc>
            </a:pPr>
            <a:r>
              <a:rPr lang="cs-CZ" sz="4000" dirty="0"/>
              <a:t>Zástupce </a:t>
            </a:r>
            <a:r>
              <a:rPr lang="cs-CZ" sz="4000" b="1" dirty="0"/>
              <a:t>MZD </a:t>
            </a:r>
            <a:r>
              <a:rPr lang="cs-CZ" sz="4000" dirty="0"/>
              <a:t>– předsedkyně komise</a:t>
            </a:r>
          </a:p>
          <a:p>
            <a:pPr>
              <a:lnSpc>
                <a:spcPct val="120000"/>
              </a:lnSpc>
            </a:pPr>
            <a:r>
              <a:rPr lang="cs-CZ" sz="4000" dirty="0"/>
              <a:t>Dva zástupci </a:t>
            </a:r>
            <a:r>
              <a:rPr lang="cs-CZ" sz="4000" b="1" dirty="0"/>
              <a:t>krajského úřadu</a:t>
            </a:r>
            <a:r>
              <a:rPr lang="cs-CZ" sz="4000" dirty="0"/>
              <a:t>, resp. Magistrátu hl. m. Prahy</a:t>
            </a:r>
          </a:p>
          <a:p>
            <a:pPr>
              <a:lnSpc>
                <a:spcPct val="120000"/>
              </a:lnSpc>
            </a:pPr>
            <a:r>
              <a:rPr lang="cs-CZ" sz="4000" dirty="0"/>
              <a:t>Zástupce </a:t>
            </a:r>
            <a:r>
              <a:rPr lang="cs-CZ" sz="4000" b="1" dirty="0"/>
              <a:t>České lékařské komory</a:t>
            </a:r>
            <a:endParaRPr lang="cs-CZ" sz="4000" dirty="0"/>
          </a:p>
          <a:p>
            <a:pPr>
              <a:lnSpc>
                <a:spcPct val="120000"/>
              </a:lnSpc>
            </a:pPr>
            <a:r>
              <a:rPr lang="cs-CZ" sz="4000" dirty="0"/>
              <a:t>Zástupce příslušné zdravotní pojišťovny – </a:t>
            </a:r>
            <a:r>
              <a:rPr lang="cs-CZ" sz="4000" b="1" dirty="0"/>
              <a:t>VZP </a:t>
            </a:r>
            <a:r>
              <a:rPr lang="cs-CZ" sz="4000" dirty="0"/>
              <a:t>a </a:t>
            </a:r>
            <a:r>
              <a:rPr lang="cs-CZ" sz="4000" b="1" dirty="0"/>
              <a:t>SZP ČR</a:t>
            </a:r>
            <a:endParaRPr lang="cs-CZ" sz="4000" dirty="0"/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cs-CZ" sz="4000" dirty="0"/>
              <a:t>Odborník pro zdravotní služby, nebo zástupce odborné společnosti – </a:t>
            </a:r>
            <a:r>
              <a:rPr lang="cs-CZ" sz="4000" b="1" dirty="0"/>
              <a:t>Společnost všeobecného lékařství </a:t>
            </a:r>
            <a:r>
              <a:rPr lang="cs-CZ" sz="4000" dirty="0"/>
              <a:t>a </a:t>
            </a:r>
            <a:r>
              <a:rPr lang="cs-CZ" sz="4000" b="1" dirty="0"/>
              <a:t>Česká asociace sester</a:t>
            </a:r>
            <a:endParaRPr lang="cs-CZ" sz="4000" dirty="0"/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r>
              <a:rPr lang="cs-CZ" sz="2400" b="1" dirty="0">
                <a:solidFill>
                  <a:schemeClr val="accent1"/>
                </a:solidFill>
              </a:rPr>
              <a:t>      </a:t>
            </a:r>
          </a:p>
          <a:p>
            <a:pPr marL="0" indent="0">
              <a:buNone/>
            </a:pPr>
            <a:endParaRPr lang="cs-CZ" sz="2400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B180E49C-E6D2-048F-5974-7B85CEE648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26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2281B6F4-3B3D-4C54-E6E1-C7C3BD123F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Sociálně zdravotní lůžková péče</a:t>
            </a:r>
            <a:endParaRPr lang="cs-CZ" sz="2700" dirty="0"/>
          </a:p>
        </p:txBody>
      </p:sp>
    </p:spTree>
    <p:extLst>
      <p:ext uri="{BB962C8B-B14F-4D97-AF65-F5344CB8AC3E}">
        <p14:creationId xmlns:p14="http://schemas.microsoft.com/office/powerpoint/2010/main" val="241691331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D5561D-9AD8-B346-4AFF-256EED0304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A1746C49-78C5-24C0-CA3C-45E91F3051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b="1" dirty="0">
                <a:solidFill>
                  <a:schemeClr val="accent1"/>
                </a:solidFill>
              </a:rPr>
              <a:t> </a:t>
            </a:r>
            <a:r>
              <a:rPr lang="cs-CZ" b="1" dirty="0">
                <a:solidFill>
                  <a:schemeClr val="accent1"/>
                </a:solidFill>
              </a:rPr>
              <a:t>Výběrové řízení na uzavření smluv se zdravotními pojišťovnami</a:t>
            </a:r>
          </a:p>
          <a:p>
            <a:pPr marL="0" indent="0">
              <a:buNone/>
            </a:pPr>
            <a:endParaRPr lang="cs-CZ" sz="2400" b="1" dirty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cs-CZ" sz="2400" dirty="0"/>
              <a:t> Hodnotící kritéria:</a:t>
            </a:r>
          </a:p>
          <a:p>
            <a:pPr marL="0" indent="0">
              <a:buNone/>
            </a:pPr>
            <a:endParaRPr lang="cs-CZ" sz="2400" dirty="0"/>
          </a:p>
          <a:p>
            <a:r>
              <a:rPr lang="cs-CZ" sz="2400" dirty="0"/>
              <a:t>síť zdravotní pojišťovny                </a:t>
            </a:r>
          </a:p>
          <a:p>
            <a:r>
              <a:rPr lang="cs-CZ" sz="2400" dirty="0"/>
              <a:t>dobrá pověst uchazeče</a:t>
            </a:r>
          </a:p>
          <a:p>
            <a:r>
              <a:rPr lang="cs-CZ" sz="2400" dirty="0"/>
              <a:t>praxe </a:t>
            </a:r>
          </a:p>
          <a:p>
            <a:r>
              <a:rPr lang="cs-CZ" sz="2400" dirty="0"/>
              <a:t>kvalita péče </a:t>
            </a:r>
          </a:p>
          <a:p>
            <a:r>
              <a:rPr lang="cs-CZ" sz="2400" dirty="0"/>
              <a:t>stížnosti </a:t>
            </a:r>
          </a:p>
          <a:p>
            <a:pPr marL="0" indent="0">
              <a:buNone/>
            </a:pPr>
            <a:r>
              <a:rPr lang="cs-CZ" sz="2400" b="1" dirty="0">
                <a:solidFill>
                  <a:schemeClr val="accent1"/>
                </a:solidFill>
              </a:rPr>
              <a:t>      </a:t>
            </a:r>
          </a:p>
          <a:p>
            <a:pPr marL="0" indent="0">
              <a:buNone/>
            </a:pPr>
            <a:endParaRPr lang="cs-CZ" sz="2400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699CFAEE-7F36-895A-8D03-79A9656421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27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DC389126-B1DE-62E4-EE01-1297689D15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Sociálně zdravotní lůžková péče</a:t>
            </a:r>
            <a:endParaRPr lang="cs-CZ" sz="2700" dirty="0"/>
          </a:p>
        </p:txBody>
      </p:sp>
    </p:spTree>
    <p:extLst>
      <p:ext uri="{BB962C8B-B14F-4D97-AF65-F5344CB8AC3E}">
        <p14:creationId xmlns:p14="http://schemas.microsoft.com/office/powerpoint/2010/main" val="64701920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4B7C91-3242-95C6-91A0-1DE1ABC98E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3CD875F8-53B8-8DE5-0FD4-AFE63FE4D9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cs-CZ" sz="3300" b="1" dirty="0">
                <a:solidFill>
                  <a:schemeClr val="accent1"/>
                </a:solidFill>
              </a:rPr>
              <a:t> Výběrové řízení na uzavření smluv se zdravotními pojišťovnami</a:t>
            </a:r>
          </a:p>
          <a:p>
            <a:pPr marL="0" indent="0">
              <a:buNone/>
            </a:pPr>
            <a:endParaRPr lang="cs-CZ" sz="2400" b="1" dirty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cs-CZ" sz="2400" dirty="0"/>
              <a:t> </a:t>
            </a:r>
            <a:r>
              <a:rPr lang="cs-CZ" dirty="0"/>
              <a:t>Hodnotící kritéria:</a:t>
            </a:r>
          </a:p>
          <a:p>
            <a:endParaRPr lang="cs-CZ" dirty="0"/>
          </a:p>
          <a:p>
            <a:pPr>
              <a:lnSpc>
                <a:spcPct val="120000"/>
              </a:lnSpc>
            </a:pPr>
            <a:r>
              <a:rPr lang="cs-CZ" dirty="0"/>
              <a:t>etický přístup</a:t>
            </a:r>
          </a:p>
          <a:p>
            <a:pPr>
              <a:lnSpc>
                <a:spcPct val="120000"/>
              </a:lnSpc>
            </a:pPr>
            <a:r>
              <a:rPr lang="cs-CZ" dirty="0"/>
              <a:t>zajištění služeb v termínu</a:t>
            </a:r>
          </a:p>
          <a:p>
            <a:pPr>
              <a:lnSpc>
                <a:spcPct val="120000"/>
              </a:lnSpc>
            </a:pPr>
            <a:r>
              <a:rPr lang="cs-CZ" dirty="0"/>
              <a:t>připravenost uchazeče na získání </a:t>
            </a:r>
            <a:r>
              <a:rPr lang="cs-CZ" b="1" dirty="0"/>
              <a:t>oprávnění k poskytování zdravotních služeb</a:t>
            </a:r>
            <a:endParaRPr lang="cs-CZ" dirty="0"/>
          </a:p>
          <a:p>
            <a:pPr>
              <a:lnSpc>
                <a:spcPct val="120000"/>
              </a:lnSpc>
            </a:pPr>
            <a:r>
              <a:rPr lang="cs-CZ" dirty="0"/>
              <a:t>připravenost uchazeče na získání </a:t>
            </a:r>
            <a:r>
              <a:rPr lang="cs-CZ" b="1" dirty="0"/>
              <a:t>registrace k poskytování sociálních služeb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endParaRPr lang="cs-CZ" sz="2400" dirty="0"/>
          </a:p>
          <a:p>
            <a:pPr marL="0" indent="0">
              <a:buNone/>
            </a:pPr>
            <a:r>
              <a:rPr lang="cs-CZ" sz="2400" b="1" dirty="0">
                <a:solidFill>
                  <a:schemeClr val="accent1"/>
                </a:solidFill>
              </a:rPr>
              <a:t>      </a:t>
            </a:r>
          </a:p>
          <a:p>
            <a:pPr marL="0" indent="0">
              <a:buNone/>
            </a:pPr>
            <a:endParaRPr lang="cs-CZ" sz="2400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8FBE5667-B9D7-42C4-BF9B-6518731498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28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A7A4A3E9-6CA7-3747-80B4-4F6CD8D96D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Sociálně zdravotní lůžková péče</a:t>
            </a:r>
            <a:endParaRPr lang="cs-CZ" sz="2700" dirty="0"/>
          </a:p>
        </p:txBody>
      </p:sp>
    </p:spTree>
    <p:extLst>
      <p:ext uri="{BB962C8B-B14F-4D97-AF65-F5344CB8AC3E}">
        <p14:creationId xmlns:p14="http://schemas.microsoft.com/office/powerpoint/2010/main" val="384195084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A1DFB5-2665-B60B-4192-B23A58473A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984CE59F-4848-AAA7-B369-5675DC5E25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cs-CZ" sz="8800" b="1" dirty="0">
                <a:solidFill>
                  <a:schemeClr val="accent1"/>
                </a:solidFill>
              </a:rPr>
              <a:t>Výběrové řízení na uzavření smluv se zdravotními pojišťovnami</a:t>
            </a:r>
          </a:p>
          <a:p>
            <a:pPr marL="0" indent="0">
              <a:buNone/>
            </a:pPr>
            <a:endParaRPr lang="cs-CZ" sz="8800" b="1" dirty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cs-CZ" sz="8800" dirty="0"/>
              <a:t>Průběh výběrového řízení:</a:t>
            </a:r>
          </a:p>
          <a:p>
            <a:pPr marL="0" indent="0">
              <a:buNone/>
            </a:pPr>
            <a:endParaRPr lang="cs-CZ" sz="8800" dirty="0"/>
          </a:p>
          <a:p>
            <a:pPr algn="just">
              <a:lnSpc>
                <a:spcPct val="120000"/>
              </a:lnSpc>
            </a:pPr>
            <a:r>
              <a:rPr lang="cs-CZ" sz="8800" dirty="0"/>
              <a:t>uchazeč o smlouvu je vyzván k představení svého podnikatelského záměru</a:t>
            </a:r>
          </a:p>
          <a:p>
            <a:pPr algn="just">
              <a:lnSpc>
                <a:spcPct val="120000"/>
              </a:lnSpc>
            </a:pPr>
            <a:r>
              <a:rPr lang="cs-CZ" sz="8800" dirty="0"/>
              <a:t>jednání výběrové komise – neveřejné</a:t>
            </a:r>
          </a:p>
          <a:p>
            <a:pPr algn="just">
              <a:lnSpc>
                <a:spcPct val="120000"/>
              </a:lnSpc>
            </a:pPr>
            <a:r>
              <a:rPr lang="cs-CZ" sz="8800" dirty="0"/>
              <a:t>výsledek hlasování výběrové komise – má charakter doporučujícího stanoviska pro zdravotní pojišťovnu, hlasuje se pro každou pojišťovnu samostatně  </a:t>
            </a:r>
          </a:p>
          <a:p>
            <a:pPr algn="just">
              <a:lnSpc>
                <a:spcPct val="120000"/>
              </a:lnSpc>
            </a:pPr>
            <a:r>
              <a:rPr lang="cs-CZ" sz="8800" dirty="0"/>
              <a:t>o vyhlášení nového výběrového řízení může neúspěšný uchazeč požádat po uplynutí lhůty  3 měsíců (u VŘ vyhlášených do konce roku 2025), od 1.1.2026 se tato lhůta mění na 1 rok ode dne zveřejnění výsledků VŘ </a:t>
            </a:r>
          </a:p>
          <a:p>
            <a:pPr marL="0" indent="0">
              <a:buNone/>
            </a:pPr>
            <a:endParaRPr lang="cs-CZ" dirty="0"/>
          </a:p>
          <a:p>
            <a:endParaRPr lang="cs-CZ" sz="2400" dirty="0"/>
          </a:p>
          <a:p>
            <a:pPr marL="0" indent="0">
              <a:buNone/>
            </a:pPr>
            <a:r>
              <a:rPr lang="cs-CZ" sz="2400" b="1" dirty="0">
                <a:solidFill>
                  <a:schemeClr val="accent1"/>
                </a:solidFill>
              </a:rPr>
              <a:t>      </a:t>
            </a:r>
          </a:p>
          <a:p>
            <a:pPr marL="0" indent="0">
              <a:buNone/>
            </a:pPr>
            <a:endParaRPr lang="cs-CZ" sz="2400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119828FB-4F7B-7C27-ADA3-8EE0313DC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29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747FDFE1-FD36-FFEA-069E-435821A15B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Sociálně zdravotní lůžková péče</a:t>
            </a:r>
            <a:endParaRPr lang="cs-CZ" sz="2700" dirty="0"/>
          </a:p>
        </p:txBody>
      </p:sp>
    </p:spTree>
    <p:extLst>
      <p:ext uri="{BB962C8B-B14F-4D97-AF65-F5344CB8AC3E}">
        <p14:creationId xmlns:p14="http://schemas.microsoft.com/office/powerpoint/2010/main" val="42157888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03D912A8-D9E0-22BC-652D-C38F742EE7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Lze ji poskytovat pouze: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v centrech denních služeb</a:t>
            </a:r>
          </a:p>
          <a:p>
            <a:r>
              <a:rPr lang="cs-CZ" dirty="0"/>
              <a:t>v denních nebo v týdenních stacionářích</a:t>
            </a:r>
          </a:p>
          <a:p>
            <a:r>
              <a:rPr lang="cs-CZ" dirty="0"/>
              <a:t>v domovech pro seniory</a:t>
            </a:r>
          </a:p>
          <a:p>
            <a:r>
              <a:rPr lang="cs-CZ" dirty="0"/>
              <a:t>v domovech se zvláštním režimem</a:t>
            </a:r>
          </a:p>
          <a:p>
            <a:r>
              <a:rPr lang="cs-CZ" dirty="0"/>
              <a:t>v domovech pro osoby se zdravotním postižením</a:t>
            </a:r>
          </a:p>
          <a:p>
            <a:r>
              <a:rPr lang="cs-CZ" dirty="0"/>
              <a:t>v zařízeních odlehčovacích služeb</a:t>
            </a:r>
          </a:p>
          <a:p>
            <a:endParaRPr lang="cs-CZ" dirty="0"/>
          </a:p>
          <a:p>
            <a:pPr marL="514350" indent="-514350">
              <a:buFont typeface="+mj-lt"/>
              <a:buAutoNum type="arabicPeriod"/>
            </a:pPr>
            <a:endParaRPr lang="cs-CZ" dirty="0"/>
          </a:p>
          <a:p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1E30AF3F-DD5D-6AD8-1C3D-A2EB34682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3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7834B857-4DEA-87C6-C5F4-0AA09B53DA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026" y="367388"/>
            <a:ext cx="11264900" cy="1185367"/>
          </a:xfrm>
        </p:spPr>
        <p:txBody>
          <a:bodyPr>
            <a:normAutofit fontScale="90000"/>
          </a:bodyPr>
          <a:lstStyle/>
          <a:p>
            <a:r>
              <a:rPr lang="cs-CZ" dirty="0"/>
              <a:t>Ošetřovatelská péče jako součást SZS </a:t>
            </a:r>
            <a:r>
              <a:rPr lang="cs-CZ" sz="2700" dirty="0"/>
              <a:t>(poskytovaná vlastními zaměstnanci)</a:t>
            </a:r>
          </a:p>
        </p:txBody>
      </p:sp>
    </p:spTree>
    <p:extLst>
      <p:ext uri="{BB962C8B-B14F-4D97-AF65-F5344CB8AC3E}">
        <p14:creationId xmlns:p14="http://schemas.microsoft.com/office/powerpoint/2010/main" val="3996772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B730A703-E726-BFDB-336A-3543897EC1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9146" y="1470348"/>
            <a:ext cx="11264900" cy="4600272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cs-CZ" sz="2400" b="1" dirty="0">
                <a:solidFill>
                  <a:schemeClr val="accent1"/>
                </a:solidFill>
              </a:rPr>
              <a:t>Výběrové řízení na uzavření smluv se zdravotními pojišťovnami</a:t>
            </a:r>
          </a:p>
          <a:p>
            <a:pPr marL="0" indent="0">
              <a:lnSpc>
                <a:spcPct val="80000"/>
              </a:lnSpc>
              <a:buNone/>
            </a:pPr>
            <a:endParaRPr lang="cs-CZ" sz="2400" b="1" dirty="0">
              <a:solidFill>
                <a:schemeClr val="accent1"/>
              </a:solidFill>
            </a:endParaRPr>
          </a:p>
          <a:p>
            <a:r>
              <a:rPr lang="cs-CZ" sz="2400" dirty="0"/>
              <a:t>výsledek hlasování výběrové komise se zveřejňuje on-line na webu MZ ČR zde: </a:t>
            </a:r>
          </a:p>
          <a:p>
            <a:pPr marL="0" indent="0">
              <a:buNone/>
              <a:tabLst>
                <a:tab pos="269875" algn="l"/>
              </a:tabLst>
            </a:pPr>
            <a:r>
              <a:rPr lang="cs-CZ" sz="2200" dirty="0">
                <a:hlinkClick r:id="rId2"/>
              </a:rPr>
              <a:t>Výběrová řízení podle zákona o veřejném zdravotním pojištění – Ministerstvo zdravotnictví</a:t>
            </a:r>
            <a:endParaRPr lang="cs-CZ" sz="2200" dirty="0"/>
          </a:p>
          <a:p>
            <a:pPr marL="0" indent="0">
              <a:buNone/>
            </a:pPr>
            <a:endParaRPr lang="cs-CZ" dirty="0"/>
          </a:p>
          <a:p>
            <a:r>
              <a:rPr lang="cs-CZ" sz="2400" dirty="0"/>
              <a:t>první VŘ na sociálně zdravotní lůžkovou péči budou probíhat 21.10.2025,  přehled aktuálně vyhlášených VŘ je zde: </a:t>
            </a:r>
          </a:p>
          <a:p>
            <a:pPr marL="0" indent="0">
              <a:buNone/>
            </a:pPr>
            <a:r>
              <a:rPr lang="cs-CZ" sz="2200" dirty="0">
                <a:hlinkClick r:id="rId3"/>
              </a:rPr>
              <a:t>Přehled výběrových řízení před uzavřením smlouvy o poskytování a úhradě hrazených služeb vyhlašovaných Ministerstvem zdravotnictví – Ministerstvo zdravotnictví</a:t>
            </a:r>
            <a:endParaRPr lang="cs-CZ" sz="2200" dirty="0"/>
          </a:p>
          <a:p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A37317EB-F5A4-49DA-EAC6-1832145CF3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30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84556430-3093-3E83-4433-E2C7ED7AD5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Sociálně zdravotní lůžková péče</a:t>
            </a:r>
          </a:p>
        </p:txBody>
      </p:sp>
    </p:spTree>
    <p:extLst>
      <p:ext uri="{BB962C8B-B14F-4D97-AF65-F5344CB8AC3E}">
        <p14:creationId xmlns:p14="http://schemas.microsoft.com/office/powerpoint/2010/main" val="144118352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F23B21-42B3-FF29-8E53-7E9657D9D2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D1F30582-3CCA-029D-660D-4458AFAB72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3000" b="1" dirty="0">
                <a:solidFill>
                  <a:schemeClr val="accent1"/>
                </a:solidFill>
              </a:rPr>
              <a:t>Výběrové řízení na uzavření smluv se zdravotními pojišťovnami</a:t>
            </a:r>
          </a:p>
          <a:p>
            <a:pPr marL="0" indent="0">
              <a:buNone/>
            </a:pPr>
            <a:r>
              <a:rPr lang="cs-CZ" sz="2400" b="1" dirty="0">
                <a:solidFill>
                  <a:schemeClr val="accent1"/>
                </a:solidFill>
              </a:rPr>
              <a:t> </a:t>
            </a:r>
            <a:endParaRPr lang="cs-CZ" sz="2600" b="1" dirty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cs-CZ" sz="2600" dirty="0"/>
              <a:t>První VŘ na sociálně zdravotní lůžkovou péči budou probíhat 21.10.2025,  přehled aktuálně vyhlášených VŘ je zde: </a:t>
            </a:r>
          </a:p>
          <a:p>
            <a:endParaRPr lang="cs-CZ" sz="2600" dirty="0"/>
          </a:p>
          <a:p>
            <a:pPr marL="0" indent="0">
              <a:buNone/>
            </a:pPr>
            <a:r>
              <a:rPr lang="cs-CZ" sz="2600" dirty="0">
                <a:hlinkClick r:id="rId2"/>
              </a:rPr>
              <a:t>Přehled výběrových řízení před uzavřením smlouvy o poskytování a úhradě hrazených služeb vyhlašovaných Ministerstvem zdravotnictví – Ministerstvo zdravotnictví</a:t>
            </a:r>
            <a:endParaRPr lang="cs-CZ" sz="2600" dirty="0"/>
          </a:p>
          <a:p>
            <a:endParaRPr lang="cs-CZ" sz="2400" dirty="0"/>
          </a:p>
          <a:p>
            <a:pPr marL="0" indent="0">
              <a:buNone/>
            </a:pPr>
            <a:r>
              <a:rPr lang="cs-CZ" sz="2400" b="1" dirty="0">
                <a:solidFill>
                  <a:schemeClr val="accent1"/>
                </a:solidFill>
              </a:rPr>
              <a:t>      </a:t>
            </a:r>
          </a:p>
          <a:p>
            <a:pPr marL="0" indent="0">
              <a:buNone/>
            </a:pPr>
            <a:endParaRPr lang="cs-CZ" sz="2400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98514FA2-1F94-26BE-8E8B-5AC899038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31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07825363-B626-971B-0AE9-B70D266983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Sociálně zdravotní lůžková péče</a:t>
            </a:r>
            <a:endParaRPr lang="cs-CZ" sz="2700" dirty="0"/>
          </a:p>
        </p:txBody>
      </p:sp>
    </p:spTree>
    <p:extLst>
      <p:ext uri="{BB962C8B-B14F-4D97-AF65-F5344CB8AC3E}">
        <p14:creationId xmlns:p14="http://schemas.microsoft.com/office/powerpoint/2010/main" val="105038668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F9D3EF-9B24-3655-C65E-5EE6C37B04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0DDF9CFF-7377-9663-F0F9-10A6F17B82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sz="3000" b="1" dirty="0">
                <a:solidFill>
                  <a:schemeClr val="accent1"/>
                </a:solidFill>
              </a:rPr>
              <a:t>Výběrové řízení na uzavření smluv se zdravotními pojišťovnami -  přehled aktuálně vyhlášených VŘ</a:t>
            </a:r>
          </a:p>
          <a:p>
            <a:pPr marL="0" indent="0">
              <a:buNone/>
            </a:pPr>
            <a:r>
              <a:rPr lang="cs-CZ" sz="2400" b="1" dirty="0">
                <a:solidFill>
                  <a:schemeClr val="accent1"/>
                </a:solidFill>
              </a:rPr>
              <a:t> </a:t>
            </a:r>
            <a:endParaRPr lang="cs-CZ" sz="2600" b="1" dirty="0">
              <a:solidFill>
                <a:schemeClr val="accent1"/>
              </a:solidFill>
            </a:endParaRPr>
          </a:p>
          <a:p>
            <a:endParaRPr lang="cs-CZ" sz="2400" dirty="0"/>
          </a:p>
          <a:p>
            <a:pPr marL="0" indent="0">
              <a:buNone/>
            </a:pPr>
            <a:r>
              <a:rPr lang="cs-CZ" sz="2400" b="1" dirty="0">
                <a:solidFill>
                  <a:schemeClr val="accent1"/>
                </a:solidFill>
              </a:rPr>
              <a:t>      </a:t>
            </a:r>
          </a:p>
          <a:p>
            <a:pPr marL="0" indent="0">
              <a:buNone/>
            </a:pPr>
            <a:endParaRPr lang="cs-CZ" sz="2400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EE77FD1F-1E72-8C8C-7249-4B64A5248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32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16678D50-29BC-4AC7-9C22-6F4D235EE1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Sociálně zdravotní lůžková péče</a:t>
            </a:r>
            <a:endParaRPr lang="cs-CZ" sz="2700" dirty="0"/>
          </a:p>
        </p:txBody>
      </p:sp>
      <p:pic>
        <p:nvPicPr>
          <p:cNvPr id="5" name="Obrázek 4" descr="Obsah obrázku text, snímek obrazovky, číslo, software&#10;&#10;Obsah generovaný pomocí AI může být nesprávný.">
            <a:extLst>
              <a:ext uri="{FF2B5EF4-FFF2-40B4-BE49-F238E27FC236}">
                <a16:creationId xmlns:a16="http://schemas.microsoft.com/office/drawing/2014/main" id="{31723BE6-5F83-48E1-7C2B-7EF5006A49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6012" y="2697933"/>
            <a:ext cx="7776927" cy="3367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468440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4B6BD1-B5DB-CEE4-9780-BF75E43B58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7DA8B667-4A00-FD77-4F92-ADB5DED667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cs-CZ" sz="11200" b="1" dirty="0">
                <a:solidFill>
                  <a:schemeClr val="accent1"/>
                </a:solidFill>
              </a:rPr>
              <a:t>Oprávnění k poskytování sociálně zdravotní lůžkové péče</a:t>
            </a:r>
          </a:p>
          <a:p>
            <a:pPr marL="0" indent="0">
              <a:buNone/>
            </a:pPr>
            <a:endParaRPr lang="cs-CZ" sz="9600" b="1" dirty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cs-CZ" sz="9600" b="1" dirty="0">
                <a:solidFill>
                  <a:schemeClr val="accent1"/>
                </a:solidFill>
              </a:rPr>
              <a:t>Kontakty pro vydání oprávnění k poskytování SZS:</a:t>
            </a:r>
          </a:p>
          <a:p>
            <a:pPr marL="0" indent="0" algn="ctr">
              <a:buNone/>
            </a:pPr>
            <a:endParaRPr lang="cs-CZ" sz="9600" dirty="0"/>
          </a:p>
          <a:p>
            <a:pPr>
              <a:tabLst>
                <a:tab pos="5024438" algn="l"/>
              </a:tabLst>
            </a:pPr>
            <a:r>
              <a:rPr lang="cs-CZ" sz="9600" dirty="0">
                <a:solidFill>
                  <a:schemeClr val="accent1"/>
                </a:solidFill>
              </a:rPr>
              <a:t>Okres Zlín,  Kroměříž</a:t>
            </a:r>
            <a:r>
              <a:rPr lang="cs-CZ" sz="9600" dirty="0"/>
              <a:t>:                 	Bc. Kateřina Polášková </a:t>
            </a:r>
          </a:p>
          <a:p>
            <a:pPr marL="0" indent="0">
              <a:buNone/>
              <a:tabLst>
                <a:tab pos="5024438" algn="l"/>
              </a:tabLst>
            </a:pPr>
            <a:r>
              <a:rPr lang="cs-CZ" sz="9600" dirty="0"/>
              <a:t>                                                        	</a:t>
            </a:r>
            <a:r>
              <a:rPr lang="cs-CZ" sz="9600" i="1" dirty="0"/>
              <a:t>telefon 577 043 803</a:t>
            </a:r>
          </a:p>
          <a:p>
            <a:pPr marL="0" indent="0">
              <a:buNone/>
              <a:tabLst>
                <a:tab pos="5024438" algn="l"/>
              </a:tabLst>
            </a:pPr>
            <a:r>
              <a:rPr lang="cs-CZ" sz="9600" i="1" dirty="0"/>
              <a:t>                                                        </a:t>
            </a:r>
          </a:p>
          <a:p>
            <a:pPr marL="0" indent="0" algn="ctr">
              <a:buNone/>
              <a:tabLst>
                <a:tab pos="5024438" algn="l"/>
              </a:tabLst>
            </a:pPr>
            <a:endParaRPr lang="cs-CZ" sz="9600" dirty="0"/>
          </a:p>
          <a:p>
            <a:pPr>
              <a:tabLst>
                <a:tab pos="5024438" algn="l"/>
              </a:tabLst>
            </a:pPr>
            <a:r>
              <a:rPr lang="cs-CZ" sz="9600" dirty="0">
                <a:solidFill>
                  <a:schemeClr val="accent1"/>
                </a:solidFill>
              </a:rPr>
              <a:t>okres Vsetín, Uherské Hradiště</a:t>
            </a:r>
            <a:r>
              <a:rPr lang="cs-CZ" sz="9600" dirty="0"/>
              <a:t>: 	Ing. Andrea Mikušková </a:t>
            </a:r>
          </a:p>
          <a:p>
            <a:pPr marL="0" indent="0">
              <a:buNone/>
              <a:tabLst>
                <a:tab pos="5024438" algn="l"/>
              </a:tabLst>
            </a:pPr>
            <a:r>
              <a:rPr lang="cs-CZ" sz="9600" dirty="0"/>
              <a:t>                                                       	</a:t>
            </a:r>
            <a:r>
              <a:rPr lang="cs-CZ" sz="9600" i="1" dirty="0"/>
              <a:t>telefon 577 043 806</a:t>
            </a:r>
          </a:p>
          <a:p>
            <a:endParaRPr lang="cs-CZ" sz="2600" dirty="0"/>
          </a:p>
          <a:p>
            <a:pPr marL="0" indent="0">
              <a:buNone/>
            </a:pPr>
            <a:endParaRPr lang="cs-CZ" sz="2600" b="1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cs-CZ" sz="2400" b="1" dirty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cs-CZ" sz="2400" b="1" dirty="0">
                <a:solidFill>
                  <a:schemeClr val="accent1"/>
                </a:solidFill>
              </a:rPr>
              <a:t> </a:t>
            </a:r>
            <a:endParaRPr lang="cs-CZ" sz="2400" dirty="0"/>
          </a:p>
          <a:p>
            <a:pPr marL="0" indent="0">
              <a:buNone/>
            </a:pPr>
            <a:r>
              <a:rPr lang="cs-CZ" sz="2400" b="1" dirty="0">
                <a:solidFill>
                  <a:schemeClr val="accent1"/>
                </a:solidFill>
              </a:rPr>
              <a:t>      </a:t>
            </a:r>
          </a:p>
          <a:p>
            <a:pPr marL="0" indent="0">
              <a:buNone/>
            </a:pPr>
            <a:endParaRPr lang="cs-CZ" sz="2400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F35CD82E-5110-4FC1-FFD2-91ED006E43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33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09A77663-9C9F-E916-8A3D-B4165AE3E4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Sociálně zdravotní lůžková péče</a:t>
            </a:r>
            <a:endParaRPr lang="cs-CZ" sz="2700" dirty="0"/>
          </a:p>
        </p:txBody>
      </p:sp>
    </p:spTree>
    <p:extLst>
      <p:ext uri="{BB962C8B-B14F-4D97-AF65-F5344CB8AC3E}">
        <p14:creationId xmlns:p14="http://schemas.microsoft.com/office/powerpoint/2010/main" val="103550932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C6687B-CF7A-6D95-60DD-E56E852D06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E00AC05D-DE99-E1B9-B78E-4A20EF2925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cs-CZ" sz="5500" b="1" dirty="0">
                <a:solidFill>
                  <a:schemeClr val="accent1"/>
                </a:solidFill>
              </a:rPr>
              <a:t>Oprávnění k poskytování sociálně zdravotní lůžkové péče</a:t>
            </a:r>
          </a:p>
          <a:p>
            <a:pPr marL="0" indent="0">
              <a:buNone/>
            </a:pPr>
            <a:endParaRPr lang="cs-CZ" sz="9600" b="1" dirty="0">
              <a:solidFill>
                <a:schemeClr val="accent1"/>
              </a:solidFill>
            </a:endParaRPr>
          </a:p>
          <a:p>
            <a:pPr marL="0" indent="0" algn="ctr">
              <a:buNone/>
            </a:pPr>
            <a:r>
              <a:rPr lang="cs-CZ" sz="9600" b="1" dirty="0"/>
              <a:t> </a:t>
            </a:r>
            <a:r>
              <a:rPr lang="cs-CZ" sz="5500" dirty="0"/>
              <a:t>Formuláře žádosti</a:t>
            </a:r>
          </a:p>
          <a:p>
            <a:pPr marL="0" indent="0" algn="ctr">
              <a:buNone/>
            </a:pPr>
            <a:endParaRPr lang="cs-CZ" sz="9600" dirty="0"/>
          </a:p>
          <a:p>
            <a:pPr marL="0" indent="0" algn="ctr">
              <a:buNone/>
            </a:pPr>
            <a:r>
              <a:rPr lang="cs-CZ" sz="5500" dirty="0">
                <a:hlinkClick r:id="rId2"/>
              </a:rPr>
              <a:t>Oprávnění k poskytování zdravotních služeb - Zlínský kraj</a:t>
            </a:r>
            <a:endParaRPr lang="cs-CZ" sz="5500" dirty="0"/>
          </a:p>
          <a:p>
            <a:pPr marL="0" indent="0">
              <a:buNone/>
            </a:pPr>
            <a:endParaRPr lang="cs-CZ" sz="2600" b="1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cs-CZ" sz="2400" b="1" dirty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cs-CZ" sz="2400" b="1" dirty="0">
                <a:solidFill>
                  <a:schemeClr val="accent1"/>
                </a:solidFill>
              </a:rPr>
              <a:t> </a:t>
            </a:r>
            <a:endParaRPr lang="cs-CZ" sz="2400" dirty="0"/>
          </a:p>
          <a:p>
            <a:pPr marL="0" indent="0">
              <a:buNone/>
            </a:pPr>
            <a:r>
              <a:rPr lang="cs-CZ" sz="2400" b="1" dirty="0">
                <a:solidFill>
                  <a:schemeClr val="accent1"/>
                </a:solidFill>
              </a:rPr>
              <a:t>      </a:t>
            </a:r>
          </a:p>
          <a:p>
            <a:pPr marL="0" indent="0">
              <a:buNone/>
            </a:pPr>
            <a:endParaRPr lang="cs-CZ" sz="2400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4284C186-044B-A6D7-92FA-3B7377723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34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91AE612E-C314-CA4C-98B8-6BDE816F40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Sociálně zdravotní lůžková péče</a:t>
            </a:r>
            <a:endParaRPr lang="cs-CZ" sz="2700" dirty="0"/>
          </a:p>
        </p:txBody>
      </p:sp>
    </p:spTree>
    <p:extLst>
      <p:ext uri="{BB962C8B-B14F-4D97-AF65-F5344CB8AC3E}">
        <p14:creationId xmlns:p14="http://schemas.microsoft.com/office/powerpoint/2010/main" val="142201179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A95A84-71BB-A826-A8E7-5FA57B5252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78088C51-1EC0-7DAE-92F1-533D5CAB42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cs-CZ" sz="9600" b="1" dirty="0">
                <a:solidFill>
                  <a:schemeClr val="accent1"/>
                </a:solidFill>
              </a:rPr>
              <a:t>Oprávnění k poskytování sociálně zdravotní lůžkové péče</a:t>
            </a:r>
          </a:p>
          <a:p>
            <a:pPr marL="0" indent="0">
              <a:buNone/>
            </a:pPr>
            <a:endParaRPr lang="cs-CZ" sz="9600" b="1" dirty="0">
              <a:solidFill>
                <a:schemeClr val="accent1"/>
              </a:solidFill>
            </a:endParaRPr>
          </a:p>
          <a:p>
            <a:pPr marL="0" indent="0">
              <a:buNone/>
              <a:tabLst>
                <a:tab pos="444500" algn="l"/>
              </a:tabLst>
            </a:pPr>
            <a:r>
              <a:rPr lang="cs-CZ" sz="9600" b="1" dirty="0">
                <a:solidFill>
                  <a:schemeClr val="accent1"/>
                </a:solidFill>
              </a:rPr>
              <a:t>A. Požadavky na věcné vybavení zdravotnického zařízení stanovené 	vyhláškou  č. 92/2012 Sb.,:</a:t>
            </a:r>
          </a:p>
          <a:p>
            <a:pPr marL="0" indent="0">
              <a:buNone/>
            </a:pPr>
            <a:endParaRPr lang="cs-CZ" sz="9600" dirty="0"/>
          </a:p>
          <a:p>
            <a:pPr marL="444500" indent="-444500" algn="just">
              <a:lnSpc>
                <a:spcPct val="120000"/>
              </a:lnSpc>
              <a:buFont typeface="+mj-lt"/>
              <a:buAutoNum type="arabicPeriod"/>
            </a:pPr>
            <a:r>
              <a:rPr lang="cs-CZ" sz="9600" dirty="0"/>
              <a:t>Musí být splněny obecné požadavky na technické a věcné vybavení všech zdravotnických zařízení stanovené v příloze č. 1 vyhlášky</a:t>
            </a:r>
          </a:p>
          <a:p>
            <a:pPr marL="444500" indent="-444500" algn="just">
              <a:buFont typeface="+mj-lt"/>
              <a:buAutoNum type="arabicPeriod"/>
            </a:pPr>
            <a:endParaRPr lang="cs-CZ" sz="9600" dirty="0"/>
          </a:p>
          <a:p>
            <a:pPr marL="444500" indent="-444500" algn="just">
              <a:lnSpc>
                <a:spcPct val="120000"/>
              </a:lnSpc>
              <a:buFont typeface="+mj-lt"/>
              <a:buAutoNum type="arabicPeriod"/>
            </a:pPr>
            <a:r>
              <a:rPr lang="cs-CZ" sz="9600" dirty="0"/>
              <a:t>Musí být splněny společné požadavky na vybavení lůžkových oddělení (příloha č. 4 bod 1 vyhlášky). Posuzují se podle rozsahu činností, které jsou na lůžkovém oddělení poskytovány </a:t>
            </a:r>
          </a:p>
          <a:p>
            <a:endParaRPr lang="cs-CZ" sz="7400" dirty="0"/>
          </a:p>
          <a:p>
            <a:endParaRPr lang="cs-CZ" sz="2600" dirty="0"/>
          </a:p>
          <a:p>
            <a:pPr marL="0" indent="0">
              <a:buNone/>
            </a:pPr>
            <a:endParaRPr lang="cs-CZ" sz="2600" b="1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cs-CZ" sz="2400" b="1" dirty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cs-CZ" sz="2400" b="1" dirty="0">
                <a:solidFill>
                  <a:schemeClr val="accent1"/>
                </a:solidFill>
              </a:rPr>
              <a:t> </a:t>
            </a:r>
            <a:endParaRPr lang="cs-CZ" sz="2400" dirty="0"/>
          </a:p>
          <a:p>
            <a:pPr marL="0" indent="0">
              <a:buNone/>
            </a:pPr>
            <a:r>
              <a:rPr lang="cs-CZ" sz="2400" b="1" dirty="0">
                <a:solidFill>
                  <a:schemeClr val="accent1"/>
                </a:solidFill>
              </a:rPr>
              <a:t>      </a:t>
            </a:r>
          </a:p>
          <a:p>
            <a:pPr marL="0" indent="0">
              <a:buNone/>
            </a:pPr>
            <a:endParaRPr lang="cs-CZ" sz="2400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B05F89BD-FA3D-8E7C-DEF4-399B4D5974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35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62300DC4-8D02-7209-3CC3-75BF47D82E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Sociálně zdravotní lůžková péče</a:t>
            </a:r>
            <a:endParaRPr lang="cs-CZ" sz="2700" dirty="0"/>
          </a:p>
        </p:txBody>
      </p:sp>
    </p:spTree>
    <p:extLst>
      <p:ext uri="{BB962C8B-B14F-4D97-AF65-F5344CB8AC3E}">
        <p14:creationId xmlns:p14="http://schemas.microsoft.com/office/powerpoint/2010/main" val="255471356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632107-EB34-03D5-801F-D61CF41FA9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07115C61-FF41-8EC7-0337-25E1915E1B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cs-CZ" sz="7400" dirty="0"/>
          </a:p>
          <a:p>
            <a:pPr marL="444500" indent="-444500" algn="just">
              <a:buFont typeface="+mj-lt"/>
              <a:buAutoNum type="arabicPeriod" startAt="3"/>
            </a:pPr>
            <a:r>
              <a:rPr lang="cs-CZ" sz="9600" dirty="0"/>
              <a:t>Musí být splněny požadavky na minimální technické a věcné vybavení lůžkového oddělení sociálně zdravotní lůžkové péče (příloha č. 4 bod 5), které  se odvozují od požadavků na vybavení  oddělení dlouhodobé  lůžkové péče:</a:t>
            </a:r>
          </a:p>
          <a:p>
            <a:pPr marL="444500" indent="0" algn="just">
              <a:buNone/>
            </a:pPr>
            <a:r>
              <a:rPr lang="cs-CZ" sz="8800" dirty="0"/>
              <a:t>Lůžkové oddělení musí být vybaveno prostředky pro polohování a zajištění hygieny imobilních pacientů a manipulaci s nimi; zpravidla se zřizují koupelny vybavené zvedáky a sprchovacími lůžky</a:t>
            </a:r>
          </a:p>
          <a:p>
            <a:pPr marL="0" indent="0">
              <a:buNone/>
            </a:pPr>
            <a:endParaRPr lang="cs-CZ" sz="8000" b="1" dirty="0">
              <a:solidFill>
                <a:schemeClr val="accent1"/>
              </a:solidFill>
            </a:endParaRPr>
          </a:p>
          <a:p>
            <a:pPr marL="444500" indent="0">
              <a:buNone/>
            </a:pPr>
            <a:r>
              <a:rPr lang="cs-CZ" sz="8000" b="1" dirty="0">
                <a:solidFill>
                  <a:schemeClr val="accent1"/>
                </a:solidFill>
              </a:rPr>
              <a:t>Vybavení: </a:t>
            </a:r>
          </a:p>
          <a:p>
            <a:pPr marL="444500" indent="0">
              <a:buNone/>
            </a:pPr>
            <a:r>
              <a:rPr lang="cs-CZ" sz="7600" dirty="0"/>
              <a:t>a) polohovací lůžka, </a:t>
            </a:r>
          </a:p>
          <a:p>
            <a:pPr marL="444500" indent="0">
              <a:buNone/>
            </a:pPr>
            <a:r>
              <a:rPr lang="cs-CZ" sz="7600" dirty="0"/>
              <a:t>b) antidekubitní podložky nebo matrace včetně aktivních, </a:t>
            </a:r>
          </a:p>
          <a:p>
            <a:pPr marL="444500" indent="0">
              <a:buNone/>
            </a:pPr>
            <a:r>
              <a:rPr lang="cs-CZ" sz="7600" dirty="0"/>
              <a:t>c) židle s područkami, </a:t>
            </a:r>
          </a:p>
          <a:p>
            <a:pPr marL="444500" indent="0">
              <a:buNone/>
            </a:pPr>
            <a:r>
              <a:rPr lang="cs-CZ" sz="7600" dirty="0"/>
              <a:t>d) WC židle pojízdné a stabilní, </a:t>
            </a:r>
          </a:p>
          <a:p>
            <a:pPr marL="444500" indent="0">
              <a:buNone/>
            </a:pPr>
            <a:r>
              <a:rPr lang="cs-CZ" sz="7600" dirty="0"/>
              <a:t>e) chodítka pojízdná nízká a vysoká, </a:t>
            </a:r>
          </a:p>
          <a:p>
            <a:pPr marL="444500" indent="0">
              <a:buNone/>
            </a:pPr>
            <a:endParaRPr lang="cs-CZ" sz="8000" dirty="0"/>
          </a:p>
          <a:p>
            <a:pPr marL="0" indent="0">
              <a:buNone/>
            </a:pPr>
            <a:endParaRPr lang="cs-CZ" sz="8000" dirty="0"/>
          </a:p>
          <a:p>
            <a:endParaRPr lang="cs-CZ" sz="8000" dirty="0"/>
          </a:p>
          <a:p>
            <a:endParaRPr lang="cs-CZ" sz="8000" dirty="0"/>
          </a:p>
          <a:p>
            <a:endParaRPr lang="cs-CZ" sz="7400" dirty="0"/>
          </a:p>
          <a:p>
            <a:pPr marL="0" indent="0">
              <a:buNone/>
            </a:pPr>
            <a:endParaRPr lang="cs-CZ" sz="7400" b="1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cs-CZ" sz="9600" b="1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cs-CZ" sz="9600" dirty="0"/>
          </a:p>
          <a:p>
            <a:endParaRPr lang="cs-CZ" sz="7400" dirty="0"/>
          </a:p>
          <a:p>
            <a:endParaRPr lang="cs-CZ" sz="2600" dirty="0"/>
          </a:p>
          <a:p>
            <a:pPr marL="0" indent="0">
              <a:buNone/>
            </a:pPr>
            <a:endParaRPr lang="cs-CZ" sz="2600" b="1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cs-CZ" sz="2400" b="1" dirty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cs-CZ" sz="2400" b="1" dirty="0">
                <a:solidFill>
                  <a:schemeClr val="accent1"/>
                </a:solidFill>
              </a:rPr>
              <a:t> </a:t>
            </a:r>
            <a:endParaRPr lang="cs-CZ" sz="2400" dirty="0"/>
          </a:p>
          <a:p>
            <a:pPr marL="0" indent="0">
              <a:buNone/>
            </a:pPr>
            <a:r>
              <a:rPr lang="cs-CZ" sz="2400" b="1" dirty="0">
                <a:solidFill>
                  <a:schemeClr val="accent1"/>
                </a:solidFill>
              </a:rPr>
              <a:t>      </a:t>
            </a:r>
          </a:p>
          <a:p>
            <a:pPr marL="0" indent="0">
              <a:buNone/>
            </a:pPr>
            <a:endParaRPr lang="cs-CZ" sz="2400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D50BC2EB-1F3E-4813-F417-725766672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36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4D6E1DF1-03BC-EC40-A12E-039D1F87C4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Sociálně zdravotní lůžková péče</a:t>
            </a:r>
            <a:endParaRPr lang="cs-CZ" sz="2700" dirty="0"/>
          </a:p>
        </p:txBody>
      </p:sp>
    </p:spTree>
    <p:extLst>
      <p:ext uri="{BB962C8B-B14F-4D97-AF65-F5344CB8AC3E}">
        <p14:creationId xmlns:p14="http://schemas.microsoft.com/office/powerpoint/2010/main" val="103443404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5F7350-9A65-6A34-247A-FC28FE2382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7415F4A3-7E46-79CB-86B2-C5A2B4ACB4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cs-CZ" sz="7400" dirty="0"/>
          </a:p>
          <a:p>
            <a:pPr marL="444500" indent="0">
              <a:buNone/>
            </a:pPr>
            <a:r>
              <a:rPr lang="cs-CZ" sz="7600" dirty="0"/>
              <a:t>f) mechanické pojízdné křeslo, </a:t>
            </a:r>
          </a:p>
          <a:p>
            <a:pPr marL="444500" indent="0">
              <a:buNone/>
            </a:pPr>
            <a:r>
              <a:rPr lang="cs-CZ" sz="7600" dirty="0"/>
              <a:t>g) pojízdné lůžko do sprchy, </a:t>
            </a:r>
          </a:p>
          <a:p>
            <a:pPr marL="444500" indent="0">
              <a:buNone/>
            </a:pPr>
            <a:r>
              <a:rPr lang="cs-CZ" sz="7600" dirty="0"/>
              <a:t>h) dávkovače stříkačkové.</a:t>
            </a:r>
            <a:endParaRPr lang="cs-CZ" sz="1100" dirty="0"/>
          </a:p>
          <a:p>
            <a:pPr marL="444500" indent="0">
              <a:spcBef>
                <a:spcPts val="0"/>
              </a:spcBef>
              <a:buNone/>
            </a:pPr>
            <a:endParaRPr lang="cs-CZ" sz="8000" dirty="0"/>
          </a:p>
          <a:p>
            <a:pPr marL="444500" indent="0" algn="just">
              <a:spcAft>
                <a:spcPts val="600"/>
              </a:spcAft>
              <a:buNone/>
            </a:pPr>
            <a:r>
              <a:rPr lang="cs-CZ" sz="8800" dirty="0"/>
              <a:t>Pokud je péče poskytována </a:t>
            </a:r>
            <a:r>
              <a:rPr lang="cs-CZ" sz="8800" b="1" dirty="0">
                <a:solidFill>
                  <a:schemeClr val="accent1"/>
                </a:solidFill>
              </a:rPr>
              <a:t>dětem</a:t>
            </a:r>
            <a:r>
              <a:rPr lang="cs-CZ" sz="8800" dirty="0"/>
              <a:t>, musí mít každý pacient samostatný pokoj vybavený lůžkem pro jeho doprovod.</a:t>
            </a:r>
          </a:p>
          <a:p>
            <a:pPr marL="444500" indent="0" algn="just">
              <a:spcAft>
                <a:spcPts val="600"/>
              </a:spcAft>
              <a:buNone/>
            </a:pPr>
            <a:r>
              <a:rPr lang="cs-CZ" sz="8800" dirty="0"/>
              <a:t>Pokud je péče poskytována též pacientům se </a:t>
            </a:r>
            <a:r>
              <a:rPr lang="cs-CZ" sz="8800" b="1" dirty="0">
                <a:solidFill>
                  <a:schemeClr val="accent1"/>
                </a:solidFill>
              </a:rPr>
              <a:t>závažným postižením míchy</a:t>
            </a:r>
            <a:r>
              <a:rPr lang="cs-CZ" sz="8800" dirty="0"/>
              <a:t>, doplňuje se vybavení o</a:t>
            </a:r>
          </a:p>
          <a:p>
            <a:pPr marL="444500" indent="0">
              <a:buNone/>
            </a:pPr>
            <a:r>
              <a:rPr lang="cs-CZ" sz="7600" dirty="0"/>
              <a:t>a) polohovací lůžka elektrická, </a:t>
            </a:r>
          </a:p>
          <a:p>
            <a:pPr marL="444500" indent="0">
              <a:buNone/>
            </a:pPr>
            <a:r>
              <a:rPr lang="cs-CZ" sz="7600" dirty="0"/>
              <a:t>b) zařízení pro zvedání pacienta z lůžka, </a:t>
            </a:r>
          </a:p>
          <a:p>
            <a:pPr marL="444500" indent="0">
              <a:buNone/>
            </a:pPr>
            <a:r>
              <a:rPr lang="cs-CZ" sz="7600" dirty="0"/>
              <a:t>c) terapeutické přístroje pro pasivní i aktivní léčbu dolních a horních končetin, </a:t>
            </a:r>
          </a:p>
          <a:p>
            <a:pPr marL="444500" indent="0">
              <a:buNone/>
            </a:pPr>
            <a:r>
              <a:rPr lang="cs-CZ" sz="7600" dirty="0"/>
              <a:t>d) přístroj pro elektroterapii, </a:t>
            </a:r>
          </a:p>
          <a:p>
            <a:pPr marL="444500" indent="0">
              <a:buNone/>
            </a:pPr>
            <a:r>
              <a:rPr lang="cs-CZ" sz="7600" dirty="0"/>
              <a:t>e) přístroj pro laserovou terapii.</a:t>
            </a:r>
          </a:p>
          <a:p>
            <a:pPr marL="0" indent="0">
              <a:buNone/>
            </a:pPr>
            <a:endParaRPr lang="cs-CZ" sz="6400" dirty="0"/>
          </a:p>
          <a:p>
            <a:pPr marL="0" indent="0">
              <a:buNone/>
            </a:pPr>
            <a:endParaRPr lang="cs-CZ" sz="8000" dirty="0"/>
          </a:p>
          <a:p>
            <a:endParaRPr lang="cs-CZ" sz="8000" dirty="0"/>
          </a:p>
          <a:p>
            <a:endParaRPr lang="cs-CZ" sz="8000" dirty="0"/>
          </a:p>
          <a:p>
            <a:endParaRPr lang="cs-CZ" sz="7400" dirty="0"/>
          </a:p>
          <a:p>
            <a:pPr marL="0" indent="0">
              <a:buNone/>
            </a:pPr>
            <a:endParaRPr lang="cs-CZ" sz="7400" b="1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cs-CZ" sz="9600" b="1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cs-CZ" sz="9600" dirty="0"/>
          </a:p>
          <a:p>
            <a:endParaRPr lang="cs-CZ" sz="7400" dirty="0"/>
          </a:p>
          <a:p>
            <a:endParaRPr lang="cs-CZ" sz="2600" dirty="0"/>
          </a:p>
          <a:p>
            <a:pPr marL="0" indent="0">
              <a:buNone/>
            </a:pPr>
            <a:endParaRPr lang="cs-CZ" sz="2600" b="1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cs-CZ" sz="2400" b="1" dirty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cs-CZ" sz="2400" b="1" dirty="0">
                <a:solidFill>
                  <a:schemeClr val="accent1"/>
                </a:solidFill>
              </a:rPr>
              <a:t> </a:t>
            </a:r>
            <a:endParaRPr lang="cs-CZ" sz="2400" dirty="0"/>
          </a:p>
          <a:p>
            <a:pPr marL="0" indent="0">
              <a:buNone/>
            </a:pPr>
            <a:r>
              <a:rPr lang="cs-CZ" sz="2400" b="1" dirty="0">
                <a:solidFill>
                  <a:schemeClr val="accent1"/>
                </a:solidFill>
              </a:rPr>
              <a:t>      </a:t>
            </a:r>
          </a:p>
          <a:p>
            <a:pPr marL="0" indent="0">
              <a:buNone/>
            </a:pPr>
            <a:endParaRPr lang="cs-CZ" sz="2400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4BE81E32-F40B-42EE-7CA0-58F5F12DC4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37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1DFD9D74-D8E4-EE92-F628-0DC61A51F7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Sociálně zdravotní lůžková péče</a:t>
            </a:r>
            <a:endParaRPr lang="cs-CZ" sz="2700" dirty="0"/>
          </a:p>
        </p:txBody>
      </p:sp>
    </p:spTree>
    <p:extLst>
      <p:ext uri="{BB962C8B-B14F-4D97-AF65-F5344CB8AC3E}">
        <p14:creationId xmlns:p14="http://schemas.microsoft.com/office/powerpoint/2010/main" val="30636640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CCE814-8941-1F2F-518E-2FC357A5CE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01384908-AF15-8912-E9E7-C3208406A5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buNone/>
              <a:tabLst>
                <a:tab pos="357188" algn="l"/>
              </a:tabLst>
            </a:pPr>
            <a:r>
              <a:rPr lang="cs-CZ" sz="9600" b="1" dirty="0">
                <a:solidFill>
                  <a:schemeClr val="accent1"/>
                </a:solidFill>
              </a:rPr>
              <a:t>B. Požadavky na minimální personální zabezpečení zdravotních služeb  	stanovené vyhláškou  č. 99/2012 Sb.,</a:t>
            </a:r>
          </a:p>
          <a:p>
            <a:pPr marL="0" indent="0">
              <a:buNone/>
            </a:pPr>
            <a:endParaRPr lang="cs-CZ" sz="9600" dirty="0"/>
          </a:p>
          <a:p>
            <a:pPr marL="0" indent="0" algn="ctr">
              <a:buNone/>
            </a:pPr>
            <a:r>
              <a:rPr lang="cs-CZ" sz="9600" dirty="0"/>
              <a:t>stanoveny na 30 lůžek,</a:t>
            </a:r>
          </a:p>
          <a:p>
            <a:pPr marL="0" indent="0" algn="ctr">
              <a:lnSpc>
                <a:spcPct val="120000"/>
              </a:lnSpc>
              <a:buNone/>
            </a:pPr>
            <a:r>
              <a:rPr lang="cs-CZ" sz="9600" dirty="0"/>
              <a:t> je-li počet lůžek v rozmezí od 20 do 60 lůžek, pak se požadavky přepočítávají podle vzorce uvedeného ve vyhlášce</a:t>
            </a:r>
          </a:p>
          <a:p>
            <a:pPr marL="0" indent="0">
              <a:buNone/>
            </a:pPr>
            <a:endParaRPr lang="cs-CZ" sz="9600" dirty="0"/>
          </a:p>
          <a:p>
            <a:pPr marL="0" indent="0">
              <a:lnSpc>
                <a:spcPct val="120000"/>
              </a:lnSpc>
              <a:buNone/>
              <a:tabLst>
                <a:tab pos="357188" algn="l"/>
                <a:tab pos="714375" algn="l"/>
              </a:tabLst>
            </a:pPr>
            <a:r>
              <a:rPr lang="cs-CZ" sz="9600" dirty="0"/>
              <a:t>	a) </a:t>
            </a:r>
            <a:r>
              <a:rPr lang="cs-CZ" sz="9600" dirty="0">
                <a:solidFill>
                  <a:schemeClr val="accent1"/>
                </a:solidFill>
              </a:rPr>
              <a:t>lékař</a:t>
            </a:r>
            <a:r>
              <a:rPr lang="cs-CZ" sz="9600" dirty="0"/>
              <a:t> se specializovanou způsobilostí, zvláštní odbornou způsobilostí nebo 		 	zvláštní specializovanou způsobilostí 0,2 úvazku,</a:t>
            </a:r>
          </a:p>
          <a:p>
            <a:pPr marL="0" indent="0">
              <a:buNone/>
              <a:tabLst>
                <a:tab pos="357188" algn="l"/>
              </a:tabLst>
            </a:pPr>
            <a:endParaRPr lang="cs-CZ" sz="9600" dirty="0"/>
          </a:p>
          <a:p>
            <a:pPr marL="0" indent="0">
              <a:buNone/>
              <a:tabLst>
                <a:tab pos="357188" algn="l"/>
              </a:tabLst>
            </a:pPr>
            <a:r>
              <a:rPr lang="cs-CZ" sz="9600" dirty="0"/>
              <a:t> 	b) </a:t>
            </a:r>
            <a:r>
              <a:rPr lang="cs-CZ" sz="9600" dirty="0">
                <a:solidFill>
                  <a:schemeClr val="accent1"/>
                </a:solidFill>
              </a:rPr>
              <a:t>všeobecná sestra se specializovanou způsobilostí bez dohledu </a:t>
            </a:r>
            <a:r>
              <a:rPr lang="cs-CZ" sz="9600" dirty="0"/>
              <a:t>1,0 úvazku, </a:t>
            </a:r>
          </a:p>
          <a:p>
            <a:pPr marL="0" indent="0">
              <a:buNone/>
            </a:pPr>
            <a:endParaRPr lang="cs-CZ" sz="8000" dirty="0"/>
          </a:p>
          <a:p>
            <a:endParaRPr lang="cs-CZ" sz="2600" dirty="0"/>
          </a:p>
          <a:p>
            <a:pPr marL="0" indent="0">
              <a:buNone/>
            </a:pPr>
            <a:endParaRPr lang="cs-CZ" sz="2600" b="1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cs-CZ" sz="2400" b="1" dirty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cs-CZ" sz="2400" b="1" dirty="0">
                <a:solidFill>
                  <a:schemeClr val="accent1"/>
                </a:solidFill>
              </a:rPr>
              <a:t> </a:t>
            </a:r>
            <a:endParaRPr lang="cs-CZ" sz="2400" dirty="0"/>
          </a:p>
          <a:p>
            <a:pPr marL="0" indent="0">
              <a:buNone/>
            </a:pPr>
            <a:r>
              <a:rPr lang="cs-CZ" sz="2400" b="1" dirty="0">
                <a:solidFill>
                  <a:schemeClr val="accent1"/>
                </a:solidFill>
              </a:rPr>
              <a:t>      </a:t>
            </a:r>
          </a:p>
          <a:p>
            <a:pPr marL="0" indent="0">
              <a:buNone/>
            </a:pPr>
            <a:endParaRPr lang="cs-CZ" sz="2400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29B1F24C-594E-159E-FA0A-69E702262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38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03E024A4-CBD3-1D71-7E13-D8EB0DC6EC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Sociálně zdravotní lůžková péče</a:t>
            </a:r>
            <a:endParaRPr lang="cs-CZ" sz="2700" dirty="0"/>
          </a:p>
        </p:txBody>
      </p:sp>
    </p:spTree>
    <p:extLst>
      <p:ext uri="{BB962C8B-B14F-4D97-AF65-F5344CB8AC3E}">
        <p14:creationId xmlns:p14="http://schemas.microsoft.com/office/powerpoint/2010/main" val="12038804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7A17CF-7473-BF77-2AE9-F32362B5F2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0E16CEDE-F64D-FF98-27D8-530147CCDA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cs-CZ" sz="9600" dirty="0"/>
          </a:p>
          <a:p>
            <a:pPr marL="0" indent="0">
              <a:lnSpc>
                <a:spcPct val="120000"/>
              </a:lnSpc>
              <a:buNone/>
              <a:tabLst>
                <a:tab pos="357188" algn="l"/>
                <a:tab pos="714375" algn="l"/>
              </a:tabLst>
            </a:pPr>
            <a:r>
              <a:rPr lang="cs-CZ" sz="9600" dirty="0"/>
              <a:t>	c) 	</a:t>
            </a:r>
            <a:r>
              <a:rPr lang="cs-CZ" sz="9600" dirty="0">
                <a:solidFill>
                  <a:schemeClr val="accent1"/>
                </a:solidFill>
              </a:rPr>
              <a:t>všeobecná sestra nebo praktická sestra </a:t>
            </a:r>
            <a:r>
              <a:rPr lang="cs-CZ" sz="9600" dirty="0"/>
              <a:t>celkem 6,0 úvazku, z toho 			 	minimálně 33 % úvazků všeobecná sestra, </a:t>
            </a:r>
          </a:p>
          <a:p>
            <a:pPr marL="0" indent="0">
              <a:buNone/>
              <a:tabLst>
                <a:tab pos="357188" algn="l"/>
                <a:tab pos="714375" algn="l"/>
              </a:tabLst>
            </a:pPr>
            <a:endParaRPr lang="cs-CZ" sz="9600" dirty="0"/>
          </a:p>
          <a:p>
            <a:pPr marL="0" indent="0">
              <a:buNone/>
              <a:tabLst>
                <a:tab pos="357188" algn="l"/>
                <a:tab pos="714375" algn="l"/>
              </a:tabLst>
            </a:pPr>
            <a:r>
              <a:rPr lang="cs-CZ" sz="9600" dirty="0"/>
              <a:t>	d) 	</a:t>
            </a:r>
            <a:r>
              <a:rPr lang="cs-CZ" sz="9600" dirty="0">
                <a:solidFill>
                  <a:schemeClr val="accent1"/>
                </a:solidFill>
              </a:rPr>
              <a:t>fyzioterapeut bez dohledu </a:t>
            </a:r>
            <a:r>
              <a:rPr lang="cs-CZ" sz="9600" dirty="0"/>
              <a:t>0,2 úvazku, </a:t>
            </a:r>
          </a:p>
          <a:p>
            <a:pPr marL="0" indent="0">
              <a:buNone/>
              <a:tabLst>
                <a:tab pos="357188" algn="l"/>
                <a:tab pos="714375" algn="l"/>
              </a:tabLst>
            </a:pPr>
            <a:endParaRPr lang="cs-CZ" sz="9600" dirty="0"/>
          </a:p>
          <a:p>
            <a:pPr marL="0" indent="0">
              <a:buNone/>
              <a:tabLst>
                <a:tab pos="357188" algn="l"/>
                <a:tab pos="714375" algn="l"/>
              </a:tabLst>
            </a:pPr>
            <a:r>
              <a:rPr lang="cs-CZ" sz="9600" dirty="0"/>
              <a:t>	e) 	</a:t>
            </a:r>
            <a:r>
              <a:rPr lang="cs-CZ" sz="9600" dirty="0">
                <a:solidFill>
                  <a:schemeClr val="accent1"/>
                </a:solidFill>
              </a:rPr>
              <a:t>klinický psycholog </a:t>
            </a:r>
            <a:r>
              <a:rPr lang="cs-CZ" sz="9600" dirty="0"/>
              <a:t>- dostupnost, </a:t>
            </a:r>
          </a:p>
          <a:p>
            <a:pPr marL="0" indent="0">
              <a:buNone/>
              <a:tabLst>
                <a:tab pos="357188" algn="l"/>
                <a:tab pos="714375" algn="l"/>
              </a:tabLst>
            </a:pPr>
            <a:endParaRPr lang="cs-CZ" sz="9600" dirty="0"/>
          </a:p>
          <a:p>
            <a:pPr marL="0" indent="0">
              <a:buNone/>
              <a:tabLst>
                <a:tab pos="357188" algn="l"/>
                <a:tab pos="714375" algn="l"/>
              </a:tabLst>
            </a:pPr>
            <a:r>
              <a:rPr lang="cs-CZ" sz="9600" dirty="0"/>
              <a:t>	f) 	</a:t>
            </a:r>
            <a:r>
              <a:rPr lang="cs-CZ" sz="9600" dirty="0">
                <a:solidFill>
                  <a:schemeClr val="accent1"/>
                </a:solidFill>
              </a:rPr>
              <a:t>ergoterapeut </a:t>
            </a:r>
            <a:r>
              <a:rPr lang="cs-CZ" sz="9600" dirty="0"/>
              <a:t>- dostupnost.</a:t>
            </a:r>
          </a:p>
          <a:p>
            <a:pPr marL="0" indent="0">
              <a:buNone/>
            </a:pPr>
            <a:endParaRPr lang="cs-CZ" sz="9600" dirty="0"/>
          </a:p>
          <a:p>
            <a:endParaRPr lang="cs-CZ" sz="2600" dirty="0"/>
          </a:p>
          <a:p>
            <a:pPr marL="0" indent="0">
              <a:buNone/>
            </a:pPr>
            <a:endParaRPr lang="cs-CZ" sz="2600" b="1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cs-CZ" sz="2400" b="1" dirty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cs-CZ" sz="2400" b="1" dirty="0">
                <a:solidFill>
                  <a:schemeClr val="accent1"/>
                </a:solidFill>
              </a:rPr>
              <a:t> </a:t>
            </a:r>
            <a:endParaRPr lang="cs-CZ" sz="2400" dirty="0"/>
          </a:p>
          <a:p>
            <a:pPr marL="0" indent="0">
              <a:buNone/>
            </a:pPr>
            <a:r>
              <a:rPr lang="cs-CZ" sz="2400" b="1" dirty="0">
                <a:solidFill>
                  <a:schemeClr val="accent1"/>
                </a:solidFill>
              </a:rPr>
              <a:t>      </a:t>
            </a:r>
          </a:p>
          <a:p>
            <a:pPr marL="0" indent="0">
              <a:buNone/>
            </a:pPr>
            <a:endParaRPr lang="cs-CZ" sz="2400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7104A46A-7F40-C517-8EBD-72F3DC177E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39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C188CF9F-6558-C717-9B05-D27143672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Sociálně zdravotní lůžková péče</a:t>
            </a:r>
            <a:endParaRPr lang="cs-CZ" sz="2700" dirty="0"/>
          </a:p>
        </p:txBody>
      </p:sp>
    </p:spTree>
    <p:extLst>
      <p:ext uri="{BB962C8B-B14F-4D97-AF65-F5344CB8AC3E}">
        <p14:creationId xmlns:p14="http://schemas.microsoft.com/office/powerpoint/2010/main" val="20919867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D57D7A-6860-ADA7-3E9E-C9A563E12F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DCBAA7FD-630E-0422-0646-5D119FED23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§ 11 odst. 8 zákona č. 372/2011 Sb.</a:t>
            </a:r>
          </a:p>
          <a:p>
            <a:endParaRPr lang="cs-CZ" dirty="0"/>
          </a:p>
          <a:p>
            <a:pPr algn="just"/>
            <a:r>
              <a:rPr lang="cs-CZ" dirty="0"/>
              <a:t>Poskytovatel ošetřovatelské péče v zařízeních sociálních služeb musí být držitelem registrace k poskytování sociálních služeb </a:t>
            </a:r>
            <a:br>
              <a:rPr lang="cs-CZ" dirty="0"/>
            </a:br>
            <a:r>
              <a:rPr lang="cs-CZ" dirty="0"/>
              <a:t>v centrech denních služeb, denních stacionářích, týdenních stacionářích, domovech pro seniory, domovech se zvláštním režimem, domovech pro osoby se zdravotním postižením nebo </a:t>
            </a:r>
            <a:br>
              <a:rPr lang="cs-CZ" dirty="0"/>
            </a:br>
            <a:r>
              <a:rPr lang="cs-CZ" dirty="0"/>
              <a:t>v zařízeních odlehčovacích služeb.</a:t>
            </a:r>
          </a:p>
          <a:p>
            <a:endParaRPr lang="cs-CZ" dirty="0"/>
          </a:p>
          <a:p>
            <a:pPr marL="514350" indent="-514350">
              <a:buFont typeface="+mj-lt"/>
              <a:buAutoNum type="arabicPeriod"/>
            </a:pPr>
            <a:endParaRPr lang="cs-CZ" dirty="0"/>
          </a:p>
          <a:p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C7FAC71C-411F-8875-AFB7-84021CC45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4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02DFB5EB-243B-7856-BEA7-F1C8E19A6A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026" y="367388"/>
            <a:ext cx="11264900" cy="1185367"/>
          </a:xfrm>
        </p:spPr>
        <p:txBody>
          <a:bodyPr>
            <a:normAutofit fontScale="90000"/>
          </a:bodyPr>
          <a:lstStyle/>
          <a:p>
            <a:r>
              <a:rPr lang="cs-CZ" dirty="0"/>
              <a:t>Ošetřovatelská péče jako součást SZS </a:t>
            </a:r>
            <a:r>
              <a:rPr lang="cs-CZ" sz="2700" dirty="0"/>
              <a:t>(poskytovaná vlastními zaměstnanci)</a:t>
            </a:r>
          </a:p>
        </p:txBody>
      </p:sp>
    </p:spTree>
    <p:extLst>
      <p:ext uri="{BB962C8B-B14F-4D97-AF65-F5344CB8AC3E}">
        <p14:creationId xmlns:p14="http://schemas.microsoft.com/office/powerpoint/2010/main" val="16270090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B1304C-9826-FC3B-3F51-026268A6F9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5AF1CBEB-B1E9-143D-7C43-206C0BB6C3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cs-CZ" sz="2600" dirty="0"/>
          </a:p>
          <a:p>
            <a:pPr marL="0" indent="0" algn="ctr">
              <a:buNone/>
            </a:pPr>
            <a:endParaRPr lang="cs-CZ" sz="3400" dirty="0"/>
          </a:p>
          <a:p>
            <a:pPr marL="0" indent="0" algn="ctr">
              <a:buNone/>
            </a:pPr>
            <a:r>
              <a:rPr lang="cs-CZ" sz="12800" b="1" dirty="0">
                <a:solidFill>
                  <a:schemeClr val="accent1"/>
                </a:solidFill>
              </a:rPr>
              <a:t>Dostupnost</a:t>
            </a:r>
          </a:p>
          <a:p>
            <a:pPr marL="0" indent="0" algn="ctr">
              <a:buNone/>
            </a:pPr>
            <a:r>
              <a:rPr lang="cs-CZ" sz="12800" b="1" dirty="0">
                <a:solidFill>
                  <a:schemeClr val="accent1"/>
                </a:solidFill>
              </a:rPr>
              <a:t>zdravotnického pracovníka</a:t>
            </a:r>
          </a:p>
          <a:p>
            <a:pPr marL="0" indent="0" algn="ctr">
              <a:buNone/>
            </a:pPr>
            <a:endParaRPr lang="cs-CZ" sz="5100" b="1" dirty="0">
              <a:solidFill>
                <a:schemeClr val="accent1"/>
              </a:solidFill>
            </a:endParaRPr>
          </a:p>
          <a:p>
            <a:pPr marL="0" indent="0" algn="ctr">
              <a:buNone/>
            </a:pPr>
            <a:r>
              <a:rPr lang="cs-CZ" sz="21600" dirty="0"/>
              <a:t> = </a:t>
            </a:r>
          </a:p>
          <a:p>
            <a:pPr marL="0" indent="0" algn="ctr">
              <a:buNone/>
            </a:pPr>
            <a:endParaRPr lang="cs-CZ" sz="5100" dirty="0"/>
          </a:p>
          <a:p>
            <a:pPr marL="0" indent="0" algn="ctr">
              <a:buNone/>
            </a:pPr>
            <a:r>
              <a:rPr lang="cs-CZ" sz="11200" dirty="0"/>
              <a:t>dostupnost rady a pomoci prostřednictvím telefonu nebo elektronicky, v případě vyžádání fyzická přítomnost v závislosti na naléhavosti provedení výkonu a na klinickém stavu pacienta.</a:t>
            </a:r>
          </a:p>
          <a:p>
            <a:pPr marL="0" indent="0">
              <a:buNone/>
            </a:pPr>
            <a:endParaRPr lang="cs-CZ" sz="9600" dirty="0"/>
          </a:p>
          <a:p>
            <a:pPr marL="0" indent="0">
              <a:buNone/>
            </a:pPr>
            <a:endParaRPr lang="cs-CZ" sz="9600" dirty="0"/>
          </a:p>
          <a:p>
            <a:endParaRPr lang="cs-CZ" sz="2600" dirty="0"/>
          </a:p>
          <a:p>
            <a:pPr marL="0" indent="0">
              <a:buNone/>
            </a:pPr>
            <a:endParaRPr lang="cs-CZ" sz="2600" b="1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cs-CZ" sz="2400" b="1" dirty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cs-CZ" sz="2400" b="1" dirty="0">
                <a:solidFill>
                  <a:schemeClr val="accent1"/>
                </a:solidFill>
              </a:rPr>
              <a:t> </a:t>
            </a:r>
            <a:endParaRPr lang="cs-CZ" sz="2400" dirty="0"/>
          </a:p>
          <a:p>
            <a:pPr marL="0" indent="0">
              <a:buNone/>
            </a:pPr>
            <a:r>
              <a:rPr lang="cs-CZ" sz="2400" b="1" dirty="0">
                <a:solidFill>
                  <a:schemeClr val="accent1"/>
                </a:solidFill>
              </a:rPr>
              <a:t>      </a:t>
            </a:r>
          </a:p>
          <a:p>
            <a:pPr marL="0" indent="0">
              <a:buNone/>
            </a:pPr>
            <a:endParaRPr lang="cs-CZ" sz="2400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BC76F05B-91D8-2EBF-6241-48377D953C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40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337584FC-E5E2-B7D8-E7BA-3A9DA8530F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Sociálně zdravotní lůžková péče</a:t>
            </a:r>
            <a:endParaRPr lang="cs-CZ" sz="2700" dirty="0"/>
          </a:p>
        </p:txBody>
      </p:sp>
    </p:spTree>
    <p:extLst>
      <p:ext uri="{BB962C8B-B14F-4D97-AF65-F5344CB8AC3E}">
        <p14:creationId xmlns:p14="http://schemas.microsoft.com/office/powerpoint/2010/main" val="119183480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4F08B0-228A-8553-C2A4-111A532B4D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D388DD37-1E96-0A7F-0012-7C25C173DC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cs-CZ" sz="2600" dirty="0"/>
          </a:p>
          <a:p>
            <a:pPr marL="0" indent="0">
              <a:buNone/>
            </a:pPr>
            <a:endParaRPr lang="cs-CZ" sz="2600" dirty="0"/>
          </a:p>
          <a:p>
            <a:pPr marL="0" indent="0" algn="ctr">
              <a:buNone/>
            </a:pPr>
            <a:endParaRPr lang="cs-CZ" sz="4400" b="1" dirty="0">
              <a:solidFill>
                <a:schemeClr val="accent1"/>
              </a:solidFill>
            </a:endParaRPr>
          </a:p>
          <a:p>
            <a:pPr marL="0" indent="0" algn="ctr">
              <a:buNone/>
            </a:pPr>
            <a:r>
              <a:rPr lang="cs-CZ" sz="12800" b="1" dirty="0">
                <a:solidFill>
                  <a:schemeClr val="accent1"/>
                </a:solidFill>
              </a:rPr>
              <a:t>Zabezpečení péče v době od 15,30 do 7.00 hodin </a:t>
            </a:r>
          </a:p>
          <a:p>
            <a:pPr marL="0" indent="0" algn="ctr">
              <a:buNone/>
            </a:pPr>
            <a:r>
              <a:rPr lang="cs-CZ" sz="12800" b="1" dirty="0">
                <a:solidFill>
                  <a:schemeClr val="accent1"/>
                </a:solidFill>
              </a:rPr>
              <a:t>a v sobotu,  neděli a ve svátek </a:t>
            </a:r>
          </a:p>
          <a:p>
            <a:pPr marL="0" indent="0">
              <a:buNone/>
            </a:pPr>
            <a:endParaRPr lang="cs-CZ" sz="2600" dirty="0"/>
          </a:p>
          <a:p>
            <a:pPr marL="0" indent="0">
              <a:buNone/>
            </a:pPr>
            <a:endParaRPr lang="cs-CZ" sz="2600" dirty="0"/>
          </a:p>
          <a:p>
            <a:pPr marL="0" indent="0" algn="just">
              <a:lnSpc>
                <a:spcPct val="120000"/>
              </a:lnSpc>
              <a:buNone/>
            </a:pPr>
            <a:r>
              <a:rPr lang="cs-CZ" sz="9600" dirty="0"/>
              <a:t>Zdravotní péče poskytovaná pacientům na lůžkách sociálně-zdravotní lůžkové péče zabezpečena příslušnými zdravotnickými pracovníky způsobilými k výkonu nelékařského zdravotnického povolání v nepřetržitém provozu podle poskytované péče a spektra prováděných výkonů, </a:t>
            </a:r>
            <a:r>
              <a:rPr lang="cs-CZ" sz="9600" b="1" dirty="0"/>
              <a:t>minimálně však vždy jedním pracovníkem způsobilým k výkonu povolání bez odborného dohledu pro pacienty na 40 lůžkách.</a:t>
            </a:r>
            <a:endParaRPr lang="cs-CZ" sz="9600" dirty="0"/>
          </a:p>
          <a:p>
            <a:pPr marL="0" indent="0" algn="just">
              <a:buNone/>
            </a:pPr>
            <a:endParaRPr lang="cs-CZ" sz="9600" dirty="0"/>
          </a:p>
          <a:p>
            <a:pPr marL="0" indent="0" algn="just">
              <a:buNone/>
            </a:pPr>
            <a:endParaRPr lang="cs-CZ" dirty="0"/>
          </a:p>
          <a:p>
            <a:pPr marL="0" indent="0">
              <a:buNone/>
            </a:pPr>
            <a:endParaRPr lang="cs-CZ" sz="9600" dirty="0"/>
          </a:p>
          <a:p>
            <a:endParaRPr lang="cs-CZ" sz="2600" dirty="0"/>
          </a:p>
          <a:p>
            <a:pPr marL="0" indent="0">
              <a:buNone/>
            </a:pPr>
            <a:endParaRPr lang="cs-CZ" sz="2600" b="1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cs-CZ" sz="2400" b="1" dirty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cs-CZ" sz="2400" b="1" dirty="0">
                <a:solidFill>
                  <a:schemeClr val="accent1"/>
                </a:solidFill>
              </a:rPr>
              <a:t> </a:t>
            </a:r>
            <a:endParaRPr lang="cs-CZ" sz="2400" dirty="0"/>
          </a:p>
          <a:p>
            <a:pPr marL="0" indent="0">
              <a:buNone/>
            </a:pPr>
            <a:r>
              <a:rPr lang="cs-CZ" sz="2400" b="1" dirty="0">
                <a:solidFill>
                  <a:schemeClr val="accent1"/>
                </a:solidFill>
              </a:rPr>
              <a:t>      </a:t>
            </a:r>
          </a:p>
          <a:p>
            <a:pPr marL="0" indent="0">
              <a:buNone/>
            </a:pPr>
            <a:endParaRPr lang="cs-CZ" sz="2400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F70244E5-1AB8-52B7-571D-BEA2C1BEA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41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F457885D-47C4-EB98-8541-0FCB631B3B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Sociálně zdravotní lůžková péče</a:t>
            </a:r>
            <a:endParaRPr lang="cs-CZ" sz="2700" dirty="0"/>
          </a:p>
        </p:txBody>
      </p:sp>
    </p:spTree>
    <p:extLst>
      <p:ext uri="{BB962C8B-B14F-4D97-AF65-F5344CB8AC3E}">
        <p14:creationId xmlns:p14="http://schemas.microsoft.com/office/powerpoint/2010/main" val="176811749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9CAC7B-0070-D70C-1B7F-0EB36F57F5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EEE07287-AC57-EEA5-6813-25F88E731F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cs-CZ" sz="2600" dirty="0"/>
          </a:p>
          <a:p>
            <a:pPr marL="0" indent="0">
              <a:buNone/>
            </a:pPr>
            <a:endParaRPr lang="cs-CZ" sz="2600" dirty="0"/>
          </a:p>
          <a:p>
            <a:pPr marL="0" indent="0" algn="ctr">
              <a:buNone/>
            </a:pPr>
            <a:endParaRPr lang="cs-CZ" sz="4400" b="1" dirty="0">
              <a:solidFill>
                <a:schemeClr val="accent1"/>
              </a:solidFill>
            </a:endParaRPr>
          </a:p>
          <a:p>
            <a:pPr marL="0" indent="0" algn="ctr">
              <a:buNone/>
            </a:pPr>
            <a:r>
              <a:rPr lang="cs-CZ" sz="12800" b="1" dirty="0">
                <a:solidFill>
                  <a:schemeClr val="accent1"/>
                </a:solidFill>
              </a:rPr>
              <a:t>Zabezpečení péče v době od 15,30 do 7.00 hodin </a:t>
            </a:r>
          </a:p>
          <a:p>
            <a:pPr marL="0" indent="0" algn="ctr">
              <a:buNone/>
            </a:pPr>
            <a:r>
              <a:rPr lang="cs-CZ" sz="12800" b="1" dirty="0">
                <a:solidFill>
                  <a:schemeClr val="accent1"/>
                </a:solidFill>
              </a:rPr>
              <a:t>a v sobotu,  neděli a ve svátek </a:t>
            </a:r>
          </a:p>
          <a:p>
            <a:pPr marL="0" indent="0">
              <a:buNone/>
            </a:pPr>
            <a:endParaRPr lang="cs-CZ" sz="2600" dirty="0"/>
          </a:p>
          <a:p>
            <a:pPr marL="0" indent="0">
              <a:buNone/>
            </a:pPr>
            <a:endParaRPr lang="cs-CZ" sz="2600" dirty="0"/>
          </a:p>
          <a:p>
            <a:pPr marL="0" indent="0" algn="just">
              <a:lnSpc>
                <a:spcPct val="120000"/>
              </a:lnSpc>
              <a:buNone/>
            </a:pPr>
            <a:r>
              <a:rPr lang="cs-CZ" sz="9600" dirty="0"/>
              <a:t>Současně je zajištěna </a:t>
            </a:r>
            <a:r>
              <a:rPr lang="cs-CZ" sz="9600" b="1" dirty="0"/>
              <a:t>dostupnost lékaře se specializovanou způsobilostí</a:t>
            </a:r>
            <a:r>
              <a:rPr lang="cs-CZ" sz="9600" dirty="0"/>
              <a:t> v oborech se společným základním kmenem:</a:t>
            </a:r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buNone/>
            </a:pPr>
            <a:r>
              <a:rPr lang="cs-CZ" sz="9600" dirty="0"/>
              <a:t>interním, chirurgickým, ortopedickým, </a:t>
            </a:r>
            <a:r>
              <a:rPr lang="cs-CZ" sz="9600" dirty="0" err="1"/>
              <a:t>gynekologickoporodnickým</a:t>
            </a:r>
            <a:r>
              <a:rPr lang="cs-CZ" sz="9600" dirty="0"/>
              <a:t>, neurologickým, neurochirurgickým, kardiochirurgickým, anesteziologickým, urologickým, dermatovenerologickým, oftalmologickým, otorinolaryngologickým nebo základním kmenem všeobecné praktické lékařství.</a:t>
            </a:r>
          </a:p>
          <a:p>
            <a:pPr marL="0" indent="0" algn="just">
              <a:buNone/>
            </a:pPr>
            <a:endParaRPr lang="cs-CZ" sz="9600" dirty="0"/>
          </a:p>
          <a:p>
            <a:pPr marL="0" indent="0" algn="just">
              <a:buNone/>
            </a:pPr>
            <a:endParaRPr lang="cs-CZ" dirty="0"/>
          </a:p>
          <a:p>
            <a:pPr marL="0" indent="0">
              <a:buNone/>
            </a:pPr>
            <a:endParaRPr lang="cs-CZ" sz="9600" dirty="0"/>
          </a:p>
          <a:p>
            <a:endParaRPr lang="cs-CZ" sz="2600" dirty="0"/>
          </a:p>
          <a:p>
            <a:pPr marL="0" indent="0">
              <a:buNone/>
            </a:pPr>
            <a:endParaRPr lang="cs-CZ" sz="2600" b="1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cs-CZ" sz="2400" b="1" dirty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cs-CZ" sz="2400" b="1" dirty="0">
                <a:solidFill>
                  <a:schemeClr val="accent1"/>
                </a:solidFill>
              </a:rPr>
              <a:t> </a:t>
            </a:r>
            <a:endParaRPr lang="cs-CZ" sz="2400" dirty="0"/>
          </a:p>
          <a:p>
            <a:pPr marL="0" indent="0">
              <a:buNone/>
            </a:pPr>
            <a:r>
              <a:rPr lang="cs-CZ" sz="2400" b="1" dirty="0">
                <a:solidFill>
                  <a:schemeClr val="accent1"/>
                </a:solidFill>
              </a:rPr>
              <a:t>      </a:t>
            </a:r>
          </a:p>
          <a:p>
            <a:pPr marL="0" indent="0">
              <a:buNone/>
            </a:pPr>
            <a:endParaRPr lang="cs-CZ" sz="2400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4F79167F-7DF4-1893-FF7B-166DA7628B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42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AC2AB30A-6B20-0161-84A2-4D8BDCA505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Sociálně zdravotní lůžková péče</a:t>
            </a:r>
            <a:endParaRPr lang="cs-CZ" sz="2700" dirty="0"/>
          </a:p>
        </p:txBody>
      </p:sp>
    </p:spTree>
    <p:extLst>
      <p:ext uri="{BB962C8B-B14F-4D97-AF65-F5344CB8AC3E}">
        <p14:creationId xmlns:p14="http://schemas.microsoft.com/office/powerpoint/2010/main" val="184993024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E52FA94F-0539-5D48-AA3C-3C74ED6243C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Děkujeme </a:t>
            </a:r>
            <a:br>
              <a:rPr lang="cs-CZ" dirty="0"/>
            </a:br>
            <a:r>
              <a:rPr lang="cs-CZ" dirty="0"/>
              <a:t>za pozornost</a:t>
            </a:r>
          </a:p>
        </p:txBody>
      </p:sp>
      <p:sp>
        <p:nvSpPr>
          <p:cNvPr id="6" name="Podnadpis 5">
            <a:extLst>
              <a:ext uri="{FF2B5EF4-FFF2-40B4-BE49-F238E27FC236}">
                <a16:creationId xmlns:a16="http://schemas.microsoft.com/office/drawing/2014/main" id="{D410835F-0A28-BD49-B480-AA3D6E59BF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/>
              <a:t>odbor zdravotnictví KÚZK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454542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4E71AD-9D37-E9F0-7783-18467BE63B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2578FE50-2255-57C6-BD04-D9B4FEDF6A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chemeClr val="accent1"/>
                </a:solidFill>
              </a:rPr>
              <a:t>Poskytování ZS bez oprávnění</a:t>
            </a:r>
          </a:p>
          <a:p>
            <a:pPr marL="0" indent="0">
              <a:buNone/>
            </a:pPr>
            <a:endParaRPr lang="cs-CZ" dirty="0"/>
          </a:p>
          <a:p>
            <a:pPr marL="0" indent="0" algn="ctr">
              <a:buNone/>
            </a:pPr>
            <a:r>
              <a:rPr lang="cs-CZ" sz="4000" b="1" u="sng" dirty="0">
                <a:solidFill>
                  <a:srgbClr val="FF0000"/>
                </a:solidFill>
              </a:rPr>
              <a:t>31.12.2026  </a:t>
            </a:r>
          </a:p>
          <a:p>
            <a:pPr marL="0" indent="0" algn="ctr">
              <a:buNone/>
            </a:pPr>
            <a:endParaRPr lang="cs-CZ" dirty="0"/>
          </a:p>
          <a:p>
            <a:pPr marL="0" indent="0" algn="just">
              <a:buNone/>
            </a:pPr>
            <a:r>
              <a:rPr lang="cs-CZ" dirty="0"/>
              <a:t>do tohoto data mohou poskytovat ošetřovatelskou péči </a:t>
            </a:r>
            <a:r>
              <a:rPr lang="cs-CZ" u="sng" dirty="0"/>
              <a:t>bez oprávnění </a:t>
            </a:r>
            <a:r>
              <a:rPr lang="cs-CZ" dirty="0"/>
              <a:t>(tj. za stávajících podmínek) všichni poskytovatelé, kteří ji poskytují pouze na základě ohlášení krajskému úřadu podle dnes již zrušeného §  11 odst. 2b zákona č. 372/2011 Sb.)</a:t>
            </a: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C6D3CC50-BAE1-71BA-39BE-4DBCC3D40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5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3024FC60-D205-9AA7-D4AB-C13AE99975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Ošetřovatelská péče jako součást SZS </a:t>
            </a:r>
            <a:r>
              <a:rPr lang="cs-CZ" sz="2700" dirty="0"/>
              <a:t>(poskytovaná vlastními zaměstnanci)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874389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908E1B74-DEC7-2CB4-91A8-D6FB283540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chemeClr val="accent1"/>
                </a:solidFill>
              </a:rPr>
              <a:t>Žádost o vydání oprávnění k poskytování ZS</a:t>
            </a:r>
          </a:p>
          <a:p>
            <a:pPr marL="0" indent="0" algn="ctr">
              <a:buNone/>
            </a:pPr>
            <a:endParaRPr lang="cs-CZ" b="1" u="sng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cs-CZ" sz="4000" b="1" u="sng" dirty="0">
                <a:solidFill>
                  <a:srgbClr val="FF0000"/>
                </a:solidFill>
              </a:rPr>
              <a:t>30.9.2026</a:t>
            </a:r>
            <a:r>
              <a:rPr lang="cs-CZ" sz="4000" u="sng" dirty="0">
                <a:solidFill>
                  <a:srgbClr val="FF0000"/>
                </a:solidFill>
              </a:rPr>
              <a:t> </a:t>
            </a:r>
            <a:r>
              <a:rPr lang="cs-CZ" sz="4000" dirty="0"/>
              <a:t> </a:t>
            </a:r>
          </a:p>
          <a:p>
            <a:pPr marL="0" indent="0" algn="ctr">
              <a:buNone/>
            </a:pPr>
            <a:endParaRPr lang="cs-CZ" dirty="0"/>
          </a:p>
          <a:p>
            <a:pPr algn="just"/>
            <a:r>
              <a:rPr lang="cs-CZ" dirty="0" err="1"/>
              <a:t>deadline</a:t>
            </a:r>
            <a:r>
              <a:rPr lang="cs-CZ" dirty="0"/>
              <a:t> pro podání žádosti o vydání oprávnění k poskytování ošetřovatelské péče jako součásti SZS</a:t>
            </a:r>
          </a:p>
          <a:p>
            <a:pPr algn="just"/>
            <a:r>
              <a:rPr lang="cs-CZ" dirty="0"/>
              <a:t>všichni žadatelé, kteří tak učiní, mohou poskytovat ošetřovatelskou péči </a:t>
            </a:r>
            <a:r>
              <a:rPr lang="cs-CZ" u="sng" dirty="0"/>
              <a:t>bez oprávnění až do dne nabytí právní moci rozhodnutí </a:t>
            </a:r>
            <a:br>
              <a:rPr lang="cs-CZ" u="sng" dirty="0"/>
            </a:br>
            <a:r>
              <a:rPr lang="cs-CZ" u="sng" dirty="0"/>
              <a:t>o udělení oprávnění k poskytování zdravotních služeb </a:t>
            </a:r>
          </a:p>
          <a:p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D5D747A8-AFC5-BEDC-3014-BC9DCC8DEA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6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00065046-D568-07E0-44A0-EFA4AC1911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Ošetřovatelská péče jako součást SZS </a:t>
            </a:r>
            <a:r>
              <a:rPr lang="cs-CZ" sz="2700" dirty="0"/>
              <a:t>(poskytovaná vlastními zaměstnanci)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254536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FC428B-A671-C9C7-F4D2-ACAA8DA142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FE903858-DBA6-7FCD-6F63-B73B9D7166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>
                <a:solidFill>
                  <a:schemeClr val="accent1"/>
                </a:solidFill>
              </a:rPr>
              <a:t>Zvláštní smlouva se zdravotní pojišťovnou</a:t>
            </a:r>
          </a:p>
          <a:p>
            <a:pPr marL="0" indent="0" algn="ctr">
              <a:buNone/>
            </a:pPr>
            <a:endParaRPr lang="cs-CZ" dirty="0"/>
          </a:p>
          <a:p>
            <a:pPr algn="just"/>
            <a:r>
              <a:rPr lang="cs-CZ" dirty="0"/>
              <a:t>všichni žadatelé, kteří  podají žádost o vydání oprávnění </a:t>
            </a:r>
            <a:br>
              <a:rPr lang="cs-CZ" dirty="0"/>
            </a:br>
            <a:r>
              <a:rPr lang="cs-CZ" dirty="0"/>
              <a:t>k poskytování ZS, mají poskytovanou ošetřovatelskou péči hrazenou na základě  stávající zvláštní smlouvy se zdravotní pojišťovnou </a:t>
            </a:r>
            <a:r>
              <a:rPr lang="cs-CZ" u="sng" dirty="0"/>
              <a:t>až do doby nabytí právní moci rozhodnutí o udělení oprávnění </a:t>
            </a:r>
            <a:br>
              <a:rPr lang="cs-CZ" u="sng" dirty="0"/>
            </a:br>
            <a:r>
              <a:rPr lang="cs-CZ" u="sng" dirty="0"/>
              <a:t>k poskytování zdravotních služeb </a:t>
            </a:r>
          </a:p>
          <a:p>
            <a:pPr algn="just"/>
            <a:r>
              <a:rPr lang="cs-CZ" dirty="0"/>
              <a:t>ode dne udělení oprávnění k poskytování zdravotních služeb se stávající zvláštní smlouva považuje za zvláštní smlouvu uzavřenou podle platného znění právního předpisu – zákona č. 48/1997 Sb.  </a:t>
            </a: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8A14414D-6544-7BC8-F186-AB804A92E8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7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80724601-DD69-BA17-D81B-80FA11989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Ošetřovatelská péče jako součást SZS </a:t>
            </a:r>
            <a:r>
              <a:rPr lang="cs-CZ" sz="2700" dirty="0"/>
              <a:t>(poskytovaná vlastními zaměstnanci)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904691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181FC4-0844-E04D-D223-4FE6B10CE1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19CEDE61-A5CD-1682-4376-69456B66CE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>
                <a:solidFill>
                  <a:schemeClr val="accent1"/>
                </a:solidFill>
              </a:rPr>
              <a:t>Kontakty pro vydání oprávnění k poskytování SZS</a:t>
            </a:r>
          </a:p>
          <a:p>
            <a:pPr marL="0" indent="0" algn="ctr">
              <a:buNone/>
            </a:pPr>
            <a:endParaRPr lang="cs-CZ" dirty="0"/>
          </a:p>
          <a:p>
            <a:r>
              <a:rPr lang="cs-CZ" dirty="0">
                <a:solidFill>
                  <a:schemeClr val="accent1"/>
                </a:solidFill>
              </a:rPr>
              <a:t>okres Zlín: </a:t>
            </a:r>
            <a:r>
              <a:rPr lang="cs-CZ" dirty="0"/>
              <a:t>                                  		Bc. Iva Jančíková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cs-CZ" sz="2400" i="1" dirty="0"/>
              <a:t>							telefon 577 043 805</a:t>
            </a:r>
            <a:r>
              <a:rPr lang="cs-CZ" dirty="0"/>
              <a:t>                                              </a:t>
            </a:r>
            <a:endParaRPr lang="cs-CZ" sz="2400" dirty="0"/>
          </a:p>
          <a:p>
            <a:r>
              <a:rPr lang="cs-CZ" dirty="0">
                <a:solidFill>
                  <a:schemeClr val="accent1"/>
                </a:solidFill>
              </a:rPr>
              <a:t>okres Vsetín, Uherské Hradiště</a:t>
            </a:r>
            <a:r>
              <a:rPr lang="cs-CZ" dirty="0"/>
              <a:t>: 		Ing. Andrea Mikušková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cs-CZ" dirty="0"/>
              <a:t>                                                       		</a:t>
            </a:r>
            <a:r>
              <a:rPr lang="cs-CZ" sz="2400" i="1" dirty="0"/>
              <a:t>telefon 577 043 806</a:t>
            </a:r>
          </a:p>
          <a:p>
            <a:r>
              <a:rPr lang="cs-CZ" dirty="0">
                <a:solidFill>
                  <a:schemeClr val="accent1"/>
                </a:solidFill>
              </a:rPr>
              <a:t>okres Kroměříž, Uherské Hradiště</a:t>
            </a:r>
            <a:r>
              <a:rPr lang="cs-CZ" dirty="0"/>
              <a:t>: 	Bc. Kateřina Polášková </a:t>
            </a:r>
          </a:p>
          <a:p>
            <a:pPr marL="0" indent="0">
              <a:buNone/>
            </a:pPr>
            <a:r>
              <a:rPr lang="cs-CZ" dirty="0"/>
              <a:t>                                                        	</a:t>
            </a:r>
            <a:r>
              <a:rPr lang="cs-CZ" sz="2400" i="1" dirty="0"/>
              <a:t>telefon 577 043 803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17CBCA0F-C1C2-B332-4C76-0F8F392F1E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8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2392D269-B703-DAB6-7B98-D3733DA082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Ošetřovatelská péče jako součást SZS </a:t>
            </a:r>
            <a:r>
              <a:rPr lang="cs-CZ" sz="2700" dirty="0"/>
              <a:t>(poskytovaná vlastními zaměstnanci)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033737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67E385-2F5A-1C50-589B-CA76D351A2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9C36359C-26F3-F2CC-7586-368DE87F33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>
                <a:solidFill>
                  <a:schemeClr val="accent1"/>
                </a:solidFill>
              </a:rPr>
              <a:t>Formuláře</a:t>
            </a:r>
          </a:p>
          <a:p>
            <a:pPr marL="0" indent="0">
              <a:buNone/>
            </a:pPr>
            <a:endParaRPr lang="cs-CZ" dirty="0"/>
          </a:p>
          <a:p>
            <a:pPr marL="0" indent="0" algn="ctr">
              <a:buNone/>
            </a:pPr>
            <a:r>
              <a:rPr lang="cs-CZ" dirty="0"/>
              <a:t>Formuláře žádostí zde: </a:t>
            </a:r>
          </a:p>
          <a:p>
            <a:pPr marL="0" indent="0">
              <a:buNone/>
            </a:pPr>
            <a:endParaRPr lang="cs-CZ" dirty="0"/>
          </a:p>
          <a:p>
            <a:pPr marL="0" indent="0" algn="ctr">
              <a:buNone/>
            </a:pPr>
            <a:r>
              <a:rPr lang="cs-CZ" dirty="0">
                <a:hlinkClick r:id="rId2"/>
              </a:rPr>
              <a:t>Oprávnění k poskytování zdravotních služeb - Zlínský kraj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284E1C0C-D2DA-5DEA-A8CA-A7698847F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9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EF23ACAF-B13F-EDF8-1364-7E645A1516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Ošetřovatelská péče jako součást SZS </a:t>
            </a:r>
            <a:r>
              <a:rPr lang="cs-CZ" sz="2700" dirty="0"/>
              <a:t>(poskytovaná vlastními zaměstnanci)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6874441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7E78C02A1B5D741AE59968C5147867D" ma:contentTypeVersion="9" ma:contentTypeDescription="Vytvoří nový dokument" ma:contentTypeScope="" ma:versionID="ee46a53eb89bf16bbb1191b905b2fea7">
  <xsd:schema xmlns:xsd="http://www.w3.org/2001/XMLSchema" xmlns:xs="http://www.w3.org/2001/XMLSchema" xmlns:p="http://schemas.microsoft.com/office/2006/metadata/properties" xmlns:ns3="618576ef-d3da-4af7-b167-76a1f936bc1c" targetNamespace="http://schemas.microsoft.com/office/2006/metadata/properties" ma:root="true" ma:fieldsID="3a9a82f3d347a21fd0468ce9ae36a5da" ns3:_="">
    <xsd:import namespace="618576ef-d3da-4af7-b167-76a1f936bc1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LengthInSeconds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8576ef-d3da-4af7-b167-76a1f936bc1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B50FAB4-65F6-4E9C-BF22-D7A3DE4E4DC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44D4409-A386-498E-BD47-528D9BE160F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18576ef-d3da-4af7-b167-76a1f936bc1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065A971-284A-40A0-B523-834B76FE1717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618576ef-d3da-4af7-b167-76a1f936bc1c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5260</TotalTime>
  <Words>2764</Words>
  <Application>Microsoft Office PowerPoint</Application>
  <PresentationFormat>Širokoúhlá obrazovka</PresentationFormat>
  <Paragraphs>475</Paragraphs>
  <Slides>43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43</vt:i4>
      </vt:variant>
    </vt:vector>
  </HeadingPairs>
  <TitlesOfParts>
    <vt:vector size="50" baseType="lpstr">
      <vt:lpstr>Arial</vt:lpstr>
      <vt:lpstr>Arial Black</vt:lpstr>
      <vt:lpstr>Calibri</vt:lpstr>
      <vt:lpstr>Degular</vt:lpstr>
      <vt:lpstr>Times New Roman</vt:lpstr>
      <vt:lpstr>Wingdings</vt:lpstr>
      <vt:lpstr>Motiv Office</vt:lpstr>
      <vt:lpstr>  Zdravotní služby poskytované   v zařízeních sociálních služeb   (zákon č.372/2011 Sb., o zdravotních službách) </vt:lpstr>
      <vt:lpstr>Zákon o zdravotních službách č. 372/2011 Sb.,   </vt:lpstr>
      <vt:lpstr>Ošetřovatelská péče jako součást SZS (poskytovaná vlastními zaměstnanci)</vt:lpstr>
      <vt:lpstr>Ošetřovatelská péče jako součást SZS (poskytovaná vlastními zaměstnanci)</vt:lpstr>
      <vt:lpstr>Ošetřovatelská péče jako součást SZS (poskytovaná vlastními zaměstnanci)</vt:lpstr>
      <vt:lpstr>Ošetřovatelská péče jako součást SZS (poskytovaná vlastními zaměstnanci)</vt:lpstr>
      <vt:lpstr>Ošetřovatelská péče jako součást SZS (poskytovaná vlastními zaměstnanci)</vt:lpstr>
      <vt:lpstr>Ošetřovatelská péče jako součást SZS (poskytovaná vlastními zaměstnanci)</vt:lpstr>
      <vt:lpstr>Ošetřovatelská péče jako součást SZS (poskytovaná vlastními zaměstnanci)</vt:lpstr>
      <vt:lpstr>Ošetřovatelská péče jako součást SZS (poskytovaná vlastními zaměstnanci)</vt:lpstr>
      <vt:lpstr>Ošetřovatelská péče jako součást SZS (poskytovaná vlastními zaměstnanci)</vt:lpstr>
      <vt:lpstr>Ošetřovatelská péče jako součást SZS (poskytovaná vlastními zaměstnanci)</vt:lpstr>
      <vt:lpstr>Ošetřovatelská péče jako součást SZS (poskytovaná vlastními zaměstnanci)</vt:lpstr>
      <vt:lpstr>Ošetřovatelská péče jako součást SZS (poskytovaná vlastními zaměstnanci)</vt:lpstr>
      <vt:lpstr>Ošetřovatelská péče jako součást SZS (poskytovaná vlastními zaměstnanci)</vt:lpstr>
      <vt:lpstr>Ošetřovatelská péče jako součást SZS požadavky na personální vybavení</vt:lpstr>
      <vt:lpstr>Ošetřovatelská péče jako součást SZS (poskytovaná vlastními zaměstnanci)</vt:lpstr>
      <vt:lpstr>Ošetřovatelská péče jako součást SZS (poskytovaná vlastními zaměstnanci)</vt:lpstr>
      <vt:lpstr>Ošetřovatelská péče jako součást SZS (poskytovaná vlastními zaměstnanci)</vt:lpstr>
      <vt:lpstr>Ošetřovatelská péče jako součást SZS (poskytovaná vlastními zaměstnanci)</vt:lpstr>
      <vt:lpstr>Sociálně zdravotní lůžková péče</vt:lpstr>
      <vt:lpstr>Sociálně zdravotní lůžková péče</vt:lpstr>
      <vt:lpstr>Sociálně zdravotní lůžková péče</vt:lpstr>
      <vt:lpstr>Sociálně zdravotní lůžková péče</vt:lpstr>
      <vt:lpstr>Sociálně zdravotní lůžková péče</vt:lpstr>
      <vt:lpstr>Sociálně zdravotní lůžková péče</vt:lpstr>
      <vt:lpstr>Sociálně zdravotní lůžková péče</vt:lpstr>
      <vt:lpstr>Sociálně zdravotní lůžková péče</vt:lpstr>
      <vt:lpstr>Sociálně zdravotní lůžková péče</vt:lpstr>
      <vt:lpstr>Sociálně zdravotní lůžková péče</vt:lpstr>
      <vt:lpstr>Sociálně zdravotní lůžková péče</vt:lpstr>
      <vt:lpstr>Sociálně zdravotní lůžková péče</vt:lpstr>
      <vt:lpstr>Sociálně zdravotní lůžková péče</vt:lpstr>
      <vt:lpstr>Sociálně zdravotní lůžková péče</vt:lpstr>
      <vt:lpstr>Sociálně zdravotní lůžková péče</vt:lpstr>
      <vt:lpstr>Sociálně zdravotní lůžková péče</vt:lpstr>
      <vt:lpstr>Sociálně zdravotní lůžková péče</vt:lpstr>
      <vt:lpstr>Sociálně zdravotní lůžková péče</vt:lpstr>
      <vt:lpstr>Sociálně zdravotní lůžková péče</vt:lpstr>
      <vt:lpstr>Sociálně zdravotní lůžková péče</vt:lpstr>
      <vt:lpstr>Sociálně zdravotní lůžková péče</vt:lpstr>
      <vt:lpstr>Sociálně zdravotní lůžková péče</vt:lpstr>
      <vt:lpstr>Děkujeme  za pozornost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Zajištění veřejné dopravy ZK od 15.12.2019</dc:title>
  <dc:creator>Quang Milan Nguyen</dc:creator>
  <cp:lastModifiedBy>Polášková Kateřina</cp:lastModifiedBy>
  <cp:revision>201</cp:revision>
  <cp:lastPrinted>2023-08-09T13:24:04Z</cp:lastPrinted>
  <dcterms:created xsi:type="dcterms:W3CDTF">2021-08-21T22:30:26Z</dcterms:created>
  <dcterms:modified xsi:type="dcterms:W3CDTF">2025-09-23T09:29:30Z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0x01010057E78C02A1B5D741AE59968C5147867D</vt:lpwstr>
  </property>
</Properties>
</file>