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95" r:id="rId4"/>
    <p:sldId id="293" r:id="rId5"/>
    <p:sldId id="294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62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063F6-2204-814E-810D-99C5F38FF9B9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CF276-6058-0245-85EA-FB3393B789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20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214A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0E751-9CAE-1925-7853-BB1E20D6E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929" y="2399668"/>
            <a:ext cx="1013650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801471-0A4D-0BAA-7845-EE557B5D2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929" y="5152768"/>
            <a:ext cx="10136501" cy="82194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8B50A3-2377-E3D8-CF12-3A1444E5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393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103812-D69F-E346-96B9-B8826DE3BAEB}" type="datetime1">
              <a:rPr lang="cs-CZ" smtClean="0"/>
              <a:t>31.10.2025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64D742-415B-9CF6-EFAD-80A37B9A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3C6576-F3DF-BBC7-8AD9-77CADF74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4870" y="6356350"/>
            <a:ext cx="2743200" cy="365125"/>
          </a:xfrm>
        </p:spPr>
        <p:txBody>
          <a:bodyPr/>
          <a:lstStyle>
            <a:lvl1pPr>
              <a:defRPr u="sng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www.pkcentrum.cz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96B87F-9E96-C666-E07C-0309D5EEC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16" y="438451"/>
            <a:ext cx="3744098" cy="7908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E755E1-015A-60EE-4896-DF6FB3B1A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12674" y="0"/>
            <a:ext cx="5779325" cy="27326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F63B1E3-F9AD-4198-3E4E-598A1736A7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05437" y="962270"/>
            <a:ext cx="902796" cy="8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0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D8E0061-E3D0-43DF-2D62-CB74E1CA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0075-38E0-C947-B63F-BC5D895E80E1}" type="datetime1">
              <a:rPr lang="cs-CZ" smtClean="0"/>
              <a:t>31.10.2025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9780586-65AF-41EF-CD9A-0C47CBFB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AD6BCF-8185-C217-7916-A15AB3E4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27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A9439-ED90-537F-9B7C-6ACCE856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457200"/>
            <a:ext cx="442809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223A3F-D32E-AADF-9D5B-7549212B1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07524"/>
            <a:ext cx="6664882" cy="4467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9D65AD-D97C-2CC0-804A-084801804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930" y="2192336"/>
            <a:ext cx="4428095" cy="37823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6B0527-92E3-22EA-089E-6F2479ED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898A-7832-BE47-BCC5-EE890FF392E2}" type="datetime1">
              <a:rPr lang="cs-CZ" smtClean="0"/>
              <a:t>31.10.2025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8A80C4-D645-9AC3-E38B-2942997E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8BAC89-E69D-9059-5E58-F1EA66D0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01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FE4E1-06A1-A662-4E49-440A8D26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457200"/>
            <a:ext cx="442809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699FD09-B785-355F-7C3C-6114742A7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664882" cy="49872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FC6F95-901A-0284-CB94-D4189178A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930" y="2192336"/>
            <a:ext cx="4428095" cy="37823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9CE6D0-4AD7-14FA-DC71-F1F470CF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3187-04BD-2A46-945D-31579FDCA816}" type="datetime1">
              <a:rPr lang="cs-CZ" smtClean="0"/>
              <a:t>31.10.2025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206387-2C87-976A-46A4-1E458A93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0344EE-E969-79DD-B889-56ED6C4C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415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FD469-0FFF-C329-A42B-B33381818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6AD9A8-A0AC-F8B1-10BE-AD0F9FA82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3930" y="1825625"/>
            <a:ext cx="11504140" cy="414908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EFF1BC-E57C-BF16-351F-49B6FB5A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C74A-6562-B54D-B3E7-E03E661BFCC7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E9789-AA90-380E-C204-D4CE8542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EBD2FC-9D8F-75EE-4DD4-89A9DDBC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35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6AD9A8-A0AC-F8B1-10BE-AD0F9FA82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3930" y="1825625"/>
            <a:ext cx="11504140" cy="414908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EFF1BC-E57C-BF16-351F-49B6FB5A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C74A-6562-B54D-B3E7-E03E661BFCC7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E9789-AA90-380E-C204-D4CE8542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EBD2FC-9D8F-75EE-4DD4-89A9DDBC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D80ADED-77F8-03D4-AA8E-A9EBFCF60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4146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CEE6C1A9-88E7-1C2E-9F42-904ED9C5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15041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2266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D35EFA52-B8D7-B0A5-9B23-EEC78922C316}"/>
              </a:ext>
            </a:extLst>
          </p:cNvPr>
          <p:cNvSpPr/>
          <p:nvPr userDrawn="1"/>
        </p:nvSpPr>
        <p:spPr>
          <a:xfrm>
            <a:off x="10694504" y="136525"/>
            <a:ext cx="1292087" cy="1314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Svislý nadpis 1">
            <a:extLst>
              <a:ext uri="{FF2B5EF4-FFF2-40B4-BE49-F238E27FC236}">
                <a16:creationId xmlns:a16="http://schemas.microsoft.com/office/drawing/2014/main" id="{DFE4A0C3-356F-ED2B-A8E6-5BE21AD47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30630" y="365125"/>
            <a:ext cx="2136689" cy="5609585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AE74A1-AD89-968C-6FFD-9E6C689B8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3930" y="365125"/>
            <a:ext cx="7734300" cy="560958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218C74-7A15-7215-3A21-DEE767AF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6420-4800-3849-8742-9262D6359CED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7BE1D6-A8A6-86EC-3B37-6DACCAE8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34CB64-7383-BE68-1A6A-A8DF89BE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9F9053-3499-63D4-990F-B211861C3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834817" y="528034"/>
            <a:ext cx="851329" cy="5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327F3B-D0ED-C76A-D3D8-463611AB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825625"/>
            <a:ext cx="11504140" cy="41490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D41953-EBED-6808-3ADB-397C8DE9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8BFB-97F5-0C46-B944-F1D33EE1BFE5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7A2BC3-B12A-EC1C-D731-57998BE8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FE61B8-65E1-FB43-B4BD-D9FC659C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A14293E-A9C5-5E33-04E5-0ADD73C49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414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92DC93-0A49-CF6F-41A3-30B44A31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15041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299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327F3B-D0ED-C76A-D3D8-463611AB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825625"/>
            <a:ext cx="11504140" cy="41490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D41953-EBED-6808-3ADB-397C8DE9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8BFB-97F5-0C46-B944-F1D33EE1BFE5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7A2BC3-B12A-EC1C-D731-57998BE8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FE61B8-65E1-FB43-B4BD-D9FC659C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92DC93-0A49-CF6F-41A3-30B44A31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0070730" cy="1325563"/>
          </a:xfrm>
        </p:spPr>
        <p:txBody>
          <a:bodyPr/>
          <a:lstStyle>
            <a:lvl1pPr algn="l">
              <a:defRPr>
                <a:solidFill>
                  <a:srgbClr val="214AC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72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A1E46-D1A9-431E-F5AF-19516784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913885"/>
            <a:ext cx="101365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B76AB3-4C13-79A8-9151-759DB3F70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5148262"/>
            <a:ext cx="10136501" cy="8264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BB756D-506B-B5AC-4F83-901FD975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C6A4-6F57-AE40-B225-CCBCE3AE29A5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996EDB-5A63-D22D-4EBB-CB99142B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FB92CD-0CAA-3EF1-A97C-702FEEFD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9F2F9C3-47E5-FE2E-E0DF-44C0C424C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370">
            <a:off x="10234011" y="1964008"/>
            <a:ext cx="1169719" cy="8285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A473A3-2110-3607-EFFC-688A0714A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6076" y="1461922"/>
            <a:ext cx="902796" cy="8326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7E5CF05-1CE6-85E1-0592-513EDE70D1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5374692" cy="25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0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F2CCAF-E194-5A16-23C5-60E471ECC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825625"/>
            <a:ext cx="5653644" cy="41490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85D63F-FF12-35CF-7666-43ED90916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428" y="1825625"/>
            <a:ext cx="5653644" cy="41490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ED2956-54EC-C03B-15AD-6233E17E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0C9D-1CB8-8241-ACD5-81D5AFE2CA9D}" type="datetime1">
              <a:rPr lang="cs-CZ" smtClean="0"/>
              <a:t>31.10.2025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8CD520-2C5F-4A3D-C100-2DAD4AFF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25810C-6F21-C88A-CA58-F3E44DC2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9092B07-99A2-387C-9023-F3136FC2B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41460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59E0F41E-B2DA-116B-3EB0-743409A0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15041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99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F2CCAF-E194-5A16-23C5-60E471ECC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825625"/>
            <a:ext cx="5653644" cy="41490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85D63F-FF12-35CF-7666-43ED90916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428" y="1825625"/>
            <a:ext cx="5653644" cy="41490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ED2956-54EC-C03B-15AD-6233E17E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0C9D-1CB8-8241-ACD5-81D5AFE2CA9D}" type="datetime1">
              <a:rPr lang="cs-CZ" smtClean="0"/>
              <a:t>31.10.2025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8CD520-2C5F-4A3D-C100-2DAD4AFF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25810C-6F21-C88A-CA58-F3E44DC2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9E0F41E-B2DA-116B-3EB0-743409A0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0035104" cy="1325563"/>
          </a:xfrm>
        </p:spPr>
        <p:txBody>
          <a:bodyPr/>
          <a:lstStyle>
            <a:lvl1pPr algn="l">
              <a:defRPr>
                <a:solidFill>
                  <a:srgbClr val="214AC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82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11237A-8965-C489-39AC-480C26E1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825625"/>
            <a:ext cx="565364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3255DE-B99B-9D06-B734-C86C26F42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930" y="2649537"/>
            <a:ext cx="5653645" cy="33251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5DE20C-C473-D0E8-685A-5C08B26B3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5625"/>
            <a:ext cx="56758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E906B37-AD86-49CA-1E9E-1880E1638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9537"/>
            <a:ext cx="5675870" cy="33251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6D07741-D90E-4B13-CC75-850ADE24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EC3C-90C8-6B4A-A0AA-E9F1E75D7950}" type="datetime1">
              <a:rPr lang="cs-CZ" smtClean="0"/>
              <a:t>31.10.2025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FB4183D-A88A-7EA5-B9FB-DA336F0D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95A8C2-E102-84D9-5BCE-75EE8812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D9BD4D3-01AD-D8B6-CD2B-21630C5A7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41460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E86CBED3-30D6-F260-9B5F-DAB7E4CB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15041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649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11237A-8965-C489-39AC-480C26E1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825625"/>
            <a:ext cx="565364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3255DE-B99B-9D06-B734-C86C26F42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930" y="2649537"/>
            <a:ext cx="5653645" cy="33251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5DE20C-C473-D0E8-685A-5C08B26B3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5625"/>
            <a:ext cx="56758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E906B37-AD86-49CA-1E9E-1880E1638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9537"/>
            <a:ext cx="5675870" cy="33251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6D07741-D90E-4B13-CC75-850ADE24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EC3C-90C8-6B4A-A0AA-E9F1E75D7950}" type="datetime1">
              <a:rPr lang="cs-CZ" smtClean="0"/>
              <a:t>31.10.2025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FB4183D-A88A-7EA5-B9FB-DA336F0D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95A8C2-E102-84D9-5BCE-75EE8812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E86CBED3-30D6-F260-9B5F-DAB7E4CB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9951976" cy="1325563"/>
          </a:xfrm>
        </p:spPr>
        <p:txBody>
          <a:bodyPr/>
          <a:lstStyle>
            <a:lvl1pPr algn="l">
              <a:defRPr>
                <a:solidFill>
                  <a:srgbClr val="214AC4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3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280FAC9-D05D-8927-0623-5C6126FA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B662-C9B7-2C4B-BE3A-443F7D2A58AC}" type="datetime1">
              <a:rPr lang="cs-CZ" smtClean="0"/>
              <a:t>31.10.2025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82C280-EAFD-67B9-A8C3-43EA3121B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6CF345-5035-CD9A-9E77-1F58F85D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880F03-39C7-258F-51D3-2F5F4E685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4146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95E6164-C9FB-186A-CE38-40C0B964A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115041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733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445AC4-46D1-F308-2BCD-9D83585A2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365125"/>
            <a:ext cx="94920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CF5908-1B71-AD10-3931-E97556F49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844AB0-5B23-A14D-BDF7-CEBEB51A7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39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EAE8C6-ADEA-834A-8337-3F033E506DBC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209EBD-95E3-642E-5CB3-B91117428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FD2BE1-66E0-E1BC-DFA9-3B3F0574C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8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38204CA-0813-C144-9523-6DBB2ED560A0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52BA58C-26A1-7691-E642-C1B6EAB0836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34817" y="487742"/>
            <a:ext cx="851329" cy="5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6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52" r:id="rId5"/>
    <p:sldLayoutId id="2147483660" r:id="rId6"/>
    <p:sldLayoutId id="2147483653" r:id="rId7"/>
    <p:sldLayoutId id="2147483661" r:id="rId8"/>
    <p:sldLayoutId id="2147483654" r:id="rId9"/>
    <p:sldLayoutId id="2147483655" r:id="rId10"/>
    <p:sldLayoutId id="2147483656" r:id="rId11"/>
    <p:sldLayoutId id="2147483657" r:id="rId12"/>
    <p:sldLayoutId id="2147483662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14A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14AC4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4AC4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4AC4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4AC4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4AC4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7A832-118F-90E0-6F20-CA1280C9E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929" y="1181686"/>
            <a:ext cx="10422042" cy="31933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rgbClr val="214AC4"/>
              </a:buClr>
              <a:buSzPct val="110000"/>
            </a:pPr>
            <a:r>
              <a:rPr lang="cs-CZ" sz="2800" dirty="0">
                <a:ea typeface="+mn-ea"/>
              </a:rPr>
              <a:t>Nabízíme dostupnou pomoc a podporu osobám při zvládání obtížných </a:t>
            </a:r>
            <a:r>
              <a:rPr lang="cs-CZ" sz="2800">
                <a:ea typeface="+mn-ea"/>
              </a:rPr>
              <a:t>životních situací </a:t>
            </a:r>
            <a:r>
              <a:rPr lang="cs-CZ" sz="2800" dirty="0">
                <a:ea typeface="+mn-ea"/>
              </a:rPr>
              <a:t>v rámci celého Zlínského kraje.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8DA986-99ED-2C32-CC64-393EBADAC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929" y="5344886"/>
            <a:ext cx="10136501" cy="629824"/>
          </a:xfrm>
        </p:spPr>
        <p:txBody>
          <a:bodyPr>
            <a:normAutofit/>
          </a:bodyPr>
          <a:lstStyle/>
          <a:p>
            <a:r>
              <a:rPr lang="cs-CZ" sz="3600" b="1" dirty="0"/>
              <a:t>www.pkcentrum.cz</a:t>
            </a:r>
          </a:p>
          <a:p>
            <a:endParaRPr lang="cs-CZ" sz="3600" b="1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5EE9A4-3C19-FA76-78CF-CF2C6EB2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208B-CA93-A743-9AA5-FDDD9EAF44C9}" type="datetime1">
              <a:rPr lang="cs-CZ" smtClean="0"/>
              <a:t>31.10.2025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9F55EF-6F71-BC65-7C22-EE650ECE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7FD491-9D8C-CB04-09D5-04B25065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err="1"/>
              <a:t>www.pkcentrum.cz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24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1185F-3E5D-F7FF-7329-FDDBADD7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"/>
            <a:ext cx="11504140" cy="1690688"/>
          </a:xfrm>
        </p:spPr>
        <p:txBody>
          <a:bodyPr/>
          <a:lstStyle/>
          <a:p>
            <a:r>
              <a:rPr lang="cs-CZ" dirty="0"/>
              <a:t>Služby v rámci organizace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647D346-9C88-4730-7AA9-3C83BD450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1799771"/>
            <a:ext cx="9335345" cy="4293029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160C4B-2FCC-2EC5-CD2F-43E4D035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3159-7D8C-4A47-9805-1074C6033EC9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5BC067-2023-BFB0-52F0-843F56BB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www.pkcentrum.cz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08B2EB-9A49-9290-E406-3CF0A3A7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59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855BABA-825C-F7C2-B210-A4AF93266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Pracovní dny 8:00 – 20:00</a:t>
            </a:r>
          </a:p>
          <a:p>
            <a:r>
              <a:rPr lang="cs-CZ" dirty="0"/>
              <a:t>Bezplatnost, anonymita</a:t>
            </a:r>
          </a:p>
          <a:p>
            <a:r>
              <a:rPr lang="cs-CZ" dirty="0"/>
              <a:t>Zlínský kraj</a:t>
            </a:r>
          </a:p>
          <a:p>
            <a:r>
              <a:rPr lang="cs-CZ" dirty="0"/>
              <a:t>730 166 862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6DAA48-F2BE-8463-E7C4-BFDCFAC1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8BFB-97F5-0C46-B944-F1D33EE1BFE5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4F0C32-AFE0-7543-C013-BE8EE161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3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A0750A-86BC-07A6-612D-FA2CFA5D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Krizová pomoc</a:t>
            </a:r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BE5964B8-BCD0-03A1-A9CB-8D955E0C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www.pkcentrum.cz</a:t>
            </a:r>
          </a:p>
        </p:txBody>
      </p:sp>
    </p:spTree>
    <p:extLst>
      <p:ext uri="{BB962C8B-B14F-4D97-AF65-F5344CB8AC3E}">
        <p14:creationId xmlns:p14="http://schemas.microsoft.com/office/powerpoint/2010/main" val="189176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82BF0AD-E334-74E5-3ABF-8972D2733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761" b="-41499"/>
          <a:stretch/>
        </p:blipFill>
        <p:spPr>
          <a:xfrm>
            <a:off x="343930" y="1953519"/>
            <a:ext cx="3112293" cy="41400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43E55221-F8F3-2676-EF46-37C6A28E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Podpora spolupráce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FF73D93-DCD9-D1F6-D240-0E1DF2A07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98" b="-16798"/>
          <a:stretch/>
        </p:blipFill>
        <p:spPr>
          <a:xfrm>
            <a:off x="3113517" y="1769014"/>
            <a:ext cx="3243379" cy="43245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AD76F7-386F-03CE-A861-1311ADE61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834" y="2577546"/>
            <a:ext cx="2891945" cy="2891945"/>
          </a:xfrm>
          <a:prstGeom prst="rect">
            <a:avLst/>
          </a:prstGeom>
        </p:spPr>
      </p:pic>
      <p:sp>
        <p:nvSpPr>
          <p:cNvPr id="10" name="Nadpis 5">
            <a:extLst>
              <a:ext uri="{FF2B5EF4-FFF2-40B4-BE49-F238E27FC236}">
                <a16:creationId xmlns:a16="http://schemas.microsoft.com/office/drawing/2014/main" id="{78B4BFCB-C623-FDAC-414B-EAF4A4A5A644}"/>
              </a:ext>
            </a:extLst>
          </p:cNvPr>
          <p:cNvSpPr txBox="1">
            <a:spLocks/>
          </p:cNvSpPr>
          <p:nvPr/>
        </p:nvSpPr>
        <p:spPr>
          <a:xfrm>
            <a:off x="415849" y="5311928"/>
            <a:ext cx="11504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070C0"/>
                </a:solidFill>
              </a:rPr>
              <a:t>www.pkcentrum.cz</a:t>
            </a:r>
          </a:p>
          <a:p>
            <a:r>
              <a:rPr lang="cs-CZ" sz="3200" dirty="0">
                <a:solidFill>
                  <a:srgbClr val="0070C0"/>
                </a:solidFill>
              </a:rPr>
              <a:t>www.nastejnevlne.cz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37EA09A-DE7E-0504-54AF-5A598F6D14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0446" b="30446"/>
          <a:stretch/>
        </p:blipFill>
        <p:spPr>
          <a:xfrm>
            <a:off x="8469586" y="363395"/>
            <a:ext cx="3450403" cy="43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6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16397D0-4182-618F-3974-172D3C20C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5884"/>
            <a:ext cx="11504140" cy="3388826"/>
          </a:xfrm>
        </p:spPr>
        <p:txBody>
          <a:bodyPr/>
          <a:lstStyle/>
          <a:p>
            <a:r>
              <a:rPr lang="cs-CZ" dirty="0"/>
              <a:t>Otrokovice</a:t>
            </a:r>
          </a:p>
          <a:p>
            <a:r>
              <a:rPr lang="cs-CZ" dirty="0"/>
              <a:t>10/2026-3/2027</a:t>
            </a:r>
          </a:p>
          <a:p>
            <a:r>
              <a:rPr lang="cs-CZ" dirty="0"/>
              <a:t>Okresy Zlín, Uherské Hradiště, Kroměříž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4D3F86-8F72-FCA0-4C70-5D4D451F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8BFB-97F5-0C46-B944-F1D33EE1BFE5}" type="datetime1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FFA5E1-8D15-A8C3-1F98-A611539A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04CA-0813-C144-9523-6DBB2ED560A0}" type="slidenum">
              <a:rPr lang="cs-CZ" smtClean="0"/>
              <a:t>5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66B6D7C-1151-30F7-70B4-D4B92DFF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CDZ-D</a:t>
            </a:r>
          </a:p>
        </p:txBody>
      </p:sp>
      <p:sp>
        <p:nvSpPr>
          <p:cNvPr id="7" name="Nadpis 5">
            <a:extLst>
              <a:ext uri="{FF2B5EF4-FFF2-40B4-BE49-F238E27FC236}">
                <a16:creationId xmlns:a16="http://schemas.microsoft.com/office/drawing/2014/main" id="{1B652858-B822-B892-10AB-E0446F7F2FD9}"/>
              </a:ext>
            </a:extLst>
          </p:cNvPr>
          <p:cNvSpPr txBox="1">
            <a:spLocks/>
          </p:cNvSpPr>
          <p:nvPr/>
        </p:nvSpPr>
        <p:spPr>
          <a:xfrm>
            <a:off x="415849" y="5311928"/>
            <a:ext cx="11504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070C0"/>
                </a:solidFill>
              </a:rPr>
              <a:t>www.pkcentrum.cz</a:t>
            </a:r>
          </a:p>
          <a:p>
            <a:r>
              <a:rPr lang="cs-CZ" sz="3200" dirty="0">
                <a:solidFill>
                  <a:srgbClr val="0070C0"/>
                </a:solidFill>
              </a:rPr>
              <a:t>www.nastejnevlne.cz</a:t>
            </a:r>
          </a:p>
        </p:txBody>
      </p:sp>
    </p:spTree>
    <p:extLst>
      <p:ext uri="{BB962C8B-B14F-4D97-AF65-F5344CB8AC3E}">
        <p14:creationId xmlns:p14="http://schemas.microsoft.com/office/powerpoint/2010/main" val="22106794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KC_prezentace" id="{EAFB81AC-71DB-434A-B93F-C8ADDE2C3745}" vid="{9544370A-803A-5044-8AD9-4A6101CDD71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PKC_prezentace (1)</Template>
  <TotalTime>176</TotalTime>
  <Words>95</Words>
  <Application>Microsoft Office PowerPoint</Application>
  <PresentationFormat>Širokoúhlá obrazovka</PresentationFormat>
  <Paragraphs>27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8" baseType="lpstr">
      <vt:lpstr>Arial</vt:lpstr>
      <vt:lpstr>Calibri</vt:lpstr>
      <vt:lpstr>Motiv Office</vt:lpstr>
      <vt:lpstr>Nabízíme dostupnou pomoc a podporu osobám při zvládání obtížných životních situací v rámci celého Zlínského kraje.</vt:lpstr>
      <vt:lpstr>Služby v rámci organizace</vt:lpstr>
      <vt:lpstr>Krizová pomoc</vt:lpstr>
      <vt:lpstr>Podpora spolupráce</vt:lpstr>
      <vt:lpstr>CDZ-D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Pekařová</dc:creator>
  <cp:lastModifiedBy>Berková Hana</cp:lastModifiedBy>
  <cp:revision>12</cp:revision>
  <dcterms:created xsi:type="dcterms:W3CDTF">2023-02-20T11:13:11Z</dcterms:created>
  <dcterms:modified xsi:type="dcterms:W3CDTF">2025-10-31T12:39:13Z</dcterms:modified>
</cp:coreProperties>
</file>