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66FF"/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1B4369-E42F-4D14-8612-9948C5D7A476}" v="3" dt="2023-11-06T14:50:16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7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21D7-1FED-4915-9E96-1D2B1A701E91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93D9E-DC87-469A-A763-9836A1E109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256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10.11.2025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10.11.2025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10.11.2025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10.11.2025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1596700"/>
          </a:xfrm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altLang="cs-CZ" sz="5400" dirty="0">
                <a:latin typeface="+mj-lt"/>
              </a:rPr>
              <a:t>ŠKOLSTVÍ</a:t>
            </a:r>
            <a:br>
              <a:rPr lang="cs-CZ" altLang="cs-CZ" sz="5400" dirty="0">
                <a:latin typeface="+mj-lt"/>
              </a:rPr>
            </a:br>
            <a:r>
              <a:rPr lang="cs-CZ" altLang="cs-CZ" sz="4000" dirty="0">
                <a:latin typeface="+mj-lt"/>
              </a:rPr>
              <a:t>Ing. Jindra Mikuláštíková, MBA</a:t>
            </a:r>
            <a:br>
              <a:rPr lang="cs-CZ" altLang="cs-CZ" sz="5400" dirty="0">
                <a:latin typeface="+mj-lt"/>
              </a:rPr>
            </a:br>
            <a:endParaRPr lang="cs-CZ" sz="54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292" y="5417717"/>
            <a:ext cx="4493664" cy="883241"/>
          </a:xfrm>
        </p:spPr>
        <p:txBody>
          <a:bodyPr anchor="t"/>
          <a:lstStyle/>
          <a:p>
            <a:pPr algn="l"/>
            <a:r>
              <a:rPr lang="cs-CZ" altLang="cs-CZ" dirty="0">
                <a:latin typeface="+mj-lt"/>
              </a:rPr>
              <a:t>Setkání se starosty</a:t>
            </a:r>
          </a:p>
          <a:p>
            <a:pPr algn="l"/>
            <a:r>
              <a:rPr lang="cs-CZ" altLang="cs-CZ" dirty="0">
                <a:latin typeface="+mj-lt"/>
              </a:rPr>
              <a:t>Luhačovice 20. listopadu 2025</a:t>
            </a:r>
          </a:p>
          <a:p>
            <a:pPr algn="l"/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0F6DBECD-FF81-027C-3AF2-11F5B3E3136F}"/>
              </a:ext>
            </a:extLst>
          </p:cNvPr>
          <p:cNvSpPr txBox="1"/>
          <p:nvPr/>
        </p:nvSpPr>
        <p:spPr>
          <a:xfrm>
            <a:off x="2309003" y="1782395"/>
            <a:ext cx="828423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cs-CZ" sz="4000" dirty="0"/>
          </a:p>
          <a:p>
            <a:pPr marL="342900" indent="-342900">
              <a:buFont typeface="+mj-lt"/>
              <a:buAutoNum type="arabicPeriod"/>
            </a:pPr>
            <a:r>
              <a:rPr lang="cs-CZ" sz="3200" dirty="0"/>
              <a:t> Financování nepedagogických pracovníků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3200" dirty="0"/>
              <a:t> Kariérové poradenství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3200" dirty="0"/>
              <a:t> Matematika a robotika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3200" dirty="0"/>
              <a:t> Podpora třídních učitelů</a:t>
            </a:r>
          </a:p>
          <a:p>
            <a:pPr marL="342900" indent="-342900">
              <a:buFont typeface="+mj-lt"/>
              <a:buAutoNum type="arabicPeriod"/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3126</TotalTime>
  <Words>32</Words>
  <Application>Microsoft Office PowerPoint</Application>
  <PresentationFormat>Širokoúhlá obrazovka</PresentationFormat>
  <Paragraphs>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Degular</vt:lpstr>
      <vt:lpstr>Wingdings</vt:lpstr>
      <vt:lpstr>Motiv Office</vt:lpstr>
      <vt:lpstr>ŠKOLSTVÍ Ing. Jindra Mikuláštíková, MBA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Berková Hana</cp:lastModifiedBy>
  <cp:revision>55</cp:revision>
  <cp:lastPrinted>2023-10-30T09:42:47Z</cp:lastPrinted>
  <dcterms:created xsi:type="dcterms:W3CDTF">2021-08-21T22:30:26Z</dcterms:created>
  <dcterms:modified xsi:type="dcterms:W3CDTF">2025-11-10T08:10:57Z</dcterms:modified>
</cp:coreProperties>
</file>