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8"/>
  </p:notesMasterIdLst>
  <p:handoutMasterIdLst>
    <p:handoutMasterId r:id="rId79"/>
  </p:handoutMasterIdLst>
  <p:sldIdLst>
    <p:sldId id="256" r:id="rId5"/>
    <p:sldId id="290" r:id="rId6"/>
    <p:sldId id="325" r:id="rId7"/>
    <p:sldId id="383" r:id="rId8"/>
    <p:sldId id="469" r:id="rId9"/>
    <p:sldId id="472" r:id="rId10"/>
    <p:sldId id="473" r:id="rId11"/>
    <p:sldId id="474" r:id="rId12"/>
    <p:sldId id="475" r:id="rId13"/>
    <p:sldId id="489" r:id="rId14"/>
    <p:sldId id="458" r:id="rId15"/>
    <p:sldId id="513" r:id="rId16"/>
    <p:sldId id="514" r:id="rId17"/>
    <p:sldId id="515" r:id="rId18"/>
    <p:sldId id="516" r:id="rId19"/>
    <p:sldId id="517" r:id="rId20"/>
    <p:sldId id="490" r:id="rId21"/>
    <p:sldId id="491" r:id="rId22"/>
    <p:sldId id="492" r:id="rId23"/>
    <p:sldId id="414" r:id="rId24"/>
    <p:sldId id="415" r:id="rId25"/>
    <p:sldId id="454" r:id="rId26"/>
    <p:sldId id="416" r:id="rId27"/>
    <p:sldId id="459" r:id="rId28"/>
    <p:sldId id="460" r:id="rId29"/>
    <p:sldId id="461" r:id="rId30"/>
    <p:sldId id="463" r:id="rId31"/>
    <p:sldId id="477" r:id="rId32"/>
    <p:sldId id="462" r:id="rId33"/>
    <p:sldId id="371" r:id="rId34"/>
    <p:sldId id="451" r:id="rId35"/>
    <p:sldId id="452" r:id="rId36"/>
    <p:sldId id="453" r:id="rId37"/>
    <p:sldId id="470" r:id="rId38"/>
    <p:sldId id="471" r:id="rId39"/>
    <p:sldId id="455" r:id="rId40"/>
    <p:sldId id="464" r:id="rId41"/>
    <p:sldId id="506" r:id="rId42"/>
    <p:sldId id="518" r:id="rId43"/>
    <p:sldId id="507" r:id="rId44"/>
    <p:sldId id="508" r:id="rId45"/>
    <p:sldId id="509" r:id="rId46"/>
    <p:sldId id="510" r:id="rId47"/>
    <p:sldId id="511" r:id="rId48"/>
    <p:sldId id="468" r:id="rId49"/>
    <p:sldId id="465" r:id="rId50"/>
    <p:sldId id="466" r:id="rId51"/>
    <p:sldId id="467" r:id="rId52"/>
    <p:sldId id="512" r:id="rId53"/>
    <p:sldId id="389" r:id="rId54"/>
    <p:sldId id="478" r:id="rId55"/>
    <p:sldId id="493" r:id="rId56"/>
    <p:sldId id="494" r:id="rId57"/>
    <p:sldId id="495" r:id="rId58"/>
    <p:sldId id="496" r:id="rId59"/>
    <p:sldId id="497" r:id="rId60"/>
    <p:sldId id="479" r:id="rId61"/>
    <p:sldId id="480" r:id="rId62"/>
    <p:sldId id="498" r:id="rId63"/>
    <p:sldId id="499" r:id="rId64"/>
    <p:sldId id="481" r:id="rId65"/>
    <p:sldId id="483" r:id="rId66"/>
    <p:sldId id="484" r:id="rId67"/>
    <p:sldId id="486" r:id="rId68"/>
    <p:sldId id="500" r:id="rId69"/>
    <p:sldId id="501" r:id="rId70"/>
    <p:sldId id="502" r:id="rId71"/>
    <p:sldId id="503" r:id="rId72"/>
    <p:sldId id="504" r:id="rId73"/>
    <p:sldId id="487" r:id="rId74"/>
    <p:sldId id="505" r:id="rId75"/>
    <p:sldId id="488" r:id="rId76"/>
    <p:sldId id="264" r:id="rId77"/>
  </p:sldIdLst>
  <p:sldSz cx="12192000" cy="6858000"/>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900"/>
    <a:srgbClr val="FEE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B13B218-87BB-4F7B-9840-58ABFA24A34E}" v="56" dt="2025-09-23T08:55:13.3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429" autoAdjust="0"/>
    <p:restoredTop sz="96327"/>
  </p:normalViewPr>
  <p:slideViewPr>
    <p:cSldViewPr snapToGrid="0" snapToObjects="1">
      <p:cViewPr varScale="1">
        <p:scale>
          <a:sx n="63" d="100"/>
          <a:sy n="63" d="100"/>
        </p:scale>
        <p:origin x="328" y="32"/>
      </p:cViewPr>
      <p:guideLst/>
    </p:cSldViewPr>
  </p:slideViewPr>
  <p:notesTextViewPr>
    <p:cViewPr>
      <p:scale>
        <a:sx n="1" d="1"/>
        <a:sy n="1" d="1"/>
      </p:scale>
      <p:origin x="0" y="0"/>
    </p:cViewPr>
  </p:notesTextViewPr>
  <p:sorterViewPr>
    <p:cViewPr>
      <p:scale>
        <a:sx n="100" d="100"/>
        <a:sy n="100" d="100"/>
      </p:scale>
      <p:origin x="0" y="-34362"/>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84" Type="http://schemas.microsoft.com/office/2016/11/relationships/changesInfo" Target="changesInfos/changesInfo1.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handoutMaster" Target="handoutMasters/handoutMaster1.xml"/><Relationship Id="rId5" Type="http://schemas.openxmlformats.org/officeDocument/2006/relationships/slide" Target="slides/slide1.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slide" Target="slides/slide73.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presProps" Target="presProps.xml"/><Relationship Id="rId85" Type="http://schemas.microsoft.com/office/2015/10/relationships/revisionInfo" Target="revisionInfo.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83"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 Id="rId61" Type="http://schemas.openxmlformats.org/officeDocument/2006/relationships/slide" Target="slides/slide57.xml"/><Relationship Id="rId8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alentová Kateřina" userId="8afd0f06-3e87-4097-b323-659d75547c6e" providerId="ADAL" clId="{35CB6A9E-8651-405F-A090-ACC074BE56D2}"/>
    <pc:docChg chg="undo redo custSel addSld delSld modSld">
      <pc:chgData name="Valentová Kateřina" userId="8afd0f06-3e87-4097-b323-659d75547c6e" providerId="ADAL" clId="{35CB6A9E-8651-405F-A090-ACC074BE56D2}" dt="2024-05-30T05:19:51.300" v="1106" actId="13926"/>
      <pc:docMkLst>
        <pc:docMk/>
      </pc:docMkLst>
      <pc:sldChg chg="modSp mod">
        <pc:chgData name="Valentová Kateřina" userId="8afd0f06-3e87-4097-b323-659d75547c6e" providerId="ADAL" clId="{35CB6A9E-8651-405F-A090-ACC074BE56D2}" dt="2024-05-27T13:58:54.133" v="24" actId="20577"/>
        <pc:sldMkLst>
          <pc:docMk/>
          <pc:sldMk cId="2134653494" sldId="256"/>
        </pc:sldMkLst>
      </pc:sldChg>
      <pc:sldChg chg="modSp mod">
        <pc:chgData name="Valentová Kateřina" userId="8afd0f06-3e87-4097-b323-659d75547c6e" providerId="ADAL" clId="{35CB6A9E-8651-405F-A090-ACC074BE56D2}" dt="2024-05-27T13:58:51.596" v="20" actId="20577"/>
        <pc:sldMkLst>
          <pc:docMk/>
          <pc:sldMk cId="2844898868" sldId="290"/>
        </pc:sldMkLst>
      </pc:sldChg>
      <pc:sldChg chg="modSp mod">
        <pc:chgData name="Valentová Kateřina" userId="8afd0f06-3e87-4097-b323-659d75547c6e" providerId="ADAL" clId="{35CB6A9E-8651-405F-A090-ACC074BE56D2}" dt="2024-05-27T14:29:59.077" v="721" actId="5793"/>
        <pc:sldMkLst>
          <pc:docMk/>
          <pc:sldMk cId="1981844351" sldId="299"/>
        </pc:sldMkLst>
      </pc:sldChg>
      <pc:sldChg chg="del">
        <pc:chgData name="Valentová Kateřina" userId="8afd0f06-3e87-4097-b323-659d75547c6e" providerId="ADAL" clId="{35CB6A9E-8651-405F-A090-ACC074BE56D2}" dt="2024-05-27T14:30:03.100" v="722" actId="47"/>
        <pc:sldMkLst>
          <pc:docMk/>
          <pc:sldMk cId="3295519859" sldId="300"/>
        </pc:sldMkLst>
      </pc:sldChg>
      <pc:sldChg chg="del">
        <pc:chgData name="Valentová Kateřina" userId="8afd0f06-3e87-4097-b323-659d75547c6e" providerId="ADAL" clId="{35CB6A9E-8651-405F-A090-ACC074BE56D2}" dt="2024-05-27T14:30:04.106" v="723" actId="47"/>
        <pc:sldMkLst>
          <pc:docMk/>
          <pc:sldMk cId="2136393539" sldId="301"/>
        </pc:sldMkLst>
      </pc:sldChg>
      <pc:sldChg chg="modSp mod">
        <pc:chgData name="Valentová Kateřina" userId="8afd0f06-3e87-4097-b323-659d75547c6e" providerId="ADAL" clId="{35CB6A9E-8651-405F-A090-ACC074BE56D2}" dt="2024-05-30T05:19:51.300" v="1106" actId="13926"/>
        <pc:sldMkLst>
          <pc:docMk/>
          <pc:sldMk cId="1800510528" sldId="325"/>
        </pc:sldMkLst>
      </pc:sldChg>
      <pc:sldChg chg="modSp mod">
        <pc:chgData name="Valentová Kateřina" userId="8afd0f06-3e87-4097-b323-659d75547c6e" providerId="ADAL" clId="{35CB6A9E-8651-405F-A090-ACC074BE56D2}" dt="2024-05-27T14:29:55.215" v="718" actId="27636"/>
        <pc:sldMkLst>
          <pc:docMk/>
          <pc:sldMk cId="1181024368" sldId="347"/>
        </pc:sldMkLst>
      </pc:sldChg>
      <pc:sldChg chg="modSp mod">
        <pc:chgData name="Valentová Kateřina" userId="8afd0f06-3e87-4097-b323-659d75547c6e" providerId="ADAL" clId="{35CB6A9E-8651-405F-A090-ACC074BE56D2}" dt="2024-05-27T14:25:57.053" v="571" actId="5793"/>
        <pc:sldMkLst>
          <pc:docMk/>
          <pc:sldMk cId="1787436740" sldId="354"/>
        </pc:sldMkLst>
      </pc:sldChg>
      <pc:sldChg chg="modSp mod">
        <pc:chgData name="Valentová Kateřina" userId="8afd0f06-3e87-4097-b323-659d75547c6e" providerId="ADAL" clId="{35CB6A9E-8651-405F-A090-ACC074BE56D2}" dt="2024-05-27T14:26:08.431" v="576" actId="20577"/>
        <pc:sldMkLst>
          <pc:docMk/>
          <pc:sldMk cId="3436538570" sldId="355"/>
        </pc:sldMkLst>
      </pc:sldChg>
      <pc:sldChg chg="modSp mod">
        <pc:chgData name="Valentová Kateřina" userId="8afd0f06-3e87-4097-b323-659d75547c6e" providerId="ADAL" clId="{35CB6A9E-8651-405F-A090-ACC074BE56D2}" dt="2024-05-27T14:26:12.605" v="578" actId="20577"/>
        <pc:sldMkLst>
          <pc:docMk/>
          <pc:sldMk cId="1885199340" sldId="356"/>
        </pc:sldMkLst>
      </pc:sldChg>
      <pc:sldChg chg="del">
        <pc:chgData name="Valentová Kateřina" userId="8afd0f06-3e87-4097-b323-659d75547c6e" providerId="ADAL" clId="{35CB6A9E-8651-405F-A090-ACC074BE56D2}" dt="2024-05-27T14:27:14.428" v="592" actId="2696"/>
        <pc:sldMkLst>
          <pc:docMk/>
          <pc:sldMk cId="104789385" sldId="357"/>
        </pc:sldMkLst>
      </pc:sldChg>
      <pc:sldChg chg="modSp mod">
        <pc:chgData name="Valentová Kateřina" userId="8afd0f06-3e87-4097-b323-659d75547c6e" providerId="ADAL" clId="{35CB6A9E-8651-405F-A090-ACC074BE56D2}" dt="2024-05-27T14:26:02.461" v="573" actId="20577"/>
        <pc:sldMkLst>
          <pc:docMk/>
          <pc:sldMk cId="3467117909" sldId="358"/>
        </pc:sldMkLst>
      </pc:sldChg>
      <pc:sldChg chg="del">
        <pc:chgData name="Valentová Kateřina" userId="8afd0f06-3e87-4097-b323-659d75547c6e" providerId="ADAL" clId="{35CB6A9E-8651-405F-A090-ACC074BE56D2}" dt="2024-05-27T14:27:05.871" v="591" actId="2696"/>
        <pc:sldMkLst>
          <pc:docMk/>
          <pc:sldMk cId="327592116" sldId="359"/>
        </pc:sldMkLst>
      </pc:sldChg>
      <pc:sldChg chg="del">
        <pc:chgData name="Valentová Kateřina" userId="8afd0f06-3e87-4097-b323-659d75547c6e" providerId="ADAL" clId="{35CB6A9E-8651-405F-A090-ACC074BE56D2}" dt="2024-05-27T14:27:18.923" v="595" actId="47"/>
        <pc:sldMkLst>
          <pc:docMk/>
          <pc:sldMk cId="2215998520" sldId="360"/>
        </pc:sldMkLst>
      </pc:sldChg>
      <pc:sldChg chg="del">
        <pc:chgData name="Valentová Kateřina" userId="8afd0f06-3e87-4097-b323-659d75547c6e" providerId="ADAL" clId="{35CB6A9E-8651-405F-A090-ACC074BE56D2}" dt="2024-05-27T14:27:19.938" v="596" actId="47"/>
        <pc:sldMkLst>
          <pc:docMk/>
          <pc:sldMk cId="1119836205" sldId="361"/>
        </pc:sldMkLst>
      </pc:sldChg>
      <pc:sldChg chg="del">
        <pc:chgData name="Valentová Kateřina" userId="8afd0f06-3e87-4097-b323-659d75547c6e" providerId="ADAL" clId="{35CB6A9E-8651-405F-A090-ACC074BE56D2}" dt="2024-05-27T14:27:20.570" v="597" actId="47"/>
        <pc:sldMkLst>
          <pc:docMk/>
          <pc:sldMk cId="1655259935" sldId="362"/>
        </pc:sldMkLst>
      </pc:sldChg>
      <pc:sldChg chg="del">
        <pc:chgData name="Valentová Kateřina" userId="8afd0f06-3e87-4097-b323-659d75547c6e" providerId="ADAL" clId="{35CB6A9E-8651-405F-A090-ACC074BE56D2}" dt="2024-05-27T14:27:18.204" v="594" actId="47"/>
        <pc:sldMkLst>
          <pc:docMk/>
          <pc:sldMk cId="2295907046" sldId="363"/>
        </pc:sldMkLst>
      </pc:sldChg>
      <pc:sldChg chg="del">
        <pc:chgData name="Valentová Kateřina" userId="8afd0f06-3e87-4097-b323-659d75547c6e" providerId="ADAL" clId="{35CB6A9E-8651-405F-A090-ACC074BE56D2}" dt="2024-05-27T14:27:32.315" v="602" actId="47"/>
        <pc:sldMkLst>
          <pc:docMk/>
          <pc:sldMk cId="165587811" sldId="364"/>
        </pc:sldMkLst>
      </pc:sldChg>
      <pc:sldChg chg="add del">
        <pc:chgData name="Valentová Kateřina" userId="8afd0f06-3e87-4097-b323-659d75547c6e" providerId="ADAL" clId="{35CB6A9E-8651-405F-A090-ACC074BE56D2}" dt="2024-05-27T14:27:26.507" v="600" actId="47"/>
        <pc:sldMkLst>
          <pc:docMk/>
          <pc:sldMk cId="3829647361" sldId="365"/>
        </pc:sldMkLst>
      </pc:sldChg>
      <pc:sldChg chg="modSp mod">
        <pc:chgData name="Valentová Kateřina" userId="8afd0f06-3e87-4097-b323-659d75547c6e" providerId="ADAL" clId="{35CB6A9E-8651-405F-A090-ACC074BE56D2}" dt="2024-05-27T14:29:47.880" v="716" actId="20577"/>
        <pc:sldMkLst>
          <pc:docMk/>
          <pc:sldMk cId="2115388237" sldId="366"/>
        </pc:sldMkLst>
      </pc:sldChg>
      <pc:sldChg chg="modSp mod">
        <pc:chgData name="Valentová Kateřina" userId="8afd0f06-3e87-4097-b323-659d75547c6e" providerId="ADAL" clId="{35CB6A9E-8651-405F-A090-ACC074BE56D2}" dt="2024-05-27T14:29:42.783" v="715" actId="5793"/>
        <pc:sldMkLst>
          <pc:docMk/>
          <pc:sldMk cId="1872045031" sldId="367"/>
        </pc:sldMkLst>
      </pc:sldChg>
      <pc:sldChg chg="modSp mod">
        <pc:chgData name="Valentová Kateřina" userId="8afd0f06-3e87-4097-b323-659d75547c6e" providerId="ADAL" clId="{35CB6A9E-8651-405F-A090-ACC074BE56D2}" dt="2024-05-27T14:29:39.022" v="712" actId="5793"/>
        <pc:sldMkLst>
          <pc:docMk/>
          <pc:sldMk cId="734797016" sldId="368"/>
        </pc:sldMkLst>
      </pc:sldChg>
      <pc:sldChg chg="del">
        <pc:chgData name="Valentová Kateřina" userId="8afd0f06-3e87-4097-b323-659d75547c6e" providerId="ADAL" clId="{35CB6A9E-8651-405F-A090-ACC074BE56D2}" dt="2024-05-27T14:27:32.964" v="603" actId="47"/>
        <pc:sldMkLst>
          <pc:docMk/>
          <pc:sldMk cId="945769866" sldId="369"/>
        </pc:sldMkLst>
      </pc:sldChg>
      <pc:sldChg chg="modSp mod">
        <pc:chgData name="Valentová Kateřina" userId="8afd0f06-3e87-4097-b323-659d75547c6e" providerId="ADAL" clId="{35CB6A9E-8651-405F-A090-ACC074BE56D2}" dt="2024-05-27T14:30:15.318" v="738" actId="5793"/>
        <pc:sldMkLst>
          <pc:docMk/>
          <pc:sldMk cId="2515495761" sldId="370"/>
        </pc:sldMkLst>
      </pc:sldChg>
      <pc:sldChg chg="modSp mod">
        <pc:chgData name="Valentová Kateřina" userId="8afd0f06-3e87-4097-b323-659d75547c6e" providerId="ADAL" clId="{35CB6A9E-8651-405F-A090-ACC074BE56D2}" dt="2024-05-27T14:26:26.384" v="581" actId="20577"/>
        <pc:sldMkLst>
          <pc:docMk/>
          <pc:sldMk cId="1189206577" sldId="371"/>
        </pc:sldMkLst>
      </pc:sldChg>
      <pc:sldChg chg="modSp mod">
        <pc:chgData name="Valentová Kateřina" userId="8afd0f06-3e87-4097-b323-659d75547c6e" providerId="ADAL" clId="{35CB6A9E-8651-405F-A090-ACC074BE56D2}" dt="2024-05-27T14:26:35.201" v="585" actId="20577"/>
        <pc:sldMkLst>
          <pc:docMk/>
          <pc:sldMk cId="4031485589" sldId="372"/>
        </pc:sldMkLst>
      </pc:sldChg>
      <pc:sldChg chg="modSp mod">
        <pc:chgData name="Valentová Kateřina" userId="8afd0f06-3e87-4097-b323-659d75547c6e" providerId="ADAL" clId="{35CB6A9E-8651-405F-A090-ACC074BE56D2}" dt="2024-05-27T14:26:48.196" v="588" actId="20577"/>
        <pc:sldMkLst>
          <pc:docMk/>
          <pc:sldMk cId="1714393803" sldId="373"/>
        </pc:sldMkLst>
      </pc:sldChg>
      <pc:sldChg chg="del">
        <pc:chgData name="Valentová Kateřina" userId="8afd0f06-3e87-4097-b323-659d75547c6e" providerId="ADAL" clId="{35CB6A9E-8651-405F-A090-ACC074BE56D2}" dt="2024-05-27T14:27:33.424" v="604" actId="47"/>
        <pc:sldMkLst>
          <pc:docMk/>
          <pc:sldMk cId="1928005756" sldId="374"/>
        </pc:sldMkLst>
      </pc:sldChg>
      <pc:sldChg chg="del">
        <pc:chgData name="Valentová Kateřina" userId="8afd0f06-3e87-4097-b323-659d75547c6e" providerId="ADAL" clId="{35CB6A9E-8651-405F-A090-ACC074BE56D2}" dt="2024-05-27T14:27:31.362" v="601" actId="47"/>
        <pc:sldMkLst>
          <pc:docMk/>
          <pc:sldMk cId="173862969" sldId="375"/>
        </pc:sldMkLst>
      </pc:sldChg>
      <pc:sldChg chg="del">
        <pc:chgData name="Valentová Kateřina" userId="8afd0f06-3e87-4097-b323-659d75547c6e" providerId="ADAL" clId="{35CB6A9E-8651-405F-A090-ACC074BE56D2}" dt="2024-05-27T14:29:01.450" v="710" actId="2696"/>
        <pc:sldMkLst>
          <pc:docMk/>
          <pc:sldMk cId="214784783" sldId="377"/>
        </pc:sldMkLst>
      </pc:sldChg>
      <pc:sldChg chg="modSp mod">
        <pc:chgData name="Valentová Kateřina" userId="8afd0f06-3e87-4097-b323-659d75547c6e" providerId="ADAL" clId="{35CB6A9E-8651-405F-A090-ACC074BE56D2}" dt="2024-05-27T14:27:00.596" v="590" actId="20577"/>
        <pc:sldMkLst>
          <pc:docMk/>
          <pc:sldMk cId="1434786035" sldId="378"/>
        </pc:sldMkLst>
      </pc:sldChg>
      <pc:sldChg chg="del">
        <pc:chgData name="Valentová Kateřina" userId="8afd0f06-3e87-4097-b323-659d75547c6e" providerId="ADAL" clId="{35CB6A9E-8651-405F-A090-ACC074BE56D2}" dt="2024-05-27T14:27:16.464" v="593" actId="2696"/>
        <pc:sldMkLst>
          <pc:docMk/>
          <pc:sldMk cId="752157753" sldId="379"/>
        </pc:sldMkLst>
      </pc:sldChg>
      <pc:sldChg chg="modSp new mod">
        <pc:chgData name="Valentová Kateřina" userId="8afd0f06-3e87-4097-b323-659d75547c6e" providerId="ADAL" clId="{35CB6A9E-8651-405F-A090-ACC074BE56D2}" dt="2024-05-27T14:12:13.160" v="337" actId="20577"/>
        <pc:sldMkLst>
          <pc:docMk/>
          <pc:sldMk cId="3202297546" sldId="380"/>
        </pc:sldMkLst>
      </pc:sldChg>
      <pc:sldChg chg="modSp new mod">
        <pc:chgData name="Valentová Kateřina" userId="8afd0f06-3e87-4097-b323-659d75547c6e" providerId="ADAL" clId="{35CB6A9E-8651-405F-A090-ACC074BE56D2}" dt="2024-05-29T12:50:47.496" v="863" actId="2711"/>
        <pc:sldMkLst>
          <pc:docMk/>
          <pc:sldMk cId="3571238248" sldId="381"/>
        </pc:sldMkLst>
      </pc:sldChg>
      <pc:sldChg chg="modSp new mod">
        <pc:chgData name="Valentová Kateřina" userId="8afd0f06-3e87-4097-b323-659d75547c6e" providerId="ADAL" clId="{35CB6A9E-8651-405F-A090-ACC074BE56D2}" dt="2024-05-27T14:16:14.642" v="423" actId="20577"/>
        <pc:sldMkLst>
          <pc:docMk/>
          <pc:sldMk cId="4034318937" sldId="382"/>
        </pc:sldMkLst>
      </pc:sldChg>
      <pc:sldChg chg="modSp new mod">
        <pc:chgData name="Valentová Kateřina" userId="8afd0f06-3e87-4097-b323-659d75547c6e" providerId="ADAL" clId="{35CB6A9E-8651-405F-A090-ACC074BE56D2}" dt="2024-05-29T12:31:53.340" v="807" actId="20577"/>
        <pc:sldMkLst>
          <pc:docMk/>
          <pc:sldMk cId="1678060917" sldId="383"/>
        </pc:sldMkLst>
      </pc:sldChg>
      <pc:sldChg chg="new">
        <pc:chgData name="Valentová Kateřina" userId="8afd0f06-3e87-4097-b323-659d75547c6e" providerId="ADAL" clId="{35CB6A9E-8651-405F-A090-ACC074BE56D2}" dt="2024-05-27T14:24:18.604" v="568" actId="680"/>
        <pc:sldMkLst>
          <pc:docMk/>
          <pc:sldMk cId="3135218001" sldId="384"/>
        </pc:sldMkLst>
      </pc:sldChg>
      <pc:sldChg chg="modSp new mod">
        <pc:chgData name="Valentová Kateřina" userId="8afd0f06-3e87-4097-b323-659d75547c6e" providerId="ADAL" clId="{35CB6A9E-8651-405F-A090-ACC074BE56D2}" dt="2024-05-27T14:28:56.049" v="709" actId="13926"/>
        <pc:sldMkLst>
          <pc:docMk/>
          <pc:sldMk cId="2619438847" sldId="385"/>
        </pc:sldMkLst>
      </pc:sldChg>
      <pc:sldChg chg="modSp new mod">
        <pc:chgData name="Valentová Kateřina" userId="8afd0f06-3e87-4097-b323-659d75547c6e" providerId="ADAL" clId="{35CB6A9E-8651-405F-A090-ACC074BE56D2}" dt="2024-05-27T14:30:29.183" v="755" actId="20577"/>
        <pc:sldMkLst>
          <pc:docMk/>
          <pc:sldMk cId="2777332500" sldId="386"/>
        </pc:sldMkLst>
      </pc:sldChg>
      <pc:sldChg chg="new del">
        <pc:chgData name="Valentová Kateřina" userId="8afd0f06-3e87-4097-b323-659d75547c6e" providerId="ADAL" clId="{35CB6A9E-8651-405F-A090-ACC074BE56D2}" dt="2024-05-27T14:30:23.741" v="743" actId="2696"/>
        <pc:sldMkLst>
          <pc:docMk/>
          <pc:sldMk cId="1080531886" sldId="387"/>
        </pc:sldMkLst>
      </pc:sldChg>
      <pc:sldChg chg="modSp new mod">
        <pc:chgData name="Valentová Kateřina" userId="8afd0f06-3e87-4097-b323-659d75547c6e" providerId="ADAL" clId="{35CB6A9E-8651-405F-A090-ACC074BE56D2}" dt="2024-05-27T14:30:32.054" v="761" actId="20577"/>
        <pc:sldMkLst>
          <pc:docMk/>
          <pc:sldMk cId="1544525109" sldId="388"/>
        </pc:sldMkLst>
      </pc:sldChg>
      <pc:sldChg chg="modSp new mod">
        <pc:chgData name="Valentová Kateřina" userId="8afd0f06-3e87-4097-b323-659d75547c6e" providerId="ADAL" clId="{35CB6A9E-8651-405F-A090-ACC074BE56D2}" dt="2024-05-27T14:30:35.322" v="767" actId="20577"/>
        <pc:sldMkLst>
          <pc:docMk/>
          <pc:sldMk cId="2109776415" sldId="389"/>
        </pc:sldMkLst>
      </pc:sldChg>
    </pc:docChg>
  </pc:docChgLst>
  <pc:docChgLst>
    <pc:chgData name="Žmolíková Darina" userId="da9ba98f-0ed6-4a3a-b86a-9e7378a9cee0" providerId="ADAL" clId="{42D1ACA5-A71E-4524-AD6F-34ABE66911D0}"/>
    <pc:docChg chg="modSld">
      <pc:chgData name="Žmolíková Darina" userId="da9ba98f-0ed6-4a3a-b86a-9e7378a9cee0" providerId="ADAL" clId="{42D1ACA5-A71E-4524-AD6F-34ABE66911D0}" dt="2024-12-18T08:32:43.595" v="1" actId="14100"/>
      <pc:docMkLst>
        <pc:docMk/>
      </pc:docMkLst>
      <pc:sldChg chg="modSp mod">
        <pc:chgData name="Žmolíková Darina" userId="da9ba98f-0ed6-4a3a-b86a-9e7378a9cee0" providerId="ADAL" clId="{42D1ACA5-A71E-4524-AD6F-34ABE66911D0}" dt="2024-12-18T08:32:43.595" v="1" actId="14100"/>
        <pc:sldMkLst>
          <pc:docMk/>
          <pc:sldMk cId="1678060917" sldId="383"/>
        </pc:sldMkLst>
      </pc:sldChg>
    </pc:docChg>
  </pc:docChgLst>
  <pc:docChgLst>
    <pc:chgData name="Zimáček Tomáš" userId="9d41dccd-2e98-4a15-a25d-d92fa426e77f" providerId="ADAL" clId="{F12426CE-D715-4B44-9675-11FB09EDE882}"/>
    <pc:docChg chg="undo custSel delSld modSld">
      <pc:chgData name="Zimáček Tomáš" userId="9d41dccd-2e98-4a15-a25d-d92fa426e77f" providerId="ADAL" clId="{F12426CE-D715-4B44-9675-11FB09EDE882}" dt="2022-03-15T09:02:37.970" v="701" actId="5793"/>
      <pc:docMkLst>
        <pc:docMk/>
      </pc:docMkLst>
      <pc:sldChg chg="modSp mod">
        <pc:chgData name="Zimáček Tomáš" userId="9d41dccd-2e98-4a15-a25d-d92fa426e77f" providerId="ADAL" clId="{F12426CE-D715-4B44-9675-11FB09EDE882}" dt="2022-03-15T08:37:30.709" v="44" actId="20577"/>
        <pc:sldMkLst>
          <pc:docMk/>
          <pc:sldMk cId="2134653494" sldId="256"/>
        </pc:sldMkLst>
      </pc:sldChg>
      <pc:sldChg chg="modSp mod">
        <pc:chgData name="Zimáček Tomáš" userId="9d41dccd-2e98-4a15-a25d-d92fa426e77f" providerId="ADAL" clId="{F12426CE-D715-4B44-9675-11FB09EDE882}" dt="2022-03-15T08:50:35.697" v="403" actId="5793"/>
        <pc:sldMkLst>
          <pc:docMk/>
          <pc:sldMk cId="1701272261" sldId="257"/>
        </pc:sldMkLst>
      </pc:sldChg>
      <pc:sldChg chg="modSp mod">
        <pc:chgData name="Zimáček Tomáš" userId="9d41dccd-2e98-4a15-a25d-d92fa426e77f" providerId="ADAL" clId="{F12426CE-D715-4B44-9675-11FB09EDE882}" dt="2022-03-15T08:44:00.906" v="178" actId="27636"/>
        <pc:sldMkLst>
          <pc:docMk/>
          <pc:sldMk cId="2843767333" sldId="258"/>
        </pc:sldMkLst>
      </pc:sldChg>
      <pc:sldChg chg="modSp mod">
        <pc:chgData name="Zimáček Tomáš" userId="9d41dccd-2e98-4a15-a25d-d92fa426e77f" providerId="ADAL" clId="{F12426CE-D715-4B44-9675-11FB09EDE882}" dt="2022-03-15T08:58:56.718" v="598" actId="948"/>
        <pc:sldMkLst>
          <pc:docMk/>
          <pc:sldMk cId="4193525154" sldId="259"/>
        </pc:sldMkLst>
      </pc:sldChg>
      <pc:sldChg chg="modSp del mod">
        <pc:chgData name="Zimáček Tomáš" userId="9d41dccd-2e98-4a15-a25d-d92fa426e77f" providerId="ADAL" clId="{F12426CE-D715-4B44-9675-11FB09EDE882}" dt="2022-03-15T08:46:14.246" v="204" actId="2696"/>
        <pc:sldMkLst>
          <pc:docMk/>
          <pc:sldMk cId="3089584941" sldId="260"/>
        </pc:sldMkLst>
      </pc:sldChg>
      <pc:sldChg chg="modSp mod">
        <pc:chgData name="Zimáček Tomáš" userId="9d41dccd-2e98-4a15-a25d-d92fa426e77f" providerId="ADAL" clId="{F12426CE-D715-4B44-9675-11FB09EDE882}" dt="2022-03-15T09:02:37.970" v="701" actId="5793"/>
        <pc:sldMkLst>
          <pc:docMk/>
          <pc:sldMk cId="1308633698" sldId="261"/>
        </pc:sldMkLst>
      </pc:sldChg>
      <pc:sldChg chg="modSp del mod">
        <pc:chgData name="Zimáček Tomáš" userId="9d41dccd-2e98-4a15-a25d-d92fa426e77f" providerId="ADAL" clId="{F12426CE-D715-4B44-9675-11FB09EDE882}" dt="2022-03-15T08:44:15.346" v="179" actId="2696"/>
        <pc:sldMkLst>
          <pc:docMk/>
          <pc:sldMk cId="3174815548" sldId="262"/>
        </pc:sldMkLst>
      </pc:sldChg>
      <pc:sldChg chg="modSp mod">
        <pc:chgData name="Zimáček Tomáš" userId="9d41dccd-2e98-4a15-a25d-d92fa426e77f" providerId="ADAL" clId="{F12426CE-D715-4B44-9675-11FB09EDE882}" dt="2022-03-15T09:02:07.994" v="679" actId="20577"/>
        <pc:sldMkLst>
          <pc:docMk/>
          <pc:sldMk cId="574807206" sldId="265"/>
        </pc:sldMkLst>
      </pc:sldChg>
    </pc:docChg>
  </pc:docChgLst>
  <pc:docChgLst>
    <pc:chgData name="Žmolíková Darina" userId="da9ba98f-0ed6-4a3a-b86a-9e7378a9cee0" providerId="ADAL" clId="{157067A6-6F4E-4A65-8A74-04737E1BB879}"/>
    <pc:docChg chg="undo custSel modSld">
      <pc:chgData name="Žmolíková Darina" userId="da9ba98f-0ed6-4a3a-b86a-9e7378a9cee0" providerId="ADAL" clId="{157067A6-6F4E-4A65-8A74-04737E1BB879}" dt="2024-06-05T09:36:33.910" v="469" actId="2711"/>
      <pc:docMkLst>
        <pc:docMk/>
      </pc:docMkLst>
      <pc:sldChg chg="modSp mod">
        <pc:chgData name="Žmolíková Darina" userId="da9ba98f-0ed6-4a3a-b86a-9e7378a9cee0" providerId="ADAL" clId="{157067A6-6F4E-4A65-8A74-04737E1BB879}" dt="2024-06-05T08:52:20.378" v="0" actId="14100"/>
        <pc:sldMkLst>
          <pc:docMk/>
          <pc:sldMk cId="3436538570" sldId="355"/>
        </pc:sldMkLst>
      </pc:sldChg>
      <pc:sldChg chg="modSp mod">
        <pc:chgData name="Žmolíková Darina" userId="da9ba98f-0ed6-4a3a-b86a-9e7378a9cee0" providerId="ADAL" clId="{157067A6-6F4E-4A65-8A74-04737E1BB879}" dt="2024-06-05T09:04:36.684" v="129" actId="14100"/>
        <pc:sldMkLst>
          <pc:docMk/>
          <pc:sldMk cId="3421802501" sldId="372"/>
        </pc:sldMkLst>
      </pc:sldChg>
      <pc:sldChg chg="modSp mod">
        <pc:chgData name="Žmolíková Darina" userId="da9ba98f-0ed6-4a3a-b86a-9e7378a9cee0" providerId="ADAL" clId="{157067A6-6F4E-4A65-8A74-04737E1BB879}" dt="2024-06-05T08:55:19.694" v="7" actId="255"/>
        <pc:sldMkLst>
          <pc:docMk/>
          <pc:sldMk cId="963252173" sldId="401"/>
        </pc:sldMkLst>
      </pc:sldChg>
      <pc:sldChg chg="modSp mod">
        <pc:chgData name="Žmolíková Darina" userId="da9ba98f-0ed6-4a3a-b86a-9e7378a9cee0" providerId="ADAL" clId="{157067A6-6F4E-4A65-8A74-04737E1BB879}" dt="2024-06-05T08:55:29.469" v="8" actId="108"/>
        <pc:sldMkLst>
          <pc:docMk/>
          <pc:sldMk cId="1119109352" sldId="402"/>
        </pc:sldMkLst>
      </pc:sldChg>
      <pc:sldChg chg="modSp mod">
        <pc:chgData name="Žmolíková Darina" userId="da9ba98f-0ed6-4a3a-b86a-9e7378a9cee0" providerId="ADAL" clId="{157067A6-6F4E-4A65-8A74-04737E1BB879}" dt="2024-06-05T08:55:33.175" v="9" actId="108"/>
        <pc:sldMkLst>
          <pc:docMk/>
          <pc:sldMk cId="3958180937" sldId="403"/>
        </pc:sldMkLst>
      </pc:sldChg>
      <pc:sldChg chg="modSp mod">
        <pc:chgData name="Žmolíková Darina" userId="da9ba98f-0ed6-4a3a-b86a-9e7378a9cee0" providerId="ADAL" clId="{157067A6-6F4E-4A65-8A74-04737E1BB879}" dt="2024-06-05T08:55:54.534" v="12" actId="20577"/>
        <pc:sldMkLst>
          <pc:docMk/>
          <pc:sldMk cId="2947407617" sldId="404"/>
        </pc:sldMkLst>
      </pc:sldChg>
      <pc:sldChg chg="modSp mod">
        <pc:chgData name="Žmolíková Darina" userId="da9ba98f-0ed6-4a3a-b86a-9e7378a9cee0" providerId="ADAL" clId="{157067A6-6F4E-4A65-8A74-04737E1BB879}" dt="2024-06-05T08:55:59.813" v="13" actId="108"/>
        <pc:sldMkLst>
          <pc:docMk/>
          <pc:sldMk cId="2573754498" sldId="405"/>
        </pc:sldMkLst>
      </pc:sldChg>
      <pc:sldChg chg="modSp mod">
        <pc:chgData name="Žmolíková Darina" userId="da9ba98f-0ed6-4a3a-b86a-9e7378a9cee0" providerId="ADAL" clId="{157067A6-6F4E-4A65-8A74-04737E1BB879}" dt="2024-06-05T08:56:04.662" v="14" actId="108"/>
        <pc:sldMkLst>
          <pc:docMk/>
          <pc:sldMk cId="1160290509" sldId="406"/>
        </pc:sldMkLst>
      </pc:sldChg>
      <pc:sldChg chg="modSp mod">
        <pc:chgData name="Žmolíková Darina" userId="da9ba98f-0ed6-4a3a-b86a-9e7378a9cee0" providerId="ADAL" clId="{157067A6-6F4E-4A65-8A74-04737E1BB879}" dt="2024-06-05T08:56:10.133" v="15" actId="108"/>
        <pc:sldMkLst>
          <pc:docMk/>
          <pc:sldMk cId="2686209044" sldId="407"/>
        </pc:sldMkLst>
      </pc:sldChg>
      <pc:sldChg chg="modSp mod">
        <pc:chgData name="Žmolíková Darina" userId="da9ba98f-0ed6-4a3a-b86a-9e7378a9cee0" providerId="ADAL" clId="{157067A6-6F4E-4A65-8A74-04737E1BB879}" dt="2024-06-05T08:56:14.009" v="16" actId="108"/>
        <pc:sldMkLst>
          <pc:docMk/>
          <pc:sldMk cId="1734330986" sldId="408"/>
        </pc:sldMkLst>
      </pc:sldChg>
      <pc:sldChg chg="modSp mod">
        <pc:chgData name="Žmolíková Darina" userId="da9ba98f-0ed6-4a3a-b86a-9e7378a9cee0" providerId="ADAL" clId="{157067A6-6F4E-4A65-8A74-04737E1BB879}" dt="2024-06-05T09:36:33.910" v="469" actId="2711"/>
        <pc:sldMkLst>
          <pc:docMk/>
          <pc:sldMk cId="3051146434" sldId="409"/>
        </pc:sldMkLst>
      </pc:sldChg>
      <pc:sldChg chg="modSp mod">
        <pc:chgData name="Žmolíková Darina" userId="da9ba98f-0ed6-4a3a-b86a-9e7378a9cee0" providerId="ADAL" clId="{157067A6-6F4E-4A65-8A74-04737E1BB879}" dt="2024-06-05T09:04:01.936" v="117" actId="108"/>
        <pc:sldMkLst>
          <pc:docMk/>
          <pc:sldMk cId="1572991330" sldId="410"/>
        </pc:sldMkLst>
      </pc:sldChg>
      <pc:sldChg chg="modSp mod">
        <pc:chgData name="Žmolíková Darina" userId="da9ba98f-0ed6-4a3a-b86a-9e7378a9cee0" providerId="ADAL" clId="{157067A6-6F4E-4A65-8A74-04737E1BB879}" dt="2024-06-05T09:04:08.175" v="118" actId="108"/>
        <pc:sldMkLst>
          <pc:docMk/>
          <pc:sldMk cId="974310417" sldId="411"/>
        </pc:sldMkLst>
      </pc:sldChg>
      <pc:sldChg chg="modSp mod">
        <pc:chgData name="Žmolíková Darina" userId="da9ba98f-0ed6-4a3a-b86a-9e7378a9cee0" providerId="ADAL" clId="{157067A6-6F4E-4A65-8A74-04737E1BB879}" dt="2024-06-05T09:27:38.478" v="459" actId="5793"/>
        <pc:sldMkLst>
          <pc:docMk/>
          <pc:sldMk cId="2447515034" sldId="412"/>
        </pc:sldMkLst>
      </pc:sldChg>
      <pc:sldChg chg="modSp mod">
        <pc:chgData name="Žmolíková Darina" userId="da9ba98f-0ed6-4a3a-b86a-9e7378a9cee0" providerId="ADAL" clId="{157067A6-6F4E-4A65-8A74-04737E1BB879}" dt="2024-06-05T09:04:51.024" v="132" actId="108"/>
        <pc:sldMkLst>
          <pc:docMk/>
          <pc:sldMk cId="244193331" sldId="413"/>
        </pc:sldMkLst>
      </pc:sldChg>
      <pc:sldChg chg="modSp mod">
        <pc:chgData name="Žmolíková Darina" userId="da9ba98f-0ed6-4a3a-b86a-9e7378a9cee0" providerId="ADAL" clId="{157067A6-6F4E-4A65-8A74-04737E1BB879}" dt="2024-06-05T09:29:26.704" v="460" actId="2711"/>
        <pc:sldMkLst>
          <pc:docMk/>
          <pc:sldMk cId="3343687306" sldId="414"/>
        </pc:sldMkLst>
      </pc:sldChg>
      <pc:sldChg chg="modSp mod">
        <pc:chgData name="Žmolíková Darina" userId="da9ba98f-0ed6-4a3a-b86a-9e7378a9cee0" providerId="ADAL" clId="{157067A6-6F4E-4A65-8A74-04737E1BB879}" dt="2024-06-05T09:30:27.652" v="462" actId="14100"/>
        <pc:sldMkLst>
          <pc:docMk/>
          <pc:sldMk cId="528432096" sldId="415"/>
        </pc:sldMkLst>
      </pc:sldChg>
      <pc:sldChg chg="modSp mod">
        <pc:chgData name="Žmolíková Darina" userId="da9ba98f-0ed6-4a3a-b86a-9e7378a9cee0" providerId="ADAL" clId="{157067A6-6F4E-4A65-8A74-04737E1BB879}" dt="2024-06-05T09:31:37.883" v="463" actId="2711"/>
        <pc:sldMkLst>
          <pc:docMk/>
          <pc:sldMk cId="2757799476" sldId="416"/>
        </pc:sldMkLst>
      </pc:sldChg>
      <pc:sldChg chg="modSp mod">
        <pc:chgData name="Žmolíková Darina" userId="da9ba98f-0ed6-4a3a-b86a-9e7378a9cee0" providerId="ADAL" clId="{157067A6-6F4E-4A65-8A74-04737E1BB879}" dt="2024-06-05T09:20:58.810" v="441" actId="14100"/>
        <pc:sldMkLst>
          <pc:docMk/>
          <pc:sldMk cId="1429010748" sldId="417"/>
        </pc:sldMkLst>
      </pc:sldChg>
      <pc:sldChg chg="modSp mod">
        <pc:chgData name="Žmolíková Darina" userId="da9ba98f-0ed6-4a3a-b86a-9e7378a9cee0" providerId="ADAL" clId="{157067A6-6F4E-4A65-8A74-04737E1BB879}" dt="2024-06-05T09:33:07.098" v="468" actId="20577"/>
        <pc:sldMkLst>
          <pc:docMk/>
          <pc:sldMk cId="3097093849" sldId="418"/>
        </pc:sldMkLst>
      </pc:sldChg>
      <pc:sldChg chg="modSp mod">
        <pc:chgData name="Žmolíková Darina" userId="da9ba98f-0ed6-4a3a-b86a-9e7378a9cee0" providerId="ADAL" clId="{157067A6-6F4E-4A65-8A74-04737E1BB879}" dt="2024-06-05T09:07:57.581" v="155" actId="113"/>
        <pc:sldMkLst>
          <pc:docMk/>
          <pc:sldMk cId="207113001" sldId="419"/>
        </pc:sldMkLst>
      </pc:sldChg>
      <pc:sldChg chg="modSp mod">
        <pc:chgData name="Žmolíková Darina" userId="da9ba98f-0ed6-4a3a-b86a-9e7378a9cee0" providerId="ADAL" clId="{157067A6-6F4E-4A65-8A74-04737E1BB879}" dt="2024-06-05T09:03:49.466" v="116" actId="108"/>
        <pc:sldMkLst>
          <pc:docMk/>
          <pc:sldMk cId="2729526803" sldId="426"/>
        </pc:sldMkLst>
      </pc:sldChg>
    </pc:docChg>
  </pc:docChgLst>
  <pc:docChgLst>
    <pc:chgData name="Žmolíková Darina" userId="da9ba98f-0ed6-4a3a-b86a-9e7378a9cee0" providerId="ADAL" clId="{EA70B2F4-A23D-4741-983E-C480D1D56E27}"/>
    <pc:docChg chg="undo custSel addSld delSld modSld sldOrd">
      <pc:chgData name="Žmolíková Darina" userId="da9ba98f-0ed6-4a3a-b86a-9e7378a9cee0" providerId="ADAL" clId="{EA70B2F4-A23D-4741-983E-C480D1D56E27}" dt="2024-12-17T11:02:15.705" v="3068" actId="20577"/>
      <pc:docMkLst>
        <pc:docMk/>
      </pc:docMkLst>
      <pc:sldChg chg="modSp mod">
        <pc:chgData name="Žmolíková Darina" userId="da9ba98f-0ed6-4a3a-b86a-9e7378a9cee0" providerId="ADAL" clId="{EA70B2F4-A23D-4741-983E-C480D1D56E27}" dt="2024-12-17T08:24:58.198" v="7" actId="20577"/>
        <pc:sldMkLst>
          <pc:docMk/>
          <pc:sldMk cId="2134653494" sldId="256"/>
        </pc:sldMkLst>
      </pc:sldChg>
      <pc:sldChg chg="add del">
        <pc:chgData name="Žmolíková Darina" userId="da9ba98f-0ed6-4a3a-b86a-9e7378a9cee0" providerId="ADAL" clId="{EA70B2F4-A23D-4741-983E-C480D1D56E27}" dt="2024-12-17T09:18:29.680" v="759" actId="47"/>
        <pc:sldMkLst>
          <pc:docMk/>
          <pc:sldMk cId="745454274" sldId="264"/>
        </pc:sldMkLst>
      </pc:sldChg>
      <pc:sldChg chg="del">
        <pc:chgData name="Žmolíková Darina" userId="da9ba98f-0ed6-4a3a-b86a-9e7378a9cee0" providerId="ADAL" clId="{EA70B2F4-A23D-4741-983E-C480D1D56E27}" dt="2024-12-17T09:17:37.198" v="729" actId="47"/>
        <pc:sldMkLst>
          <pc:docMk/>
          <pc:sldMk cId="1981844351" sldId="299"/>
        </pc:sldMkLst>
      </pc:sldChg>
      <pc:sldChg chg="modSp mod">
        <pc:chgData name="Žmolíková Darina" userId="da9ba98f-0ed6-4a3a-b86a-9e7378a9cee0" providerId="ADAL" clId="{EA70B2F4-A23D-4741-983E-C480D1D56E27}" dt="2024-12-17T08:28:44.459" v="235" actId="20577"/>
        <pc:sldMkLst>
          <pc:docMk/>
          <pc:sldMk cId="1800510528" sldId="325"/>
        </pc:sldMkLst>
      </pc:sldChg>
      <pc:sldChg chg="del">
        <pc:chgData name="Žmolíková Darina" userId="da9ba98f-0ed6-4a3a-b86a-9e7378a9cee0" providerId="ADAL" clId="{EA70B2F4-A23D-4741-983E-C480D1D56E27}" dt="2024-12-17T09:17:36.400" v="728" actId="47"/>
        <pc:sldMkLst>
          <pc:docMk/>
          <pc:sldMk cId="1181024368" sldId="347"/>
        </pc:sldMkLst>
      </pc:sldChg>
      <pc:sldChg chg="del">
        <pc:chgData name="Žmolíková Darina" userId="da9ba98f-0ed6-4a3a-b86a-9e7378a9cee0" providerId="ADAL" clId="{EA70B2F4-A23D-4741-983E-C480D1D56E27}" dt="2024-12-17T08:32:54.920" v="320" actId="47"/>
        <pc:sldMkLst>
          <pc:docMk/>
          <pc:sldMk cId="1787436740" sldId="354"/>
        </pc:sldMkLst>
      </pc:sldChg>
      <pc:sldChg chg="del">
        <pc:chgData name="Žmolíková Darina" userId="da9ba98f-0ed6-4a3a-b86a-9e7378a9cee0" providerId="ADAL" clId="{EA70B2F4-A23D-4741-983E-C480D1D56E27}" dt="2024-12-17T08:33:00.224" v="322" actId="47"/>
        <pc:sldMkLst>
          <pc:docMk/>
          <pc:sldMk cId="3436538570" sldId="355"/>
        </pc:sldMkLst>
      </pc:sldChg>
      <pc:sldChg chg="del">
        <pc:chgData name="Žmolíková Darina" userId="da9ba98f-0ed6-4a3a-b86a-9e7378a9cee0" providerId="ADAL" clId="{EA70B2F4-A23D-4741-983E-C480D1D56E27}" dt="2024-12-17T08:32:58.410" v="321" actId="47"/>
        <pc:sldMkLst>
          <pc:docMk/>
          <pc:sldMk cId="3467117909" sldId="358"/>
        </pc:sldMkLst>
      </pc:sldChg>
      <pc:sldChg chg="del">
        <pc:chgData name="Žmolíková Darina" userId="da9ba98f-0ed6-4a3a-b86a-9e7378a9cee0" providerId="ADAL" clId="{EA70B2F4-A23D-4741-983E-C480D1D56E27}" dt="2024-12-17T09:17:33.750" v="727" actId="47"/>
        <pc:sldMkLst>
          <pc:docMk/>
          <pc:sldMk cId="2115388237" sldId="366"/>
        </pc:sldMkLst>
      </pc:sldChg>
      <pc:sldChg chg="del">
        <pc:chgData name="Žmolíková Darina" userId="da9ba98f-0ed6-4a3a-b86a-9e7378a9cee0" providerId="ADAL" clId="{EA70B2F4-A23D-4741-983E-C480D1D56E27}" dt="2024-12-17T09:17:32.730" v="726" actId="47"/>
        <pc:sldMkLst>
          <pc:docMk/>
          <pc:sldMk cId="1872045031" sldId="367"/>
        </pc:sldMkLst>
      </pc:sldChg>
      <pc:sldChg chg="del">
        <pc:chgData name="Žmolíková Darina" userId="da9ba98f-0ed6-4a3a-b86a-9e7378a9cee0" providerId="ADAL" clId="{EA70B2F4-A23D-4741-983E-C480D1D56E27}" dt="2024-12-17T09:17:14.178" v="725" actId="47"/>
        <pc:sldMkLst>
          <pc:docMk/>
          <pc:sldMk cId="734797016" sldId="368"/>
        </pc:sldMkLst>
      </pc:sldChg>
      <pc:sldChg chg="del">
        <pc:chgData name="Žmolíková Darina" userId="da9ba98f-0ed6-4a3a-b86a-9e7378a9cee0" providerId="ADAL" clId="{EA70B2F4-A23D-4741-983E-C480D1D56E27}" dt="2024-12-17T09:17:39.063" v="730" actId="47"/>
        <pc:sldMkLst>
          <pc:docMk/>
          <pc:sldMk cId="2515495761" sldId="370"/>
        </pc:sldMkLst>
      </pc:sldChg>
      <pc:sldChg chg="del">
        <pc:chgData name="Žmolíková Darina" userId="da9ba98f-0ed6-4a3a-b86a-9e7378a9cee0" providerId="ADAL" clId="{EA70B2F4-A23D-4741-983E-C480D1D56E27}" dt="2024-12-17T08:39:56.753" v="337" actId="47"/>
        <pc:sldMkLst>
          <pc:docMk/>
          <pc:sldMk cId="3421802501" sldId="372"/>
        </pc:sldMkLst>
      </pc:sldChg>
      <pc:sldChg chg="ord">
        <pc:chgData name="Žmolíková Darina" userId="da9ba98f-0ed6-4a3a-b86a-9e7378a9cee0" providerId="ADAL" clId="{EA70B2F4-A23D-4741-983E-C480D1D56E27}" dt="2024-12-17T09:19:43.455" v="763"/>
        <pc:sldMkLst>
          <pc:docMk/>
          <pc:sldMk cId="1714393803" sldId="373"/>
        </pc:sldMkLst>
      </pc:sldChg>
      <pc:sldChg chg="del">
        <pc:chgData name="Žmolíková Darina" userId="da9ba98f-0ed6-4a3a-b86a-9e7378a9cee0" providerId="ADAL" clId="{EA70B2F4-A23D-4741-983E-C480D1D56E27}" dt="2024-12-17T08:38:03.858" v="323" actId="47"/>
        <pc:sldMkLst>
          <pc:docMk/>
          <pc:sldMk cId="1689388361" sldId="376"/>
        </pc:sldMkLst>
      </pc:sldChg>
      <pc:sldChg chg="ord">
        <pc:chgData name="Žmolíková Darina" userId="da9ba98f-0ed6-4a3a-b86a-9e7378a9cee0" providerId="ADAL" clId="{EA70B2F4-A23D-4741-983E-C480D1D56E27}" dt="2024-12-17T09:19:43.455" v="763"/>
        <pc:sldMkLst>
          <pc:docMk/>
          <pc:sldMk cId="1434786035" sldId="378"/>
        </pc:sldMkLst>
      </pc:sldChg>
      <pc:sldChg chg="del">
        <pc:chgData name="Žmolíková Darina" userId="da9ba98f-0ed6-4a3a-b86a-9e7378a9cee0" providerId="ADAL" clId="{EA70B2F4-A23D-4741-983E-C480D1D56E27}" dt="2024-12-17T08:29:07.966" v="236" actId="47"/>
        <pc:sldMkLst>
          <pc:docMk/>
          <pc:sldMk cId="3202297546" sldId="380"/>
        </pc:sldMkLst>
      </pc:sldChg>
      <pc:sldChg chg="modSp del mod">
        <pc:chgData name="Žmolíková Darina" userId="da9ba98f-0ed6-4a3a-b86a-9e7378a9cee0" providerId="ADAL" clId="{EA70B2F4-A23D-4741-983E-C480D1D56E27}" dt="2024-12-17T09:18:51.057" v="761" actId="47"/>
        <pc:sldMkLst>
          <pc:docMk/>
          <pc:sldMk cId="3571238248" sldId="381"/>
        </pc:sldMkLst>
      </pc:sldChg>
      <pc:sldChg chg="del">
        <pc:chgData name="Žmolíková Darina" userId="da9ba98f-0ed6-4a3a-b86a-9e7378a9cee0" providerId="ADAL" clId="{EA70B2F4-A23D-4741-983E-C480D1D56E27}" dt="2024-12-17T08:30:07.282" v="242" actId="47"/>
        <pc:sldMkLst>
          <pc:docMk/>
          <pc:sldMk cId="4034318937" sldId="382"/>
        </pc:sldMkLst>
      </pc:sldChg>
      <pc:sldChg chg="modSp mod">
        <pc:chgData name="Žmolíková Darina" userId="da9ba98f-0ed6-4a3a-b86a-9e7378a9cee0" providerId="ADAL" clId="{EA70B2F4-A23D-4741-983E-C480D1D56E27}" dt="2024-12-17T09:32:29.896" v="885" actId="108"/>
        <pc:sldMkLst>
          <pc:docMk/>
          <pc:sldMk cId="1678060917" sldId="383"/>
        </pc:sldMkLst>
      </pc:sldChg>
      <pc:sldChg chg="del">
        <pc:chgData name="Žmolíková Darina" userId="da9ba98f-0ed6-4a3a-b86a-9e7378a9cee0" providerId="ADAL" clId="{EA70B2F4-A23D-4741-983E-C480D1D56E27}" dt="2024-12-17T08:32:47.913" v="319" actId="47"/>
        <pc:sldMkLst>
          <pc:docMk/>
          <pc:sldMk cId="3135218001" sldId="384"/>
        </pc:sldMkLst>
      </pc:sldChg>
      <pc:sldChg chg="del">
        <pc:chgData name="Žmolíková Darina" userId="da9ba98f-0ed6-4a3a-b86a-9e7378a9cee0" providerId="ADAL" clId="{EA70B2F4-A23D-4741-983E-C480D1D56E27}" dt="2024-12-17T08:38:05.657" v="324" actId="47"/>
        <pc:sldMkLst>
          <pc:docMk/>
          <pc:sldMk cId="2619438847" sldId="385"/>
        </pc:sldMkLst>
      </pc:sldChg>
      <pc:sldChg chg="del">
        <pc:chgData name="Žmolíková Darina" userId="da9ba98f-0ed6-4a3a-b86a-9e7378a9cee0" providerId="ADAL" clId="{EA70B2F4-A23D-4741-983E-C480D1D56E27}" dt="2024-12-17T09:17:40.043" v="731" actId="47"/>
        <pc:sldMkLst>
          <pc:docMk/>
          <pc:sldMk cId="2777332500" sldId="386"/>
        </pc:sldMkLst>
      </pc:sldChg>
      <pc:sldChg chg="modSp del mod">
        <pc:chgData name="Žmolíková Darina" userId="da9ba98f-0ed6-4a3a-b86a-9e7378a9cee0" providerId="ADAL" clId="{EA70B2F4-A23D-4741-983E-C480D1D56E27}" dt="2024-12-17T09:18:30.897" v="760" actId="47"/>
        <pc:sldMkLst>
          <pc:docMk/>
          <pc:sldMk cId="1544525109" sldId="388"/>
        </pc:sldMkLst>
      </pc:sldChg>
      <pc:sldChg chg="modSp mod">
        <pc:chgData name="Žmolíková Darina" userId="da9ba98f-0ed6-4a3a-b86a-9e7378a9cee0" providerId="ADAL" clId="{EA70B2F4-A23D-4741-983E-C480D1D56E27}" dt="2024-12-17T09:17:54.985" v="734" actId="27636"/>
        <pc:sldMkLst>
          <pc:docMk/>
          <pc:sldMk cId="2109776415" sldId="389"/>
        </pc:sldMkLst>
      </pc:sldChg>
      <pc:sldChg chg="del">
        <pc:chgData name="Žmolíková Darina" userId="da9ba98f-0ed6-4a3a-b86a-9e7378a9cee0" providerId="ADAL" clId="{EA70B2F4-A23D-4741-983E-C480D1D56E27}" dt="2024-12-17T09:18:02.655" v="736" actId="47"/>
        <pc:sldMkLst>
          <pc:docMk/>
          <pc:sldMk cId="1170810751" sldId="390"/>
        </pc:sldMkLst>
      </pc:sldChg>
      <pc:sldChg chg="del">
        <pc:chgData name="Žmolíková Darina" userId="da9ba98f-0ed6-4a3a-b86a-9e7378a9cee0" providerId="ADAL" clId="{EA70B2F4-A23D-4741-983E-C480D1D56E27}" dt="2024-12-17T09:18:07.355" v="738" actId="47"/>
        <pc:sldMkLst>
          <pc:docMk/>
          <pc:sldMk cId="820720395" sldId="391"/>
        </pc:sldMkLst>
      </pc:sldChg>
      <pc:sldChg chg="del">
        <pc:chgData name="Žmolíková Darina" userId="da9ba98f-0ed6-4a3a-b86a-9e7378a9cee0" providerId="ADAL" clId="{EA70B2F4-A23D-4741-983E-C480D1D56E27}" dt="2024-12-17T09:18:09.156" v="740" actId="47"/>
        <pc:sldMkLst>
          <pc:docMk/>
          <pc:sldMk cId="2318178062" sldId="392"/>
        </pc:sldMkLst>
      </pc:sldChg>
      <pc:sldChg chg="del">
        <pc:chgData name="Žmolíková Darina" userId="da9ba98f-0ed6-4a3a-b86a-9e7378a9cee0" providerId="ADAL" clId="{EA70B2F4-A23D-4741-983E-C480D1D56E27}" dt="2024-12-17T09:18:13.018" v="742" actId="47"/>
        <pc:sldMkLst>
          <pc:docMk/>
          <pc:sldMk cId="523945869" sldId="393"/>
        </pc:sldMkLst>
      </pc:sldChg>
      <pc:sldChg chg="del">
        <pc:chgData name="Žmolíková Darina" userId="da9ba98f-0ed6-4a3a-b86a-9e7378a9cee0" providerId="ADAL" clId="{EA70B2F4-A23D-4741-983E-C480D1D56E27}" dt="2024-12-17T09:18:18.741" v="748" actId="47"/>
        <pc:sldMkLst>
          <pc:docMk/>
          <pc:sldMk cId="3660497172" sldId="394"/>
        </pc:sldMkLst>
      </pc:sldChg>
      <pc:sldChg chg="del">
        <pc:chgData name="Žmolíková Darina" userId="da9ba98f-0ed6-4a3a-b86a-9e7378a9cee0" providerId="ADAL" clId="{EA70B2F4-A23D-4741-983E-C480D1D56E27}" dt="2024-12-17T09:18:15.852" v="747" actId="47"/>
        <pc:sldMkLst>
          <pc:docMk/>
          <pc:sldMk cId="1331901202" sldId="395"/>
        </pc:sldMkLst>
      </pc:sldChg>
      <pc:sldChg chg="del">
        <pc:chgData name="Žmolíková Darina" userId="da9ba98f-0ed6-4a3a-b86a-9e7378a9cee0" providerId="ADAL" clId="{EA70B2F4-A23D-4741-983E-C480D1D56E27}" dt="2024-12-17T08:32:02.285" v="311" actId="47"/>
        <pc:sldMkLst>
          <pc:docMk/>
          <pc:sldMk cId="3163902968" sldId="396"/>
        </pc:sldMkLst>
      </pc:sldChg>
      <pc:sldChg chg="del">
        <pc:chgData name="Žmolíková Darina" userId="da9ba98f-0ed6-4a3a-b86a-9e7378a9cee0" providerId="ADAL" clId="{EA70B2F4-A23D-4741-983E-C480D1D56E27}" dt="2024-12-17T09:18:19.376" v="749" actId="47"/>
        <pc:sldMkLst>
          <pc:docMk/>
          <pc:sldMk cId="1631201838" sldId="397"/>
        </pc:sldMkLst>
      </pc:sldChg>
      <pc:sldChg chg="del">
        <pc:chgData name="Žmolíková Darina" userId="da9ba98f-0ed6-4a3a-b86a-9e7378a9cee0" providerId="ADAL" clId="{EA70B2F4-A23D-4741-983E-C480D1D56E27}" dt="2024-12-17T09:18:19.884" v="750" actId="47"/>
        <pc:sldMkLst>
          <pc:docMk/>
          <pc:sldMk cId="1052826321" sldId="398"/>
        </pc:sldMkLst>
      </pc:sldChg>
      <pc:sldChg chg="del">
        <pc:chgData name="Žmolíková Darina" userId="da9ba98f-0ed6-4a3a-b86a-9e7378a9cee0" providerId="ADAL" clId="{EA70B2F4-A23D-4741-983E-C480D1D56E27}" dt="2024-12-17T09:18:20.257" v="751" actId="47"/>
        <pc:sldMkLst>
          <pc:docMk/>
          <pc:sldMk cId="68847941" sldId="399"/>
        </pc:sldMkLst>
      </pc:sldChg>
      <pc:sldChg chg="del">
        <pc:chgData name="Žmolíková Darina" userId="da9ba98f-0ed6-4a3a-b86a-9e7378a9cee0" providerId="ADAL" clId="{EA70B2F4-A23D-4741-983E-C480D1D56E27}" dt="2024-12-17T08:38:09.063" v="325" actId="47"/>
        <pc:sldMkLst>
          <pc:docMk/>
          <pc:sldMk cId="963252173" sldId="401"/>
        </pc:sldMkLst>
      </pc:sldChg>
      <pc:sldChg chg="del">
        <pc:chgData name="Žmolíková Darina" userId="da9ba98f-0ed6-4a3a-b86a-9e7378a9cee0" providerId="ADAL" clId="{EA70B2F4-A23D-4741-983E-C480D1D56E27}" dt="2024-12-17T08:38:11.332" v="326" actId="47"/>
        <pc:sldMkLst>
          <pc:docMk/>
          <pc:sldMk cId="1119109352" sldId="402"/>
        </pc:sldMkLst>
      </pc:sldChg>
      <pc:sldChg chg="del">
        <pc:chgData name="Žmolíková Darina" userId="da9ba98f-0ed6-4a3a-b86a-9e7378a9cee0" providerId="ADAL" clId="{EA70B2F4-A23D-4741-983E-C480D1D56E27}" dt="2024-12-17T08:38:12.881" v="327" actId="47"/>
        <pc:sldMkLst>
          <pc:docMk/>
          <pc:sldMk cId="3958180937" sldId="403"/>
        </pc:sldMkLst>
      </pc:sldChg>
      <pc:sldChg chg="del">
        <pc:chgData name="Žmolíková Darina" userId="da9ba98f-0ed6-4a3a-b86a-9e7378a9cee0" providerId="ADAL" clId="{EA70B2F4-A23D-4741-983E-C480D1D56E27}" dt="2024-12-17T08:38:14.859" v="328" actId="47"/>
        <pc:sldMkLst>
          <pc:docMk/>
          <pc:sldMk cId="2947407617" sldId="404"/>
        </pc:sldMkLst>
      </pc:sldChg>
      <pc:sldChg chg="del">
        <pc:chgData name="Žmolíková Darina" userId="da9ba98f-0ed6-4a3a-b86a-9e7378a9cee0" providerId="ADAL" clId="{EA70B2F4-A23D-4741-983E-C480D1D56E27}" dt="2024-12-17T08:38:16.535" v="329" actId="47"/>
        <pc:sldMkLst>
          <pc:docMk/>
          <pc:sldMk cId="2573754498" sldId="405"/>
        </pc:sldMkLst>
      </pc:sldChg>
      <pc:sldChg chg="del">
        <pc:chgData name="Žmolíková Darina" userId="da9ba98f-0ed6-4a3a-b86a-9e7378a9cee0" providerId="ADAL" clId="{EA70B2F4-A23D-4741-983E-C480D1D56E27}" dt="2024-12-17T08:38:17.612" v="330" actId="47"/>
        <pc:sldMkLst>
          <pc:docMk/>
          <pc:sldMk cId="1160290509" sldId="406"/>
        </pc:sldMkLst>
      </pc:sldChg>
      <pc:sldChg chg="del">
        <pc:chgData name="Žmolíková Darina" userId="da9ba98f-0ed6-4a3a-b86a-9e7378a9cee0" providerId="ADAL" clId="{EA70B2F4-A23D-4741-983E-C480D1D56E27}" dt="2024-12-17T08:38:21" v="331" actId="47"/>
        <pc:sldMkLst>
          <pc:docMk/>
          <pc:sldMk cId="2686209044" sldId="407"/>
        </pc:sldMkLst>
      </pc:sldChg>
      <pc:sldChg chg="del">
        <pc:chgData name="Žmolíková Darina" userId="da9ba98f-0ed6-4a3a-b86a-9e7378a9cee0" providerId="ADAL" clId="{EA70B2F4-A23D-4741-983E-C480D1D56E27}" dt="2024-12-17T08:38:22.593" v="332" actId="47"/>
        <pc:sldMkLst>
          <pc:docMk/>
          <pc:sldMk cId="1734330986" sldId="408"/>
        </pc:sldMkLst>
      </pc:sldChg>
      <pc:sldChg chg="del">
        <pc:chgData name="Žmolíková Darina" userId="da9ba98f-0ed6-4a3a-b86a-9e7378a9cee0" providerId="ADAL" clId="{EA70B2F4-A23D-4741-983E-C480D1D56E27}" dt="2024-12-17T08:38:27.673" v="333" actId="47"/>
        <pc:sldMkLst>
          <pc:docMk/>
          <pc:sldMk cId="3051146434" sldId="409"/>
        </pc:sldMkLst>
      </pc:sldChg>
      <pc:sldChg chg="del">
        <pc:chgData name="Žmolíková Darina" userId="da9ba98f-0ed6-4a3a-b86a-9e7378a9cee0" providerId="ADAL" clId="{EA70B2F4-A23D-4741-983E-C480D1D56E27}" dt="2024-12-17T08:38:57.994" v="335" actId="47"/>
        <pc:sldMkLst>
          <pc:docMk/>
          <pc:sldMk cId="1572991330" sldId="410"/>
        </pc:sldMkLst>
      </pc:sldChg>
      <pc:sldChg chg="del">
        <pc:chgData name="Žmolíková Darina" userId="da9ba98f-0ed6-4a3a-b86a-9e7378a9cee0" providerId="ADAL" clId="{EA70B2F4-A23D-4741-983E-C480D1D56E27}" dt="2024-12-17T08:39:59.024" v="339" actId="47"/>
        <pc:sldMkLst>
          <pc:docMk/>
          <pc:sldMk cId="974310417" sldId="411"/>
        </pc:sldMkLst>
      </pc:sldChg>
      <pc:sldChg chg="del">
        <pc:chgData name="Žmolíková Darina" userId="da9ba98f-0ed6-4a3a-b86a-9e7378a9cee0" providerId="ADAL" clId="{EA70B2F4-A23D-4741-983E-C480D1D56E27}" dt="2024-12-17T08:39:58.026" v="338" actId="47"/>
        <pc:sldMkLst>
          <pc:docMk/>
          <pc:sldMk cId="2447515034" sldId="412"/>
        </pc:sldMkLst>
      </pc:sldChg>
      <pc:sldChg chg="del">
        <pc:chgData name="Žmolíková Darina" userId="da9ba98f-0ed6-4a3a-b86a-9e7378a9cee0" providerId="ADAL" clId="{EA70B2F4-A23D-4741-983E-C480D1D56E27}" dt="2024-12-17T08:39:47.917" v="336" actId="47"/>
        <pc:sldMkLst>
          <pc:docMk/>
          <pc:sldMk cId="244193331" sldId="413"/>
        </pc:sldMkLst>
      </pc:sldChg>
      <pc:sldChg chg="modSp mod">
        <pc:chgData name="Žmolíková Darina" userId="da9ba98f-0ed6-4a3a-b86a-9e7378a9cee0" providerId="ADAL" clId="{EA70B2F4-A23D-4741-983E-C480D1D56E27}" dt="2024-12-17T08:44:34.413" v="344" actId="20577"/>
        <pc:sldMkLst>
          <pc:docMk/>
          <pc:sldMk cId="3343687306" sldId="414"/>
        </pc:sldMkLst>
      </pc:sldChg>
      <pc:sldChg chg="modSp mod">
        <pc:chgData name="Žmolíková Darina" userId="da9ba98f-0ed6-4a3a-b86a-9e7378a9cee0" providerId="ADAL" clId="{EA70B2F4-A23D-4741-983E-C480D1D56E27}" dt="2024-12-17T09:52:45.399" v="1494" actId="20577"/>
        <pc:sldMkLst>
          <pc:docMk/>
          <pc:sldMk cId="528432096" sldId="415"/>
        </pc:sldMkLst>
      </pc:sldChg>
      <pc:sldChg chg="del">
        <pc:chgData name="Žmolíková Darina" userId="da9ba98f-0ed6-4a3a-b86a-9e7378a9cee0" providerId="ADAL" clId="{EA70B2F4-A23D-4741-983E-C480D1D56E27}" dt="2024-12-17T09:16:29.313" v="722" actId="47"/>
        <pc:sldMkLst>
          <pc:docMk/>
          <pc:sldMk cId="1429010748" sldId="417"/>
        </pc:sldMkLst>
      </pc:sldChg>
      <pc:sldChg chg="del">
        <pc:chgData name="Žmolíková Darina" userId="da9ba98f-0ed6-4a3a-b86a-9e7378a9cee0" providerId="ADAL" clId="{EA70B2F4-A23D-4741-983E-C480D1D56E27}" dt="2024-12-17T09:16:31.646" v="723" actId="47"/>
        <pc:sldMkLst>
          <pc:docMk/>
          <pc:sldMk cId="3097093849" sldId="418"/>
        </pc:sldMkLst>
      </pc:sldChg>
      <pc:sldChg chg="del">
        <pc:chgData name="Žmolíková Darina" userId="da9ba98f-0ed6-4a3a-b86a-9e7378a9cee0" providerId="ADAL" clId="{EA70B2F4-A23D-4741-983E-C480D1D56E27}" dt="2024-12-17T09:16:50.351" v="724" actId="47"/>
        <pc:sldMkLst>
          <pc:docMk/>
          <pc:sldMk cId="207113001" sldId="419"/>
        </pc:sldMkLst>
      </pc:sldChg>
      <pc:sldChg chg="del">
        <pc:chgData name="Žmolíková Darina" userId="da9ba98f-0ed6-4a3a-b86a-9e7378a9cee0" providerId="ADAL" clId="{EA70B2F4-A23D-4741-983E-C480D1D56E27}" dt="2024-12-17T08:32:09.680" v="312" actId="47"/>
        <pc:sldMkLst>
          <pc:docMk/>
          <pc:sldMk cId="489375871" sldId="420"/>
        </pc:sldMkLst>
      </pc:sldChg>
      <pc:sldChg chg="del">
        <pc:chgData name="Žmolíková Darina" userId="da9ba98f-0ed6-4a3a-b86a-9e7378a9cee0" providerId="ADAL" clId="{EA70B2F4-A23D-4741-983E-C480D1D56E27}" dt="2024-12-17T08:32:27.178" v="316" actId="47"/>
        <pc:sldMkLst>
          <pc:docMk/>
          <pc:sldMk cId="1775328871" sldId="421"/>
        </pc:sldMkLst>
      </pc:sldChg>
      <pc:sldChg chg="del">
        <pc:chgData name="Žmolíková Darina" userId="da9ba98f-0ed6-4a3a-b86a-9e7378a9cee0" providerId="ADAL" clId="{EA70B2F4-A23D-4741-983E-C480D1D56E27}" dt="2024-12-17T09:18:13.773" v="743" actId="47"/>
        <pc:sldMkLst>
          <pc:docMk/>
          <pc:sldMk cId="1797703478" sldId="422"/>
        </pc:sldMkLst>
      </pc:sldChg>
      <pc:sldChg chg="del">
        <pc:chgData name="Žmolíková Darina" userId="da9ba98f-0ed6-4a3a-b86a-9e7378a9cee0" providerId="ADAL" clId="{EA70B2F4-A23D-4741-983E-C480D1D56E27}" dt="2024-12-17T08:38:48.834" v="334" actId="47"/>
        <pc:sldMkLst>
          <pc:docMk/>
          <pc:sldMk cId="2729526803" sldId="426"/>
        </pc:sldMkLst>
      </pc:sldChg>
      <pc:sldChg chg="del">
        <pc:chgData name="Žmolíková Darina" userId="da9ba98f-0ed6-4a3a-b86a-9e7378a9cee0" providerId="ADAL" clId="{EA70B2F4-A23D-4741-983E-C480D1D56E27}" dt="2024-12-17T08:32:35.840" v="317" actId="47"/>
        <pc:sldMkLst>
          <pc:docMk/>
          <pc:sldMk cId="3691481284" sldId="427"/>
        </pc:sldMkLst>
      </pc:sldChg>
      <pc:sldChg chg="del">
        <pc:chgData name="Žmolíková Darina" userId="da9ba98f-0ed6-4a3a-b86a-9e7378a9cee0" providerId="ADAL" clId="{EA70B2F4-A23D-4741-983E-C480D1D56E27}" dt="2024-12-17T08:32:41.230" v="318" actId="47"/>
        <pc:sldMkLst>
          <pc:docMk/>
          <pc:sldMk cId="1595588067" sldId="428"/>
        </pc:sldMkLst>
      </pc:sldChg>
      <pc:sldChg chg="del">
        <pc:chgData name="Žmolíková Darina" userId="da9ba98f-0ed6-4a3a-b86a-9e7378a9cee0" providerId="ADAL" clId="{EA70B2F4-A23D-4741-983E-C480D1D56E27}" dt="2024-12-17T09:18:20.749" v="752" actId="47"/>
        <pc:sldMkLst>
          <pc:docMk/>
          <pc:sldMk cId="847270052" sldId="429"/>
        </pc:sldMkLst>
      </pc:sldChg>
      <pc:sldChg chg="del">
        <pc:chgData name="Žmolíková Darina" userId="da9ba98f-0ed6-4a3a-b86a-9e7378a9cee0" providerId="ADAL" clId="{EA70B2F4-A23D-4741-983E-C480D1D56E27}" dt="2024-12-17T09:18:14.318" v="744" actId="47"/>
        <pc:sldMkLst>
          <pc:docMk/>
          <pc:sldMk cId="68557679" sldId="430"/>
        </pc:sldMkLst>
      </pc:sldChg>
      <pc:sldChg chg="del">
        <pc:chgData name="Žmolíková Darina" userId="da9ba98f-0ed6-4a3a-b86a-9e7378a9cee0" providerId="ADAL" clId="{EA70B2F4-A23D-4741-983E-C480D1D56E27}" dt="2024-12-17T09:18:14.793" v="745" actId="47"/>
        <pc:sldMkLst>
          <pc:docMk/>
          <pc:sldMk cId="459960222" sldId="431"/>
        </pc:sldMkLst>
      </pc:sldChg>
      <pc:sldChg chg="del">
        <pc:chgData name="Žmolíková Darina" userId="da9ba98f-0ed6-4a3a-b86a-9e7378a9cee0" providerId="ADAL" clId="{EA70B2F4-A23D-4741-983E-C480D1D56E27}" dt="2024-12-17T09:18:15.311" v="746" actId="47"/>
        <pc:sldMkLst>
          <pc:docMk/>
          <pc:sldMk cId="277072830" sldId="432"/>
        </pc:sldMkLst>
      </pc:sldChg>
      <pc:sldChg chg="ord">
        <pc:chgData name="Žmolíková Darina" userId="da9ba98f-0ed6-4a3a-b86a-9e7378a9cee0" providerId="ADAL" clId="{EA70B2F4-A23D-4741-983E-C480D1D56E27}" dt="2024-12-17T09:19:43.455" v="763"/>
        <pc:sldMkLst>
          <pc:docMk/>
          <pc:sldMk cId="1208705434" sldId="433"/>
        </pc:sldMkLst>
      </pc:sldChg>
      <pc:sldChg chg="ord">
        <pc:chgData name="Žmolíková Darina" userId="da9ba98f-0ed6-4a3a-b86a-9e7378a9cee0" providerId="ADAL" clId="{EA70B2F4-A23D-4741-983E-C480D1D56E27}" dt="2024-12-17T09:19:43.455" v="763"/>
        <pc:sldMkLst>
          <pc:docMk/>
          <pc:sldMk cId="532696936" sldId="434"/>
        </pc:sldMkLst>
      </pc:sldChg>
      <pc:sldChg chg="ord">
        <pc:chgData name="Žmolíková Darina" userId="da9ba98f-0ed6-4a3a-b86a-9e7378a9cee0" providerId="ADAL" clId="{EA70B2F4-A23D-4741-983E-C480D1D56E27}" dt="2024-12-17T09:19:43.455" v="763"/>
        <pc:sldMkLst>
          <pc:docMk/>
          <pc:sldMk cId="4137414404" sldId="435"/>
        </pc:sldMkLst>
      </pc:sldChg>
      <pc:sldChg chg="ord">
        <pc:chgData name="Žmolíková Darina" userId="da9ba98f-0ed6-4a3a-b86a-9e7378a9cee0" providerId="ADAL" clId="{EA70B2F4-A23D-4741-983E-C480D1D56E27}" dt="2024-12-17T09:19:43.455" v="763"/>
        <pc:sldMkLst>
          <pc:docMk/>
          <pc:sldMk cId="2604233833" sldId="436"/>
        </pc:sldMkLst>
      </pc:sldChg>
      <pc:sldChg chg="modSp del mod">
        <pc:chgData name="Žmolíková Darina" userId="da9ba98f-0ed6-4a3a-b86a-9e7378a9cee0" providerId="ADAL" clId="{EA70B2F4-A23D-4741-983E-C480D1D56E27}" dt="2024-12-17T09:18:26.843" v="757" actId="47"/>
        <pc:sldMkLst>
          <pc:docMk/>
          <pc:sldMk cId="1173520746" sldId="437"/>
        </pc:sldMkLst>
      </pc:sldChg>
      <pc:sldChg chg="del">
        <pc:chgData name="Žmolíková Darina" userId="da9ba98f-0ed6-4a3a-b86a-9e7378a9cee0" providerId="ADAL" clId="{EA70B2F4-A23D-4741-983E-C480D1D56E27}" dt="2024-12-17T09:18:04.880" v="737" actId="47"/>
        <pc:sldMkLst>
          <pc:docMk/>
          <pc:sldMk cId="3692205674" sldId="438"/>
        </pc:sldMkLst>
      </pc:sldChg>
      <pc:sldChg chg="del">
        <pc:chgData name="Žmolíková Darina" userId="da9ba98f-0ed6-4a3a-b86a-9e7378a9cee0" providerId="ADAL" clId="{EA70B2F4-A23D-4741-983E-C480D1D56E27}" dt="2024-12-17T09:18:08.318" v="739" actId="47"/>
        <pc:sldMkLst>
          <pc:docMk/>
          <pc:sldMk cId="3921574299" sldId="439"/>
        </pc:sldMkLst>
      </pc:sldChg>
      <pc:sldChg chg="del">
        <pc:chgData name="Žmolíková Darina" userId="da9ba98f-0ed6-4a3a-b86a-9e7378a9cee0" providerId="ADAL" clId="{EA70B2F4-A23D-4741-983E-C480D1D56E27}" dt="2024-12-17T09:18:11.868" v="741" actId="47"/>
        <pc:sldMkLst>
          <pc:docMk/>
          <pc:sldMk cId="772600485" sldId="440"/>
        </pc:sldMkLst>
      </pc:sldChg>
      <pc:sldChg chg="del">
        <pc:chgData name="Žmolíková Darina" userId="da9ba98f-0ed6-4a3a-b86a-9e7378a9cee0" providerId="ADAL" clId="{EA70B2F4-A23D-4741-983E-C480D1D56E27}" dt="2024-12-17T09:18:21.198" v="753" actId="47"/>
        <pc:sldMkLst>
          <pc:docMk/>
          <pc:sldMk cId="1384201393" sldId="441"/>
        </pc:sldMkLst>
      </pc:sldChg>
      <pc:sldChg chg="del">
        <pc:chgData name="Žmolíková Darina" userId="da9ba98f-0ed6-4a3a-b86a-9e7378a9cee0" providerId="ADAL" clId="{EA70B2F4-A23D-4741-983E-C480D1D56E27}" dt="2024-12-17T09:18:21.980" v="754" actId="47"/>
        <pc:sldMkLst>
          <pc:docMk/>
          <pc:sldMk cId="3495843252" sldId="442"/>
        </pc:sldMkLst>
      </pc:sldChg>
      <pc:sldChg chg="del">
        <pc:chgData name="Žmolíková Darina" userId="da9ba98f-0ed6-4a3a-b86a-9e7378a9cee0" providerId="ADAL" clId="{EA70B2F4-A23D-4741-983E-C480D1D56E27}" dt="2024-12-17T09:18:23.136" v="755" actId="47"/>
        <pc:sldMkLst>
          <pc:docMk/>
          <pc:sldMk cId="497025112" sldId="443"/>
        </pc:sldMkLst>
      </pc:sldChg>
      <pc:sldChg chg="del">
        <pc:chgData name="Žmolíková Darina" userId="da9ba98f-0ed6-4a3a-b86a-9e7378a9cee0" providerId="ADAL" clId="{EA70B2F4-A23D-4741-983E-C480D1D56E27}" dt="2024-12-17T09:18:23.490" v="756" actId="47"/>
        <pc:sldMkLst>
          <pc:docMk/>
          <pc:sldMk cId="3872484026" sldId="444"/>
        </pc:sldMkLst>
      </pc:sldChg>
      <pc:sldChg chg="modSp new mod">
        <pc:chgData name="Žmolíková Darina" userId="da9ba98f-0ed6-4a3a-b86a-9e7378a9cee0" providerId="ADAL" clId="{EA70B2F4-A23D-4741-983E-C480D1D56E27}" dt="2024-12-17T09:52:07.931" v="1475" actId="20577"/>
        <pc:sldMkLst>
          <pc:docMk/>
          <pc:sldMk cId="3150012208" sldId="445"/>
        </pc:sldMkLst>
      </pc:sldChg>
      <pc:sldChg chg="modSp new mod">
        <pc:chgData name="Žmolíková Darina" userId="da9ba98f-0ed6-4a3a-b86a-9e7378a9cee0" providerId="ADAL" clId="{EA70B2F4-A23D-4741-983E-C480D1D56E27}" dt="2024-12-17T09:34:32.006" v="893" actId="20577"/>
        <pc:sldMkLst>
          <pc:docMk/>
          <pc:sldMk cId="2205395395" sldId="446"/>
        </pc:sldMkLst>
      </pc:sldChg>
      <pc:sldChg chg="modSp new mod">
        <pc:chgData name="Žmolíková Darina" userId="da9ba98f-0ed6-4a3a-b86a-9e7378a9cee0" providerId="ADAL" clId="{EA70B2F4-A23D-4741-983E-C480D1D56E27}" dt="2024-12-17T10:31:23.283" v="3025" actId="14100"/>
        <pc:sldMkLst>
          <pc:docMk/>
          <pc:sldMk cId="3460217960" sldId="447"/>
        </pc:sldMkLst>
      </pc:sldChg>
      <pc:sldChg chg="modSp new mod">
        <pc:chgData name="Žmolíková Darina" userId="da9ba98f-0ed6-4a3a-b86a-9e7378a9cee0" providerId="ADAL" clId="{EA70B2F4-A23D-4741-983E-C480D1D56E27}" dt="2024-12-17T10:09:44.475" v="2377" actId="207"/>
        <pc:sldMkLst>
          <pc:docMk/>
          <pc:sldMk cId="1532045525" sldId="448"/>
        </pc:sldMkLst>
      </pc:sldChg>
      <pc:sldChg chg="modSp new mod">
        <pc:chgData name="Žmolíková Darina" userId="da9ba98f-0ed6-4a3a-b86a-9e7378a9cee0" providerId="ADAL" clId="{EA70B2F4-A23D-4741-983E-C480D1D56E27}" dt="2024-12-17T11:02:15.705" v="3068" actId="20577"/>
        <pc:sldMkLst>
          <pc:docMk/>
          <pc:sldMk cId="3786148054" sldId="449"/>
        </pc:sldMkLst>
      </pc:sldChg>
      <pc:sldChg chg="modSp new mod">
        <pc:chgData name="Žmolíková Darina" userId="da9ba98f-0ed6-4a3a-b86a-9e7378a9cee0" providerId="ADAL" clId="{EA70B2F4-A23D-4741-983E-C480D1D56E27}" dt="2024-12-17T09:59:05.647" v="2297" actId="207"/>
        <pc:sldMkLst>
          <pc:docMk/>
          <pc:sldMk cId="2438046079" sldId="450"/>
        </pc:sldMkLst>
      </pc:sldChg>
    </pc:docChg>
  </pc:docChgLst>
  <pc:docChgLst>
    <pc:chgData name="Žmolíková Darina" userId="da9ba98f-0ed6-4a3a-b86a-9e7378a9cee0" providerId="ADAL" clId="{5B13B218-87BB-4F7B-9840-58ABFA24A34E}"/>
    <pc:docChg chg="undo redo custSel addSld delSld modSld sldOrd">
      <pc:chgData name="Žmolíková Darina" userId="da9ba98f-0ed6-4a3a-b86a-9e7378a9cee0" providerId="ADAL" clId="{5B13B218-87BB-4F7B-9840-58ABFA24A34E}" dt="2025-09-23T09:07:28.182" v="1050" actId="20577"/>
      <pc:docMkLst>
        <pc:docMk/>
      </pc:docMkLst>
      <pc:sldChg chg="modSp mod">
        <pc:chgData name="Žmolíková Darina" userId="da9ba98f-0ed6-4a3a-b86a-9e7378a9cee0" providerId="ADAL" clId="{5B13B218-87BB-4F7B-9840-58ABFA24A34E}" dt="2025-09-22T14:50:06.400" v="6" actId="20577"/>
        <pc:sldMkLst>
          <pc:docMk/>
          <pc:sldMk cId="2134653494" sldId="256"/>
        </pc:sldMkLst>
        <pc:spChg chg="mod">
          <ac:chgData name="Žmolíková Darina" userId="da9ba98f-0ed6-4a3a-b86a-9e7378a9cee0" providerId="ADAL" clId="{5B13B218-87BB-4F7B-9840-58ABFA24A34E}" dt="2025-09-22T14:50:06.400" v="6" actId="20577"/>
          <ac:spMkLst>
            <pc:docMk/>
            <pc:sldMk cId="2134653494" sldId="256"/>
            <ac:spMk id="3" creationId="{A470C84C-FA25-4B48-8EA5-40D03BC15649}"/>
          </ac:spMkLst>
        </pc:spChg>
      </pc:sldChg>
      <pc:sldChg chg="modSp mod">
        <pc:chgData name="Žmolíková Darina" userId="da9ba98f-0ed6-4a3a-b86a-9e7378a9cee0" providerId="ADAL" clId="{5B13B218-87BB-4F7B-9840-58ABFA24A34E}" dt="2025-09-23T08:49:55.986" v="885" actId="20577"/>
        <pc:sldMkLst>
          <pc:docMk/>
          <pc:sldMk cId="1800510528" sldId="325"/>
        </pc:sldMkLst>
        <pc:spChg chg="mod">
          <ac:chgData name="Žmolíková Darina" userId="da9ba98f-0ed6-4a3a-b86a-9e7378a9cee0" providerId="ADAL" clId="{5B13B218-87BB-4F7B-9840-58ABFA24A34E}" dt="2025-09-23T08:49:55.986" v="885" actId="20577"/>
          <ac:spMkLst>
            <pc:docMk/>
            <pc:sldMk cId="1800510528" sldId="325"/>
            <ac:spMk id="2" creationId="{00000000-0000-0000-0000-000000000000}"/>
          </ac:spMkLst>
        </pc:spChg>
      </pc:sldChg>
      <pc:sldChg chg="modSp mod ord">
        <pc:chgData name="Žmolíková Darina" userId="da9ba98f-0ed6-4a3a-b86a-9e7378a9cee0" providerId="ADAL" clId="{5B13B218-87BB-4F7B-9840-58ABFA24A34E}" dt="2025-09-23T09:07:17.045" v="1041" actId="20577"/>
        <pc:sldMkLst>
          <pc:docMk/>
          <pc:sldMk cId="1189206577" sldId="371"/>
        </pc:sldMkLst>
        <pc:spChg chg="mod">
          <ac:chgData name="Žmolíková Darina" userId="da9ba98f-0ed6-4a3a-b86a-9e7378a9cee0" providerId="ADAL" clId="{5B13B218-87BB-4F7B-9840-58ABFA24A34E}" dt="2025-09-22T15:38:15.713" v="509" actId="20577"/>
          <ac:spMkLst>
            <pc:docMk/>
            <pc:sldMk cId="1189206577" sldId="371"/>
            <ac:spMk id="2" creationId="{00000000-0000-0000-0000-000000000000}"/>
          </ac:spMkLst>
        </pc:spChg>
        <pc:spChg chg="mod">
          <ac:chgData name="Žmolíková Darina" userId="da9ba98f-0ed6-4a3a-b86a-9e7378a9cee0" providerId="ADAL" clId="{5B13B218-87BB-4F7B-9840-58ABFA24A34E}" dt="2025-09-23T09:07:17.045" v="1041" actId="20577"/>
          <ac:spMkLst>
            <pc:docMk/>
            <pc:sldMk cId="1189206577" sldId="371"/>
            <ac:spMk id="4" creationId="{00000000-0000-0000-0000-000000000000}"/>
          </ac:spMkLst>
        </pc:spChg>
      </pc:sldChg>
      <pc:sldChg chg="del">
        <pc:chgData name="Žmolíková Darina" userId="da9ba98f-0ed6-4a3a-b86a-9e7378a9cee0" providerId="ADAL" clId="{5B13B218-87BB-4F7B-9840-58ABFA24A34E}" dt="2025-09-23T08:48:50.941" v="854" actId="47"/>
        <pc:sldMkLst>
          <pc:docMk/>
          <pc:sldMk cId="1714393803" sldId="373"/>
        </pc:sldMkLst>
      </pc:sldChg>
      <pc:sldChg chg="del">
        <pc:chgData name="Žmolíková Darina" userId="da9ba98f-0ed6-4a3a-b86a-9e7378a9cee0" providerId="ADAL" clId="{5B13B218-87BB-4F7B-9840-58ABFA24A34E}" dt="2025-09-23T08:48:51.309" v="855" actId="47"/>
        <pc:sldMkLst>
          <pc:docMk/>
          <pc:sldMk cId="1434786035" sldId="378"/>
        </pc:sldMkLst>
      </pc:sldChg>
      <pc:sldChg chg="modSp mod">
        <pc:chgData name="Žmolíková Darina" userId="da9ba98f-0ed6-4a3a-b86a-9e7378a9cee0" providerId="ADAL" clId="{5B13B218-87BB-4F7B-9840-58ABFA24A34E}" dt="2025-09-23T08:47:28.189" v="844" actId="20577"/>
        <pc:sldMkLst>
          <pc:docMk/>
          <pc:sldMk cId="1678060917" sldId="383"/>
        </pc:sldMkLst>
        <pc:spChg chg="mod">
          <ac:chgData name="Žmolíková Darina" userId="da9ba98f-0ed6-4a3a-b86a-9e7378a9cee0" providerId="ADAL" clId="{5B13B218-87BB-4F7B-9840-58ABFA24A34E}" dt="2025-09-23T08:47:28.189" v="844" actId="20577"/>
          <ac:spMkLst>
            <pc:docMk/>
            <pc:sldMk cId="1678060917" sldId="383"/>
            <ac:spMk id="2" creationId="{2F20A5CA-4109-CAEF-25A4-4700514009B4}"/>
          </ac:spMkLst>
        </pc:spChg>
      </pc:sldChg>
      <pc:sldChg chg="modSp mod">
        <pc:chgData name="Žmolíková Darina" userId="da9ba98f-0ed6-4a3a-b86a-9e7378a9cee0" providerId="ADAL" clId="{5B13B218-87BB-4F7B-9840-58ABFA24A34E}" dt="2025-09-23T09:06:58.001" v="1024" actId="20577"/>
        <pc:sldMkLst>
          <pc:docMk/>
          <pc:sldMk cId="3343687306" sldId="414"/>
        </pc:sldMkLst>
        <pc:spChg chg="mod">
          <ac:chgData name="Žmolíková Darina" userId="da9ba98f-0ed6-4a3a-b86a-9e7378a9cee0" providerId="ADAL" clId="{5B13B218-87BB-4F7B-9840-58ABFA24A34E}" dt="2025-09-23T09:05:39.408" v="1020" actId="20577"/>
          <ac:spMkLst>
            <pc:docMk/>
            <pc:sldMk cId="3343687306" sldId="414"/>
            <ac:spMk id="2" creationId="{4F128218-EEAC-2EF0-DBDB-40976AE22085}"/>
          </ac:spMkLst>
        </pc:spChg>
        <pc:spChg chg="mod">
          <ac:chgData name="Žmolíková Darina" userId="da9ba98f-0ed6-4a3a-b86a-9e7378a9cee0" providerId="ADAL" clId="{5B13B218-87BB-4F7B-9840-58ABFA24A34E}" dt="2025-09-22T15:25:23.398" v="345" actId="14100"/>
          <ac:spMkLst>
            <pc:docMk/>
            <pc:sldMk cId="3343687306" sldId="414"/>
            <ac:spMk id="3" creationId="{F2CFA5DF-AF9B-05BD-174C-847C3DB94B36}"/>
          </ac:spMkLst>
        </pc:spChg>
        <pc:spChg chg="mod">
          <ac:chgData name="Žmolíková Darina" userId="da9ba98f-0ed6-4a3a-b86a-9e7378a9cee0" providerId="ADAL" clId="{5B13B218-87BB-4F7B-9840-58ABFA24A34E}" dt="2025-09-23T09:06:58.001" v="1024" actId="20577"/>
          <ac:spMkLst>
            <pc:docMk/>
            <pc:sldMk cId="3343687306" sldId="414"/>
            <ac:spMk id="4" creationId="{072378EF-FFC2-BCF7-9325-9CA20FBBF662}"/>
          </ac:spMkLst>
        </pc:spChg>
      </pc:sldChg>
      <pc:sldChg chg="modSp mod">
        <pc:chgData name="Žmolíková Darina" userId="da9ba98f-0ed6-4a3a-b86a-9e7378a9cee0" providerId="ADAL" clId="{5B13B218-87BB-4F7B-9840-58ABFA24A34E}" dt="2025-09-23T09:07:02.592" v="1028" actId="20577"/>
        <pc:sldMkLst>
          <pc:docMk/>
          <pc:sldMk cId="528432096" sldId="415"/>
        </pc:sldMkLst>
        <pc:spChg chg="mod">
          <ac:chgData name="Žmolíková Darina" userId="da9ba98f-0ed6-4a3a-b86a-9e7378a9cee0" providerId="ADAL" clId="{5B13B218-87BB-4F7B-9840-58ABFA24A34E}" dt="2025-09-22T15:30:50.678" v="488" actId="5793"/>
          <ac:spMkLst>
            <pc:docMk/>
            <pc:sldMk cId="528432096" sldId="415"/>
            <ac:spMk id="2" creationId="{ED5D9C38-C742-3C94-39AC-0CC5763995A4}"/>
          </ac:spMkLst>
        </pc:spChg>
        <pc:spChg chg="mod">
          <ac:chgData name="Žmolíková Darina" userId="da9ba98f-0ed6-4a3a-b86a-9e7378a9cee0" providerId="ADAL" clId="{5B13B218-87BB-4F7B-9840-58ABFA24A34E}" dt="2025-09-23T09:07:02.592" v="1028" actId="20577"/>
          <ac:spMkLst>
            <pc:docMk/>
            <pc:sldMk cId="528432096" sldId="415"/>
            <ac:spMk id="4" creationId="{C5017C41-BD60-B918-1A21-AD9CA3FBE297}"/>
          </ac:spMkLst>
        </pc:spChg>
      </pc:sldChg>
      <pc:sldChg chg="modSp mod">
        <pc:chgData name="Žmolíková Darina" userId="da9ba98f-0ed6-4a3a-b86a-9e7378a9cee0" providerId="ADAL" clId="{5B13B218-87BB-4F7B-9840-58ABFA24A34E}" dt="2025-09-23T09:07:09.783" v="1036" actId="20577"/>
        <pc:sldMkLst>
          <pc:docMk/>
          <pc:sldMk cId="2757799476" sldId="416"/>
        </pc:sldMkLst>
        <pc:spChg chg="mod">
          <ac:chgData name="Žmolíková Darina" userId="da9ba98f-0ed6-4a3a-b86a-9e7378a9cee0" providerId="ADAL" clId="{5B13B218-87BB-4F7B-9840-58ABFA24A34E}" dt="2025-09-23T08:54:24.218" v="936" actId="20577"/>
          <ac:spMkLst>
            <pc:docMk/>
            <pc:sldMk cId="2757799476" sldId="416"/>
            <ac:spMk id="2" creationId="{46033B88-5EE6-3ABE-ADD7-9444BDFA51C3}"/>
          </ac:spMkLst>
        </pc:spChg>
        <pc:spChg chg="mod">
          <ac:chgData name="Žmolíková Darina" userId="da9ba98f-0ed6-4a3a-b86a-9e7378a9cee0" providerId="ADAL" clId="{5B13B218-87BB-4F7B-9840-58ABFA24A34E}" dt="2025-09-23T09:07:09.783" v="1036" actId="20577"/>
          <ac:spMkLst>
            <pc:docMk/>
            <pc:sldMk cId="2757799476" sldId="416"/>
            <ac:spMk id="4" creationId="{8AA98A6E-5BF1-D857-9058-4C4AF9D4F92A}"/>
          </ac:spMkLst>
        </pc:spChg>
      </pc:sldChg>
      <pc:sldChg chg="del">
        <pc:chgData name="Žmolíková Darina" userId="da9ba98f-0ed6-4a3a-b86a-9e7378a9cee0" providerId="ADAL" clId="{5B13B218-87BB-4F7B-9840-58ABFA24A34E}" dt="2025-09-23T08:48:51.689" v="856" actId="47"/>
        <pc:sldMkLst>
          <pc:docMk/>
          <pc:sldMk cId="1208705434" sldId="433"/>
        </pc:sldMkLst>
      </pc:sldChg>
      <pc:sldChg chg="del">
        <pc:chgData name="Žmolíková Darina" userId="da9ba98f-0ed6-4a3a-b86a-9e7378a9cee0" providerId="ADAL" clId="{5B13B218-87BB-4F7B-9840-58ABFA24A34E}" dt="2025-09-23T08:48:52.673" v="857" actId="47"/>
        <pc:sldMkLst>
          <pc:docMk/>
          <pc:sldMk cId="532696936" sldId="434"/>
        </pc:sldMkLst>
      </pc:sldChg>
      <pc:sldChg chg="del">
        <pc:chgData name="Žmolíková Darina" userId="da9ba98f-0ed6-4a3a-b86a-9e7378a9cee0" providerId="ADAL" clId="{5B13B218-87BB-4F7B-9840-58ABFA24A34E}" dt="2025-09-23T08:48:53.069" v="858" actId="47"/>
        <pc:sldMkLst>
          <pc:docMk/>
          <pc:sldMk cId="4137414404" sldId="435"/>
        </pc:sldMkLst>
      </pc:sldChg>
      <pc:sldChg chg="del">
        <pc:chgData name="Žmolíková Darina" userId="da9ba98f-0ed6-4a3a-b86a-9e7378a9cee0" providerId="ADAL" clId="{5B13B218-87BB-4F7B-9840-58ABFA24A34E}" dt="2025-09-23T08:48:54.174" v="859" actId="47"/>
        <pc:sldMkLst>
          <pc:docMk/>
          <pc:sldMk cId="2604233833" sldId="436"/>
        </pc:sldMkLst>
      </pc:sldChg>
      <pc:sldChg chg="del">
        <pc:chgData name="Žmolíková Darina" userId="da9ba98f-0ed6-4a3a-b86a-9e7378a9cee0" providerId="ADAL" clId="{5B13B218-87BB-4F7B-9840-58ABFA24A34E}" dt="2025-09-23T08:48:39.566" v="848" actId="47"/>
        <pc:sldMkLst>
          <pc:docMk/>
          <pc:sldMk cId="3150012208" sldId="445"/>
        </pc:sldMkLst>
      </pc:sldChg>
      <pc:sldChg chg="del">
        <pc:chgData name="Žmolíková Darina" userId="da9ba98f-0ed6-4a3a-b86a-9e7378a9cee0" providerId="ADAL" clId="{5B13B218-87BB-4F7B-9840-58ABFA24A34E}" dt="2025-09-23T08:48:43.204" v="849" actId="47"/>
        <pc:sldMkLst>
          <pc:docMk/>
          <pc:sldMk cId="2205395395" sldId="446"/>
        </pc:sldMkLst>
      </pc:sldChg>
      <pc:sldChg chg="del">
        <pc:chgData name="Žmolíková Darina" userId="da9ba98f-0ed6-4a3a-b86a-9e7378a9cee0" providerId="ADAL" clId="{5B13B218-87BB-4F7B-9840-58ABFA24A34E}" dt="2025-09-23T08:48:46.156" v="851" actId="47"/>
        <pc:sldMkLst>
          <pc:docMk/>
          <pc:sldMk cId="3460217960" sldId="447"/>
        </pc:sldMkLst>
      </pc:sldChg>
      <pc:sldChg chg="del">
        <pc:chgData name="Žmolíková Darina" userId="da9ba98f-0ed6-4a3a-b86a-9e7378a9cee0" providerId="ADAL" clId="{5B13B218-87BB-4F7B-9840-58ABFA24A34E}" dt="2025-09-23T08:48:47.238" v="852" actId="47"/>
        <pc:sldMkLst>
          <pc:docMk/>
          <pc:sldMk cId="1532045525" sldId="448"/>
        </pc:sldMkLst>
      </pc:sldChg>
      <pc:sldChg chg="del">
        <pc:chgData name="Žmolíková Darina" userId="da9ba98f-0ed6-4a3a-b86a-9e7378a9cee0" providerId="ADAL" clId="{5B13B218-87BB-4F7B-9840-58ABFA24A34E}" dt="2025-09-23T08:48:44.641" v="850" actId="47"/>
        <pc:sldMkLst>
          <pc:docMk/>
          <pc:sldMk cId="3786148054" sldId="449"/>
        </pc:sldMkLst>
      </pc:sldChg>
      <pc:sldChg chg="del">
        <pc:chgData name="Žmolíková Darina" userId="da9ba98f-0ed6-4a3a-b86a-9e7378a9cee0" providerId="ADAL" clId="{5B13B218-87BB-4F7B-9840-58ABFA24A34E}" dt="2025-09-23T08:48:50.439" v="853" actId="47"/>
        <pc:sldMkLst>
          <pc:docMk/>
          <pc:sldMk cId="2438046079" sldId="450"/>
        </pc:sldMkLst>
      </pc:sldChg>
      <pc:sldChg chg="addSp modSp new mod ord">
        <pc:chgData name="Žmolíková Darina" userId="da9ba98f-0ed6-4a3a-b86a-9e7378a9cee0" providerId="ADAL" clId="{5B13B218-87BB-4F7B-9840-58ABFA24A34E}" dt="2025-09-23T09:07:24.517" v="1046" actId="20577"/>
        <pc:sldMkLst>
          <pc:docMk/>
          <pc:sldMk cId="2386555422" sldId="451"/>
        </pc:sldMkLst>
        <pc:spChg chg="mod">
          <ac:chgData name="Žmolíková Darina" userId="da9ba98f-0ed6-4a3a-b86a-9e7378a9cee0" providerId="ADAL" clId="{5B13B218-87BB-4F7B-9840-58ABFA24A34E}" dt="2025-09-23T08:53:21.814" v="934" actId="20577"/>
          <ac:spMkLst>
            <pc:docMk/>
            <pc:sldMk cId="2386555422" sldId="451"/>
            <ac:spMk id="2" creationId="{EE6C6052-E96D-5ECD-E131-DD68FED494AD}"/>
          </ac:spMkLst>
        </pc:spChg>
        <pc:spChg chg="mod">
          <ac:chgData name="Žmolíková Darina" userId="da9ba98f-0ed6-4a3a-b86a-9e7378a9cee0" providerId="ADAL" clId="{5B13B218-87BB-4F7B-9840-58ABFA24A34E}" dt="2025-09-23T09:07:24.517" v="1046" actId="20577"/>
          <ac:spMkLst>
            <pc:docMk/>
            <pc:sldMk cId="2386555422" sldId="451"/>
            <ac:spMk id="4" creationId="{CC1C5136-6A70-9EB4-773B-6B79D4AC9C27}"/>
          </ac:spMkLst>
        </pc:spChg>
        <pc:spChg chg="add mod">
          <ac:chgData name="Žmolíková Darina" userId="da9ba98f-0ed6-4a3a-b86a-9e7378a9cee0" providerId="ADAL" clId="{5B13B218-87BB-4F7B-9840-58ABFA24A34E}" dt="2025-09-22T15:41:56.446" v="550" actId="14100"/>
          <ac:spMkLst>
            <pc:docMk/>
            <pc:sldMk cId="2386555422" sldId="451"/>
            <ac:spMk id="5" creationId="{7B2C2C3E-64F0-2053-93D0-C7B2047BB313}"/>
          </ac:spMkLst>
        </pc:spChg>
        <pc:spChg chg="add mod">
          <ac:chgData name="Žmolíková Darina" userId="da9ba98f-0ed6-4a3a-b86a-9e7378a9cee0" providerId="ADAL" clId="{5B13B218-87BB-4F7B-9840-58ABFA24A34E}" dt="2025-09-22T15:42:01.972" v="553"/>
          <ac:spMkLst>
            <pc:docMk/>
            <pc:sldMk cId="2386555422" sldId="451"/>
            <ac:spMk id="6" creationId="{E34D0ED2-0975-E40E-BA41-8E8DE74DB8FD}"/>
          </ac:spMkLst>
        </pc:spChg>
        <pc:spChg chg="add">
          <ac:chgData name="Žmolíková Darina" userId="da9ba98f-0ed6-4a3a-b86a-9e7378a9cee0" providerId="ADAL" clId="{5B13B218-87BB-4F7B-9840-58ABFA24A34E}" dt="2025-09-22T15:42:12.256" v="558"/>
          <ac:spMkLst>
            <pc:docMk/>
            <pc:sldMk cId="2386555422" sldId="451"/>
            <ac:spMk id="7" creationId="{45BC472A-4AF8-C7E2-1520-BBC0B2FBCECA}"/>
          </ac:spMkLst>
        </pc:spChg>
      </pc:sldChg>
      <pc:sldChg chg="modSp new mod ord">
        <pc:chgData name="Žmolíková Darina" userId="da9ba98f-0ed6-4a3a-b86a-9e7378a9cee0" providerId="ADAL" clId="{5B13B218-87BB-4F7B-9840-58ABFA24A34E}" dt="2025-09-23T09:07:28.182" v="1050" actId="20577"/>
        <pc:sldMkLst>
          <pc:docMk/>
          <pc:sldMk cId="3531758351" sldId="452"/>
        </pc:sldMkLst>
        <pc:spChg chg="mod">
          <ac:chgData name="Žmolíková Darina" userId="da9ba98f-0ed6-4a3a-b86a-9e7378a9cee0" providerId="ADAL" clId="{5B13B218-87BB-4F7B-9840-58ABFA24A34E}" dt="2025-09-22T15:44:29" v="721" actId="113"/>
          <ac:spMkLst>
            <pc:docMk/>
            <pc:sldMk cId="3531758351" sldId="452"/>
            <ac:spMk id="2" creationId="{288019D2-774C-45DA-8F7B-411351A0897D}"/>
          </ac:spMkLst>
        </pc:spChg>
        <pc:spChg chg="mod">
          <ac:chgData name="Žmolíková Darina" userId="da9ba98f-0ed6-4a3a-b86a-9e7378a9cee0" providerId="ADAL" clId="{5B13B218-87BB-4F7B-9840-58ABFA24A34E}" dt="2025-09-22T15:41:25.485" v="547" actId="14100"/>
          <ac:spMkLst>
            <pc:docMk/>
            <pc:sldMk cId="3531758351" sldId="452"/>
            <ac:spMk id="3" creationId="{DCFB1D4D-D2DC-2163-0A8E-62CEBB4CCA91}"/>
          </ac:spMkLst>
        </pc:spChg>
        <pc:spChg chg="mod">
          <ac:chgData name="Žmolíková Darina" userId="da9ba98f-0ed6-4a3a-b86a-9e7378a9cee0" providerId="ADAL" clId="{5B13B218-87BB-4F7B-9840-58ABFA24A34E}" dt="2025-09-23T09:07:28.182" v="1050" actId="20577"/>
          <ac:spMkLst>
            <pc:docMk/>
            <pc:sldMk cId="3531758351" sldId="452"/>
            <ac:spMk id="4" creationId="{77DAB3AC-9274-D6D9-D97E-6ED47866D909}"/>
          </ac:spMkLst>
        </pc:spChg>
      </pc:sldChg>
      <pc:sldChg chg="addSp modSp new add del mod">
        <pc:chgData name="Žmolíková Darina" userId="da9ba98f-0ed6-4a3a-b86a-9e7378a9cee0" providerId="ADAL" clId="{5B13B218-87BB-4F7B-9840-58ABFA24A34E}" dt="2025-09-23T08:48:34.675" v="847" actId="27636"/>
        <pc:sldMkLst>
          <pc:docMk/>
          <pc:sldMk cId="1963819157" sldId="453"/>
        </pc:sldMkLst>
        <pc:spChg chg="mod">
          <ac:chgData name="Žmolíková Darina" userId="da9ba98f-0ed6-4a3a-b86a-9e7378a9cee0" providerId="ADAL" clId="{5B13B218-87BB-4F7B-9840-58ABFA24A34E}" dt="2025-09-23T08:48:34.675" v="847" actId="27636"/>
          <ac:spMkLst>
            <pc:docMk/>
            <pc:sldMk cId="1963819157" sldId="453"/>
            <ac:spMk id="2" creationId="{498B01BE-1143-EE61-56A3-40472C5FB4C6}"/>
          </ac:spMkLst>
        </pc:spChg>
        <pc:spChg chg="add">
          <ac:chgData name="Žmolíková Darina" userId="da9ba98f-0ed6-4a3a-b86a-9e7378a9cee0" providerId="ADAL" clId="{5B13B218-87BB-4F7B-9840-58ABFA24A34E}" dt="2025-09-22T15:52:33.063" v="723"/>
          <ac:spMkLst>
            <pc:docMk/>
            <pc:sldMk cId="1963819157" sldId="453"/>
            <ac:spMk id="5" creationId="{3779CB32-6576-E1C9-DCD5-239F009CC2A6}"/>
          </ac:spMkLst>
        </pc:spChg>
        <pc:spChg chg="add">
          <ac:chgData name="Žmolíková Darina" userId="da9ba98f-0ed6-4a3a-b86a-9e7378a9cee0" providerId="ADAL" clId="{5B13B218-87BB-4F7B-9840-58ABFA24A34E}" dt="2025-09-22T15:52:33.063" v="723"/>
          <ac:spMkLst>
            <pc:docMk/>
            <pc:sldMk cId="1963819157" sldId="453"/>
            <ac:spMk id="6" creationId="{A6E6A527-DEF3-1048-6CFC-35EE470C60E8}"/>
          </ac:spMkLst>
        </pc:spChg>
        <pc:spChg chg="add">
          <ac:chgData name="Žmolíková Darina" userId="da9ba98f-0ed6-4a3a-b86a-9e7378a9cee0" providerId="ADAL" clId="{5B13B218-87BB-4F7B-9840-58ABFA24A34E}" dt="2025-09-22T15:52:33.063" v="723"/>
          <ac:spMkLst>
            <pc:docMk/>
            <pc:sldMk cId="1963819157" sldId="453"/>
            <ac:spMk id="7" creationId="{50731C60-581D-ACAC-F859-B974F56B0C79}"/>
          </ac:spMkLst>
        </pc:spChg>
        <pc:spChg chg="add">
          <ac:chgData name="Žmolíková Darina" userId="da9ba98f-0ed6-4a3a-b86a-9e7378a9cee0" providerId="ADAL" clId="{5B13B218-87BB-4F7B-9840-58ABFA24A34E}" dt="2025-09-22T15:52:33.063" v="723"/>
          <ac:spMkLst>
            <pc:docMk/>
            <pc:sldMk cId="1963819157" sldId="453"/>
            <ac:spMk id="8" creationId="{6EB9B38F-5D66-6E6C-CBE0-ABDBE321426F}"/>
          </ac:spMkLst>
        </pc:spChg>
        <pc:spChg chg="add">
          <ac:chgData name="Žmolíková Darina" userId="da9ba98f-0ed6-4a3a-b86a-9e7378a9cee0" providerId="ADAL" clId="{5B13B218-87BB-4F7B-9840-58ABFA24A34E}" dt="2025-09-22T15:52:33.063" v="723"/>
          <ac:spMkLst>
            <pc:docMk/>
            <pc:sldMk cId="1963819157" sldId="453"/>
            <ac:spMk id="9" creationId="{51CD08B6-47B2-8DC1-B88C-CDDD3D145866}"/>
          </ac:spMkLst>
        </pc:spChg>
        <pc:spChg chg="add mod">
          <ac:chgData name="Žmolíková Darina" userId="da9ba98f-0ed6-4a3a-b86a-9e7378a9cee0" providerId="ADAL" clId="{5B13B218-87BB-4F7B-9840-58ABFA24A34E}" dt="2025-09-22T15:52:56.970" v="728" actId="1076"/>
          <ac:spMkLst>
            <pc:docMk/>
            <pc:sldMk cId="1963819157" sldId="453"/>
            <ac:spMk id="10" creationId="{8317409B-B930-0AC1-EF04-565FA75B5E84}"/>
          </ac:spMkLst>
        </pc:spChg>
        <pc:spChg chg="add">
          <ac:chgData name="Žmolíková Darina" userId="da9ba98f-0ed6-4a3a-b86a-9e7378a9cee0" providerId="ADAL" clId="{5B13B218-87BB-4F7B-9840-58ABFA24A34E}" dt="2025-09-22T15:52:39.360" v="724"/>
          <ac:spMkLst>
            <pc:docMk/>
            <pc:sldMk cId="1963819157" sldId="453"/>
            <ac:spMk id="11" creationId="{0CAC5F54-A88A-21C8-6D60-E5236AE8D2AD}"/>
          </ac:spMkLst>
        </pc:spChg>
        <pc:spChg chg="add mod">
          <ac:chgData name="Žmolíková Darina" userId="da9ba98f-0ed6-4a3a-b86a-9e7378a9cee0" providerId="ADAL" clId="{5B13B218-87BB-4F7B-9840-58ABFA24A34E}" dt="2025-09-22T15:52:56.743" v="727" actId="20578"/>
          <ac:spMkLst>
            <pc:docMk/>
            <pc:sldMk cId="1963819157" sldId="453"/>
            <ac:spMk id="12" creationId="{F84D68F5-ACC7-D242-2A2F-D4773AAC9BB6}"/>
          </ac:spMkLst>
        </pc:spChg>
        <pc:spChg chg="add">
          <ac:chgData name="Žmolíková Darina" userId="da9ba98f-0ed6-4a3a-b86a-9e7378a9cee0" providerId="ADAL" clId="{5B13B218-87BB-4F7B-9840-58ABFA24A34E}" dt="2025-09-22T15:52:39.360" v="724"/>
          <ac:spMkLst>
            <pc:docMk/>
            <pc:sldMk cId="1963819157" sldId="453"/>
            <ac:spMk id="13" creationId="{6CCDA0A8-62AD-D9CD-1B6C-C8C8033F9CE2}"/>
          </ac:spMkLst>
        </pc:spChg>
        <pc:spChg chg="add">
          <ac:chgData name="Žmolíková Darina" userId="da9ba98f-0ed6-4a3a-b86a-9e7378a9cee0" providerId="ADAL" clId="{5B13B218-87BB-4F7B-9840-58ABFA24A34E}" dt="2025-09-22T15:52:39.360" v="724"/>
          <ac:spMkLst>
            <pc:docMk/>
            <pc:sldMk cId="1963819157" sldId="453"/>
            <ac:spMk id="14" creationId="{6E43E363-322A-EBF1-2C66-4B3B2B3555FC}"/>
          </ac:spMkLst>
        </pc:spChg>
        <pc:spChg chg="add">
          <ac:chgData name="Žmolíková Darina" userId="da9ba98f-0ed6-4a3a-b86a-9e7378a9cee0" providerId="ADAL" clId="{5B13B218-87BB-4F7B-9840-58ABFA24A34E}" dt="2025-09-22T15:53:03.872" v="732"/>
          <ac:spMkLst>
            <pc:docMk/>
            <pc:sldMk cId="1963819157" sldId="453"/>
            <ac:spMk id="15" creationId="{25EE8495-B469-F65F-78A7-3A23BBDA891A}"/>
          </ac:spMkLst>
        </pc:spChg>
        <pc:spChg chg="add">
          <ac:chgData name="Žmolíková Darina" userId="da9ba98f-0ed6-4a3a-b86a-9e7378a9cee0" providerId="ADAL" clId="{5B13B218-87BB-4F7B-9840-58ABFA24A34E}" dt="2025-09-22T15:53:03.872" v="732"/>
          <ac:spMkLst>
            <pc:docMk/>
            <pc:sldMk cId="1963819157" sldId="453"/>
            <ac:spMk id="16" creationId="{539CBF46-B11C-E264-64BC-3FCE1F7366BA}"/>
          </ac:spMkLst>
        </pc:spChg>
        <pc:spChg chg="add mod">
          <ac:chgData name="Žmolíková Darina" userId="da9ba98f-0ed6-4a3a-b86a-9e7378a9cee0" providerId="ADAL" clId="{5B13B218-87BB-4F7B-9840-58ABFA24A34E}" dt="2025-09-22T15:53:53.184" v="735" actId="21"/>
          <ac:spMkLst>
            <pc:docMk/>
            <pc:sldMk cId="1963819157" sldId="453"/>
            <ac:spMk id="17" creationId="{6C0F4AA9-13D8-B100-A4D4-9C6C16E3CA1D}"/>
          </ac:spMkLst>
        </pc:spChg>
        <pc:spChg chg="add">
          <ac:chgData name="Žmolíková Darina" userId="da9ba98f-0ed6-4a3a-b86a-9e7378a9cee0" providerId="ADAL" clId="{5B13B218-87BB-4F7B-9840-58ABFA24A34E}" dt="2025-09-22T15:53:03.872" v="732"/>
          <ac:spMkLst>
            <pc:docMk/>
            <pc:sldMk cId="1963819157" sldId="453"/>
            <ac:spMk id="18" creationId="{54BD0DAC-949F-1295-9ADC-97DEAD788069}"/>
          </ac:spMkLst>
        </pc:spChg>
        <pc:spChg chg="add">
          <ac:chgData name="Žmolíková Darina" userId="da9ba98f-0ed6-4a3a-b86a-9e7378a9cee0" providerId="ADAL" clId="{5B13B218-87BB-4F7B-9840-58ABFA24A34E}" dt="2025-09-22T15:53:03.872" v="732"/>
          <ac:spMkLst>
            <pc:docMk/>
            <pc:sldMk cId="1963819157" sldId="453"/>
            <ac:spMk id="19" creationId="{1E005B33-9ACF-7ADD-8C42-187E3082D23C}"/>
          </ac:spMkLst>
        </pc:spChg>
        <pc:spChg chg="add">
          <ac:chgData name="Žmolíková Darina" userId="da9ba98f-0ed6-4a3a-b86a-9e7378a9cee0" providerId="ADAL" clId="{5B13B218-87BB-4F7B-9840-58ABFA24A34E}" dt="2025-09-22T15:54:11.982" v="738"/>
          <ac:spMkLst>
            <pc:docMk/>
            <pc:sldMk cId="1963819157" sldId="453"/>
            <ac:spMk id="20" creationId="{D2A7BB87-4BF9-EB55-D7DC-1F4457A73333}"/>
          </ac:spMkLst>
        </pc:spChg>
        <pc:spChg chg="add">
          <ac:chgData name="Žmolíková Darina" userId="da9ba98f-0ed6-4a3a-b86a-9e7378a9cee0" providerId="ADAL" clId="{5B13B218-87BB-4F7B-9840-58ABFA24A34E}" dt="2025-09-22T15:54:20.436" v="741"/>
          <ac:spMkLst>
            <pc:docMk/>
            <pc:sldMk cId="1963819157" sldId="453"/>
            <ac:spMk id="21" creationId="{D2C7E09A-5622-473A-82D0-E0123D8C18E4}"/>
          </ac:spMkLst>
        </pc:spChg>
      </pc:sldChg>
      <pc:sldChg chg="modSp new mod">
        <pc:chgData name="Žmolíková Darina" userId="da9ba98f-0ed6-4a3a-b86a-9e7378a9cee0" providerId="ADAL" clId="{5B13B218-87BB-4F7B-9840-58ABFA24A34E}" dt="2025-09-23T09:07:06.298" v="1032" actId="20577"/>
        <pc:sldMkLst>
          <pc:docMk/>
          <pc:sldMk cId="182858816" sldId="454"/>
        </pc:sldMkLst>
        <pc:spChg chg="mod">
          <ac:chgData name="Žmolíková Darina" userId="da9ba98f-0ed6-4a3a-b86a-9e7378a9cee0" providerId="ADAL" clId="{5B13B218-87BB-4F7B-9840-58ABFA24A34E}" dt="2025-09-23T08:55:16.469" v="942" actId="5793"/>
          <ac:spMkLst>
            <pc:docMk/>
            <pc:sldMk cId="182858816" sldId="454"/>
            <ac:spMk id="2" creationId="{D4DA3354-63E1-E23A-CDDC-6B686A4A6DDC}"/>
          </ac:spMkLst>
        </pc:spChg>
        <pc:spChg chg="mod">
          <ac:chgData name="Žmolíková Darina" userId="da9ba98f-0ed6-4a3a-b86a-9e7378a9cee0" providerId="ADAL" clId="{5B13B218-87BB-4F7B-9840-58ABFA24A34E}" dt="2025-09-23T09:07:06.298" v="1032" actId="20577"/>
          <ac:spMkLst>
            <pc:docMk/>
            <pc:sldMk cId="182858816" sldId="454"/>
            <ac:spMk id="4" creationId="{30D915F7-F95C-49D0-2E0A-A50E0B559288}"/>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C313F62F-4B1C-4424-8265-3AB90DD72409}" type="datetimeFigureOut">
              <a:rPr lang="cs-CZ" smtClean="0"/>
              <a:t>24.11.2025</a:t>
            </a:fld>
            <a:endParaRPr lang="cs-CZ"/>
          </a:p>
        </p:txBody>
      </p:sp>
      <p:sp>
        <p:nvSpPr>
          <p:cNvPr id="4" name="Zástupný symbol pro zápatí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E4546C85-B86B-47DE-B15D-616A53CCF4A4}" type="slidenum">
              <a:rPr lang="cs-CZ" smtClean="0"/>
              <a:t>‹#›</a:t>
            </a:fld>
            <a:endParaRPr lang="cs-CZ"/>
          </a:p>
        </p:txBody>
      </p:sp>
    </p:spTree>
    <p:extLst>
      <p:ext uri="{BB962C8B-B14F-4D97-AF65-F5344CB8AC3E}">
        <p14:creationId xmlns:p14="http://schemas.microsoft.com/office/powerpoint/2010/main" val="36904093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0B96DCAC-CE6C-F34D-BB40-15ED19D929C0}" type="datetimeFigureOut">
              <a:rPr lang="cs-CZ" smtClean="0"/>
              <a:t>24.11.2025</a:t>
            </a:fld>
            <a:endParaRPr lang="cs-CZ"/>
          </a:p>
        </p:txBody>
      </p:sp>
      <p:sp>
        <p:nvSpPr>
          <p:cNvPr id="4" name="Zástupný symbol pro obrázek snímku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36DDD35B-1E30-6B4F-BA7A-178A1A8012AE}" type="slidenum">
              <a:rPr lang="cs-CZ" smtClean="0"/>
              <a:t>‹#›</a:t>
            </a:fld>
            <a:endParaRPr lang="cs-CZ"/>
          </a:p>
        </p:txBody>
      </p:sp>
    </p:spTree>
    <p:extLst>
      <p:ext uri="{BB962C8B-B14F-4D97-AF65-F5344CB8AC3E}">
        <p14:creationId xmlns:p14="http://schemas.microsoft.com/office/powerpoint/2010/main" val="27615883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bg>
      <p:bgPr>
        <a:solidFill>
          <a:srgbClr val="FFD900"/>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F288479-C83F-D340-AC78-BAEA2E3FCD6E}"/>
              </a:ext>
            </a:extLst>
          </p:cNvPr>
          <p:cNvSpPr>
            <a:spLocks noGrp="1"/>
          </p:cNvSpPr>
          <p:nvPr>
            <p:ph type="ctrTitle"/>
          </p:nvPr>
        </p:nvSpPr>
        <p:spPr>
          <a:xfrm>
            <a:off x="495300" y="406400"/>
            <a:ext cx="9144000" cy="3022600"/>
          </a:xfrm>
          <a:prstGeom prst="rect">
            <a:avLst/>
          </a:prstGeom>
        </p:spPr>
        <p:txBody>
          <a:bodyPr anchor="t">
            <a:noAutofit/>
          </a:bodyPr>
          <a:lstStyle>
            <a:lvl1pPr algn="l">
              <a:lnSpc>
                <a:spcPct val="80000"/>
              </a:lnSpc>
              <a:defRPr sz="8800" b="1" i="0" spc="50" baseline="0">
                <a:latin typeface="Arial" panose="020B0604020202020204" pitchFamily="34" charset="0"/>
              </a:defRPr>
            </a:lvl1pPr>
          </a:lstStyle>
          <a:p>
            <a:r>
              <a:rPr lang="cs-CZ" dirty="0"/>
              <a:t>Kliknutím lze upravit styl.</a:t>
            </a:r>
          </a:p>
        </p:txBody>
      </p:sp>
      <p:sp>
        <p:nvSpPr>
          <p:cNvPr id="3" name="Podnadpis 2">
            <a:extLst>
              <a:ext uri="{FF2B5EF4-FFF2-40B4-BE49-F238E27FC236}">
                <a16:creationId xmlns:a16="http://schemas.microsoft.com/office/drawing/2014/main" id="{66B8C09E-EFCA-AB4C-BA83-68F103555CEF}"/>
              </a:ext>
            </a:extLst>
          </p:cNvPr>
          <p:cNvSpPr>
            <a:spLocks noGrp="1"/>
          </p:cNvSpPr>
          <p:nvPr>
            <p:ph type="subTitle" idx="1"/>
          </p:nvPr>
        </p:nvSpPr>
        <p:spPr>
          <a:xfrm>
            <a:off x="495300" y="3429000"/>
            <a:ext cx="9144000" cy="1655762"/>
          </a:xfrm>
          <a:prstGeom prst="rect">
            <a:avLst/>
          </a:prstGeom>
        </p:spPr>
        <p:txBody>
          <a:bodyPr/>
          <a:lstStyle>
            <a:lvl1pPr marL="0" indent="0" algn="l">
              <a:buNone/>
              <a:defRPr sz="2400" b="0" i="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pic>
        <p:nvPicPr>
          <p:cNvPr id="9" name="Obrázek 8">
            <a:extLst>
              <a:ext uri="{FF2B5EF4-FFF2-40B4-BE49-F238E27FC236}">
                <a16:creationId xmlns:a16="http://schemas.microsoft.com/office/drawing/2014/main" id="{9E9F0EB4-8389-0C47-86B2-1847372CE24D}"/>
              </a:ext>
            </a:extLst>
          </p:cNvPr>
          <p:cNvPicPr>
            <a:picLocks noChangeAspect="1"/>
          </p:cNvPicPr>
          <p:nvPr/>
        </p:nvPicPr>
        <p:blipFill>
          <a:blip r:embed="rId2"/>
          <a:stretch>
            <a:fillRect/>
          </a:stretch>
        </p:blipFill>
        <p:spPr>
          <a:xfrm>
            <a:off x="8707437" y="5509395"/>
            <a:ext cx="3042271" cy="883240"/>
          </a:xfrm>
          <a:prstGeom prst="rect">
            <a:avLst/>
          </a:prstGeom>
        </p:spPr>
      </p:pic>
    </p:spTree>
    <p:extLst>
      <p:ext uri="{BB962C8B-B14F-4D97-AF65-F5344CB8AC3E}">
        <p14:creationId xmlns:p14="http://schemas.microsoft.com/office/powerpoint/2010/main" val="40226673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dpis a svislý text">
    <p:spTree>
      <p:nvGrpSpPr>
        <p:cNvPr id="1" name=""/>
        <p:cNvGrpSpPr/>
        <p:nvPr/>
      </p:nvGrpSpPr>
      <p:grpSpPr>
        <a:xfrm>
          <a:off x="0" y="0"/>
          <a:ext cx="0" cy="0"/>
          <a:chOff x="0" y="0"/>
          <a:chExt cx="0" cy="0"/>
        </a:xfrm>
      </p:grpSpPr>
      <p:sp>
        <p:nvSpPr>
          <p:cNvPr id="3" name="Zástupný symbol pro svislý text 2">
            <a:extLst>
              <a:ext uri="{FF2B5EF4-FFF2-40B4-BE49-F238E27FC236}">
                <a16:creationId xmlns:a16="http://schemas.microsoft.com/office/drawing/2014/main" id="{8CA75BC3-4017-C342-A2A7-3958F6DBCB60}"/>
              </a:ext>
            </a:extLst>
          </p:cNvPr>
          <p:cNvSpPr>
            <a:spLocks noGrp="1"/>
          </p:cNvSpPr>
          <p:nvPr>
            <p:ph type="body" orient="vert" idx="1"/>
          </p:nvPr>
        </p:nvSpPr>
        <p:spPr>
          <a:xfrm>
            <a:off x="838200" y="1825625"/>
            <a:ext cx="10515600" cy="4351338"/>
          </a:xfrm>
          <a:prstGeom prst="rect">
            <a:avLst/>
          </a:prstGeo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19803EF-32E5-1145-A509-F7994F4EDF71}"/>
              </a:ext>
            </a:extLst>
          </p:cNvPr>
          <p:cNvSpPr>
            <a:spLocks noGrp="1"/>
          </p:cNvSpPr>
          <p:nvPr>
            <p:ph type="dt" sz="half" idx="10"/>
          </p:nvPr>
        </p:nvSpPr>
        <p:spPr>
          <a:xfrm>
            <a:off x="838200" y="6356350"/>
            <a:ext cx="2743200" cy="365125"/>
          </a:xfrm>
          <a:prstGeom prst="rect">
            <a:avLst/>
          </a:prstGeom>
        </p:spPr>
        <p:txBody>
          <a:bodyPr/>
          <a:lstStyle/>
          <a:p>
            <a:fld id="{221651C8-0589-0A4E-A648-43E7970689D8}" type="datetime1">
              <a:rPr lang="cs-CZ" smtClean="0"/>
              <a:t>24.11.2025</a:t>
            </a:fld>
            <a:endParaRPr lang="cs-CZ"/>
          </a:p>
        </p:txBody>
      </p:sp>
      <p:sp>
        <p:nvSpPr>
          <p:cNvPr id="5" name="Zástupný symbol pro zápatí 4">
            <a:extLst>
              <a:ext uri="{FF2B5EF4-FFF2-40B4-BE49-F238E27FC236}">
                <a16:creationId xmlns:a16="http://schemas.microsoft.com/office/drawing/2014/main" id="{E4D0D550-6A80-2244-AA4F-0A3275A4AF59}"/>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6" name="Zástupný symbol pro číslo snímku 5">
            <a:extLst>
              <a:ext uri="{FF2B5EF4-FFF2-40B4-BE49-F238E27FC236}">
                <a16:creationId xmlns:a16="http://schemas.microsoft.com/office/drawing/2014/main" id="{25F316BE-2998-1E4A-83A9-D9050107CAF2}"/>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
        <p:nvSpPr>
          <p:cNvPr id="7" name="Obdélník 6">
            <a:extLst>
              <a:ext uri="{FF2B5EF4-FFF2-40B4-BE49-F238E27FC236}">
                <a16:creationId xmlns:a16="http://schemas.microsoft.com/office/drawing/2014/main" id="{662E07EA-F260-7549-976E-B5A77B1A6F8B}"/>
              </a:ext>
            </a:extLst>
          </p:cNvPr>
          <p:cNvSpPr/>
          <p:nvPr/>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8" name="Nadpis 1">
            <a:extLst>
              <a:ext uri="{FF2B5EF4-FFF2-40B4-BE49-F238E27FC236}">
                <a16:creationId xmlns:a16="http://schemas.microsoft.com/office/drawing/2014/main" id="{38936CAC-5922-E64E-B61E-0EBB8C2FF15B}"/>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1301741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Záverečný slide">
    <p:bg>
      <p:bgPr>
        <a:solidFill>
          <a:srgbClr val="FFD900"/>
        </a:solidFill>
        <a:effectLst/>
      </p:bgPr>
    </p:bg>
    <p:spTree>
      <p:nvGrpSpPr>
        <p:cNvPr id="1" name=""/>
        <p:cNvGrpSpPr/>
        <p:nvPr/>
      </p:nvGrpSpPr>
      <p:grpSpPr>
        <a:xfrm>
          <a:off x="0" y="0"/>
          <a:ext cx="0" cy="0"/>
          <a:chOff x="0" y="0"/>
          <a:chExt cx="0" cy="0"/>
        </a:xfrm>
      </p:grpSpPr>
      <p:sp>
        <p:nvSpPr>
          <p:cNvPr id="7" name="Nadpis 1">
            <a:extLst>
              <a:ext uri="{FF2B5EF4-FFF2-40B4-BE49-F238E27FC236}">
                <a16:creationId xmlns:a16="http://schemas.microsoft.com/office/drawing/2014/main" id="{5CC4AAD7-5472-9243-9B53-33AAA4C37C18}"/>
              </a:ext>
            </a:extLst>
          </p:cNvPr>
          <p:cNvSpPr>
            <a:spLocks noGrp="1"/>
          </p:cNvSpPr>
          <p:nvPr>
            <p:ph type="ctrTitle" hasCustomPrompt="1"/>
          </p:nvPr>
        </p:nvSpPr>
        <p:spPr>
          <a:xfrm>
            <a:off x="495300" y="406400"/>
            <a:ext cx="9144000" cy="3022600"/>
          </a:xfrm>
          <a:prstGeom prst="rect">
            <a:avLst/>
          </a:prstGeom>
          <a:noFill/>
        </p:spPr>
        <p:txBody>
          <a:bodyPr anchor="t">
            <a:noAutofit/>
          </a:bodyPr>
          <a:lstStyle>
            <a:lvl1pPr algn="l">
              <a:lnSpc>
                <a:spcPct val="70000"/>
              </a:lnSpc>
              <a:defRPr sz="9600" b="1" i="0" spc="50" baseline="0">
                <a:latin typeface="Arial" panose="020B0604020202020204" pitchFamily="34" charset="0"/>
              </a:defRPr>
            </a:lvl1pPr>
          </a:lstStyle>
          <a:p>
            <a:r>
              <a:rPr lang="cs-CZ" dirty="0"/>
              <a:t>Děkujeme</a:t>
            </a:r>
            <a:br>
              <a:rPr lang="cs-CZ" dirty="0"/>
            </a:br>
            <a:r>
              <a:rPr lang="cs-CZ" dirty="0"/>
              <a:t>za pozornost</a:t>
            </a:r>
          </a:p>
        </p:txBody>
      </p:sp>
      <p:sp>
        <p:nvSpPr>
          <p:cNvPr id="8" name="Podnadpis 2">
            <a:extLst>
              <a:ext uri="{FF2B5EF4-FFF2-40B4-BE49-F238E27FC236}">
                <a16:creationId xmlns:a16="http://schemas.microsoft.com/office/drawing/2014/main" id="{AAF84FE4-A791-154D-8D89-7AE14B2F073F}"/>
              </a:ext>
            </a:extLst>
          </p:cNvPr>
          <p:cNvSpPr>
            <a:spLocks noGrp="1"/>
          </p:cNvSpPr>
          <p:nvPr>
            <p:ph type="subTitle" idx="1" hasCustomPrompt="1"/>
          </p:nvPr>
        </p:nvSpPr>
        <p:spPr>
          <a:xfrm>
            <a:off x="495300" y="4736873"/>
            <a:ext cx="9144000" cy="1655762"/>
          </a:xfrm>
          <a:prstGeom prst="rect">
            <a:avLst/>
          </a:prstGeom>
          <a:noFill/>
        </p:spPr>
        <p:txBody>
          <a:bodyPr anchor="b"/>
          <a:lstStyle>
            <a:lvl1pPr marL="0" indent="0" algn="l">
              <a:lnSpc>
                <a:spcPct val="60000"/>
              </a:lnSpc>
              <a:buNone/>
              <a:defRPr sz="2400" b="0" i="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Krajský úřad ZK</a:t>
            </a:r>
          </a:p>
          <a:p>
            <a:r>
              <a:rPr lang="cs-CZ" dirty="0"/>
              <a:t>Třída Tomáše Bati 21</a:t>
            </a:r>
          </a:p>
          <a:p>
            <a:r>
              <a:rPr lang="cs-CZ" dirty="0"/>
              <a:t>Zlín 761 90</a:t>
            </a:r>
          </a:p>
        </p:txBody>
      </p:sp>
      <p:pic>
        <p:nvPicPr>
          <p:cNvPr id="9" name="Obrázek 8">
            <a:extLst>
              <a:ext uri="{FF2B5EF4-FFF2-40B4-BE49-F238E27FC236}">
                <a16:creationId xmlns:a16="http://schemas.microsoft.com/office/drawing/2014/main" id="{E34A837E-901A-C645-93E3-46FC598A675D}"/>
              </a:ext>
            </a:extLst>
          </p:cNvPr>
          <p:cNvPicPr>
            <a:picLocks noChangeAspect="1"/>
          </p:cNvPicPr>
          <p:nvPr/>
        </p:nvPicPr>
        <p:blipFill>
          <a:blip r:embed="rId2"/>
          <a:stretch>
            <a:fillRect/>
          </a:stretch>
        </p:blipFill>
        <p:spPr>
          <a:xfrm>
            <a:off x="8707437" y="5509395"/>
            <a:ext cx="3042271" cy="883240"/>
          </a:xfrm>
          <a:prstGeom prst="rect">
            <a:avLst/>
          </a:prstGeom>
          <a:noFill/>
        </p:spPr>
      </p:pic>
    </p:spTree>
    <p:extLst>
      <p:ext uri="{BB962C8B-B14F-4D97-AF65-F5344CB8AC3E}">
        <p14:creationId xmlns:p14="http://schemas.microsoft.com/office/powerpoint/2010/main" val="1356602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Nadpis a obsah">
    <p:spTree>
      <p:nvGrpSpPr>
        <p:cNvPr id="1" name=""/>
        <p:cNvGrpSpPr/>
        <p:nvPr/>
      </p:nvGrpSpPr>
      <p:grpSpPr>
        <a:xfrm>
          <a:off x="0" y="0"/>
          <a:ext cx="0" cy="0"/>
          <a:chOff x="0" y="0"/>
          <a:chExt cx="0" cy="0"/>
        </a:xfrm>
      </p:grpSpPr>
      <p:sp>
        <p:nvSpPr>
          <p:cNvPr id="12" name="Obdélník 11">
            <a:extLst>
              <a:ext uri="{FF2B5EF4-FFF2-40B4-BE49-F238E27FC236}">
                <a16:creationId xmlns:a16="http://schemas.microsoft.com/office/drawing/2014/main" id="{A8EB467B-1B72-0844-8B4A-9B97214D320E}"/>
              </a:ext>
            </a:extLst>
          </p:cNvPr>
          <p:cNvSpPr/>
          <p:nvPr/>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 name="Zástupný obsah 2">
            <a:extLst>
              <a:ext uri="{FF2B5EF4-FFF2-40B4-BE49-F238E27FC236}">
                <a16:creationId xmlns:a16="http://schemas.microsoft.com/office/drawing/2014/main" id="{0CED2B99-8320-C74A-A004-6A87A98F4461}"/>
              </a:ext>
            </a:extLst>
          </p:cNvPr>
          <p:cNvSpPr>
            <a:spLocks noGrp="1"/>
          </p:cNvSpPr>
          <p:nvPr>
            <p:ph idx="1"/>
          </p:nvPr>
        </p:nvSpPr>
        <p:spPr>
          <a:xfrm>
            <a:off x="422026" y="1679353"/>
            <a:ext cx="11264900" cy="4600272"/>
          </a:xfrm>
          <a:prstGeom prst="rect">
            <a:avLst/>
          </a:prstGeom>
        </p:spPr>
        <p:txBody>
          <a:bodyPr/>
          <a:lstStyle>
            <a:lvl1pPr marL="228600" indent="-228600">
              <a:buFont typeface="Wingdings" pitchFamily="2" charset="2"/>
              <a:buChar char="§"/>
              <a:defRPr>
                <a:latin typeface="Arial" panose="020B0604020202020204" pitchFamily="34" charset="0"/>
              </a:defRPr>
            </a:lvl1pPr>
            <a:lvl2pPr marL="685800" indent="-228600">
              <a:buFont typeface="Wingdings" pitchFamily="2" charset="2"/>
              <a:buChar char="§"/>
              <a:defRPr>
                <a:latin typeface="Arial" panose="020B0604020202020204" pitchFamily="34" charset="0"/>
              </a:defRPr>
            </a:lvl2pPr>
            <a:lvl3pPr marL="1143000" indent="-228600">
              <a:buFont typeface="Wingdings" pitchFamily="2" charset="2"/>
              <a:buChar char="§"/>
              <a:defRPr>
                <a:latin typeface="Arial" panose="020B0604020202020204" pitchFamily="34" charset="0"/>
              </a:defRPr>
            </a:lvl3pPr>
            <a:lvl4pPr marL="1600200" indent="-228600">
              <a:buFont typeface="Wingdings" pitchFamily="2" charset="2"/>
              <a:buChar char="§"/>
              <a:defRPr>
                <a:latin typeface="Arial" panose="020B0604020202020204" pitchFamily="34" charset="0"/>
              </a:defRPr>
            </a:lvl4pPr>
            <a:lvl5pPr marL="2057400" indent="-228600">
              <a:buFont typeface="Wingdings" pitchFamily="2" charset="2"/>
              <a:buChar char="§"/>
              <a:defRPr>
                <a:latin typeface="Arial" panose="020B0604020202020204" pitchFamily="34" charset="0"/>
              </a:defRPr>
            </a:lvl5p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a:extLst>
              <a:ext uri="{FF2B5EF4-FFF2-40B4-BE49-F238E27FC236}">
                <a16:creationId xmlns:a16="http://schemas.microsoft.com/office/drawing/2014/main" id="{A516D43F-5937-FB4B-BEE5-73342504779B}"/>
              </a:ext>
            </a:extLst>
          </p:cNvPr>
          <p:cNvSpPr>
            <a:spLocks noGrp="1"/>
          </p:cNvSpPr>
          <p:nvPr>
            <p:ph type="dt" sz="half" idx="10"/>
          </p:nvPr>
        </p:nvSpPr>
        <p:spPr>
          <a:xfrm>
            <a:off x="422026" y="6111875"/>
            <a:ext cx="2743200" cy="365125"/>
          </a:xfrm>
          <a:prstGeom prst="rect">
            <a:avLst/>
          </a:prstGeom>
        </p:spPr>
        <p:txBody>
          <a:bodyPr anchor="b"/>
          <a:lstStyle>
            <a:lvl1pPr>
              <a:defRPr b="0" i="0">
                <a:solidFill>
                  <a:schemeClr val="tx1"/>
                </a:solidFill>
                <a:latin typeface="Arial" panose="020B0604020202020204" pitchFamily="34" charset="0"/>
              </a:defRPr>
            </a:lvl1pPr>
          </a:lstStyle>
          <a:p>
            <a:fld id="{298322F3-296F-D94B-BA69-5E3C08C45827}" type="datetime1">
              <a:rPr lang="cs-CZ" smtClean="0"/>
              <a:pPr/>
              <a:t>24.11.2025</a:t>
            </a:fld>
            <a:endParaRPr lang="cs-CZ" dirty="0"/>
          </a:p>
        </p:txBody>
      </p:sp>
      <p:sp>
        <p:nvSpPr>
          <p:cNvPr id="5" name="Zástupný symbol pro zápatí 4">
            <a:extLst>
              <a:ext uri="{FF2B5EF4-FFF2-40B4-BE49-F238E27FC236}">
                <a16:creationId xmlns:a16="http://schemas.microsoft.com/office/drawing/2014/main" id="{0E6DB1C5-5CB2-4642-83AF-2F13EDC3DBF8}"/>
              </a:ext>
            </a:extLst>
          </p:cNvPr>
          <p:cNvSpPr>
            <a:spLocks noGrp="1"/>
          </p:cNvSpPr>
          <p:nvPr>
            <p:ph type="ftr" sz="quarter" idx="11"/>
          </p:nvPr>
        </p:nvSpPr>
        <p:spPr>
          <a:xfrm>
            <a:off x="4038600" y="6102600"/>
            <a:ext cx="4114800" cy="365125"/>
          </a:xfrm>
          <a:prstGeom prst="rect">
            <a:avLst/>
          </a:prstGeom>
        </p:spPr>
        <p:txBody>
          <a:bodyPr anchor="b"/>
          <a:lstStyle>
            <a:lvl1pPr>
              <a:defRPr b="0" i="0">
                <a:solidFill>
                  <a:schemeClr val="tx1"/>
                </a:solidFill>
                <a:latin typeface="Arial" panose="020B0604020202020204" pitchFamily="34" charset="0"/>
              </a:defRPr>
            </a:lvl1pPr>
          </a:lstStyle>
          <a:p>
            <a:endParaRPr lang="cs-CZ" dirty="0"/>
          </a:p>
        </p:txBody>
      </p:sp>
      <p:sp>
        <p:nvSpPr>
          <p:cNvPr id="6" name="Zástupný symbol pro číslo snímku 5">
            <a:extLst>
              <a:ext uri="{FF2B5EF4-FFF2-40B4-BE49-F238E27FC236}">
                <a16:creationId xmlns:a16="http://schemas.microsoft.com/office/drawing/2014/main" id="{43B7E0B1-A765-BD4B-88A5-DD684EA5E1C2}"/>
              </a:ext>
            </a:extLst>
          </p:cNvPr>
          <p:cNvSpPr>
            <a:spLocks noGrp="1"/>
          </p:cNvSpPr>
          <p:nvPr>
            <p:ph type="sldNum" sz="quarter" idx="12"/>
          </p:nvPr>
        </p:nvSpPr>
        <p:spPr>
          <a:xfrm>
            <a:off x="9042400" y="5951387"/>
            <a:ext cx="2743200" cy="525613"/>
          </a:xfrm>
          <a:prstGeom prst="rect">
            <a:avLst/>
          </a:prstGeom>
        </p:spPr>
        <p:txBody>
          <a:bodyPr anchor="b"/>
          <a:lstStyle>
            <a:lvl1pPr>
              <a:defRPr sz="4000" b="0" i="1">
                <a:solidFill>
                  <a:schemeClr val="tx1"/>
                </a:solidFill>
                <a:latin typeface="Arial" panose="020B0604020202020204" pitchFamily="34" charset="0"/>
              </a:defRPr>
            </a:lvl1pPr>
          </a:lstStyle>
          <a:p>
            <a:fld id="{157D43A2-98E4-B24E-9228-7624BE346F8E}" type="slidenum">
              <a:rPr lang="cs-CZ" smtClean="0"/>
              <a:pPr/>
              <a:t>‹#›</a:t>
            </a:fld>
            <a:endParaRPr lang="cs-CZ" dirty="0"/>
          </a:p>
        </p:txBody>
      </p:sp>
      <p:sp>
        <p:nvSpPr>
          <p:cNvPr id="9" name="Nadpis 1">
            <a:extLst>
              <a:ext uri="{FF2B5EF4-FFF2-40B4-BE49-F238E27FC236}">
                <a16:creationId xmlns:a16="http://schemas.microsoft.com/office/drawing/2014/main" id="{B0A28088-5B5E-0D49-8009-650A01CA5588}"/>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4146108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Záhlaví oddílu">
    <p:bg>
      <p:bgPr>
        <a:solidFill>
          <a:srgbClr val="FFD900"/>
        </a:solidFill>
        <a:effectLst/>
      </p:bgPr>
    </p:bg>
    <p:spTree>
      <p:nvGrpSpPr>
        <p:cNvPr id="1" name=""/>
        <p:cNvGrpSpPr/>
        <p:nvPr/>
      </p:nvGrpSpPr>
      <p:grpSpPr>
        <a:xfrm>
          <a:off x="0" y="0"/>
          <a:ext cx="0" cy="0"/>
          <a:chOff x="0" y="0"/>
          <a:chExt cx="0" cy="0"/>
        </a:xfrm>
      </p:grpSpPr>
      <p:sp>
        <p:nvSpPr>
          <p:cNvPr id="4" name="Zástupný symbol pro datum 3">
            <a:extLst>
              <a:ext uri="{FF2B5EF4-FFF2-40B4-BE49-F238E27FC236}">
                <a16:creationId xmlns:a16="http://schemas.microsoft.com/office/drawing/2014/main" id="{A0FF8C54-ADC3-FB41-8FA8-5442DAA0E790}"/>
              </a:ext>
            </a:extLst>
          </p:cNvPr>
          <p:cNvSpPr>
            <a:spLocks noGrp="1"/>
          </p:cNvSpPr>
          <p:nvPr>
            <p:ph type="dt" sz="half" idx="10"/>
          </p:nvPr>
        </p:nvSpPr>
        <p:spPr>
          <a:xfrm>
            <a:off x="495300" y="6356350"/>
            <a:ext cx="2743200" cy="365125"/>
          </a:xfrm>
          <a:prstGeom prst="rect">
            <a:avLst/>
          </a:prstGeom>
        </p:spPr>
        <p:txBody>
          <a:bodyPr/>
          <a:lstStyle/>
          <a:p>
            <a:fld id="{08CA4094-DA60-0047-89AF-3ECD26EBCBC6}" type="datetime1">
              <a:rPr lang="cs-CZ" smtClean="0"/>
              <a:t>24.11.2025</a:t>
            </a:fld>
            <a:endParaRPr lang="cs-CZ"/>
          </a:p>
        </p:txBody>
      </p:sp>
      <p:sp>
        <p:nvSpPr>
          <p:cNvPr id="5" name="Zástupný symbol pro zápatí 4">
            <a:extLst>
              <a:ext uri="{FF2B5EF4-FFF2-40B4-BE49-F238E27FC236}">
                <a16:creationId xmlns:a16="http://schemas.microsoft.com/office/drawing/2014/main" id="{4B99A2F4-445F-3B40-9D23-8AB4D4FE04B7}"/>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Nadpis 1">
            <a:extLst>
              <a:ext uri="{FF2B5EF4-FFF2-40B4-BE49-F238E27FC236}">
                <a16:creationId xmlns:a16="http://schemas.microsoft.com/office/drawing/2014/main" id="{2D341A6C-DE7B-3344-BDB9-8EFB1402813B}"/>
              </a:ext>
            </a:extLst>
          </p:cNvPr>
          <p:cNvSpPr>
            <a:spLocks noGrp="1"/>
          </p:cNvSpPr>
          <p:nvPr>
            <p:ph type="ctrTitle"/>
          </p:nvPr>
        </p:nvSpPr>
        <p:spPr>
          <a:xfrm>
            <a:off x="495300" y="406400"/>
            <a:ext cx="5150126" cy="3022600"/>
          </a:xfrm>
          <a:prstGeom prst="rect">
            <a:avLst/>
          </a:prstGeom>
        </p:spPr>
        <p:txBody>
          <a:bodyPr anchor="t">
            <a:noAutofit/>
          </a:bodyPr>
          <a:lstStyle>
            <a:lvl1pPr algn="l">
              <a:lnSpc>
                <a:spcPct val="80000"/>
              </a:lnSpc>
              <a:defRPr sz="7200" b="1" i="0" spc="50" baseline="0">
                <a:latin typeface="Arial" panose="020B0604020202020204" pitchFamily="34" charset="0"/>
              </a:defRPr>
            </a:lvl1pPr>
          </a:lstStyle>
          <a:p>
            <a:r>
              <a:rPr lang="cs-CZ" dirty="0"/>
              <a:t>Kliknutím lze upravit styl.</a:t>
            </a:r>
          </a:p>
        </p:txBody>
      </p:sp>
      <p:sp>
        <p:nvSpPr>
          <p:cNvPr id="8" name="Podnadpis 2">
            <a:extLst>
              <a:ext uri="{FF2B5EF4-FFF2-40B4-BE49-F238E27FC236}">
                <a16:creationId xmlns:a16="http://schemas.microsoft.com/office/drawing/2014/main" id="{D7C209FA-AB6E-2841-B554-164C048ED5D5}"/>
              </a:ext>
            </a:extLst>
          </p:cNvPr>
          <p:cNvSpPr>
            <a:spLocks noGrp="1"/>
          </p:cNvSpPr>
          <p:nvPr>
            <p:ph type="subTitle" idx="1"/>
          </p:nvPr>
        </p:nvSpPr>
        <p:spPr>
          <a:xfrm>
            <a:off x="495300" y="4563562"/>
            <a:ext cx="5150126" cy="1655762"/>
          </a:xfrm>
          <a:prstGeom prst="rect">
            <a:avLst/>
          </a:prstGeom>
        </p:spPr>
        <p:txBody>
          <a:bodyPr anchor="b"/>
          <a:lstStyle>
            <a:lvl1pPr marL="0" indent="0" algn="l">
              <a:buNone/>
              <a:defRPr sz="2400" b="0" i="0">
                <a:latin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dirty="0"/>
              <a:t>Kliknutím můžete upravit styl předlohy.</a:t>
            </a:r>
          </a:p>
        </p:txBody>
      </p:sp>
      <p:sp>
        <p:nvSpPr>
          <p:cNvPr id="10" name="Zástupný obsah 2">
            <a:extLst>
              <a:ext uri="{FF2B5EF4-FFF2-40B4-BE49-F238E27FC236}">
                <a16:creationId xmlns:a16="http://schemas.microsoft.com/office/drawing/2014/main" id="{A9D1F263-5082-D040-8558-9E708E7123C4}"/>
              </a:ext>
            </a:extLst>
          </p:cNvPr>
          <p:cNvSpPr>
            <a:spLocks noGrp="1"/>
          </p:cNvSpPr>
          <p:nvPr>
            <p:ph sz="half" idx="13" hasCustomPrompt="1"/>
          </p:nvPr>
        </p:nvSpPr>
        <p:spPr>
          <a:xfrm>
            <a:off x="6096000" y="580541"/>
            <a:ext cx="5499652" cy="5638783"/>
          </a:xfrm>
          <a:prstGeom prst="rect">
            <a:avLst/>
          </a:prstGeom>
        </p:spPr>
        <p:txBody>
          <a:bodyPr anchor="ctr"/>
          <a:lstStyle>
            <a:lvl1pPr marL="0" indent="0" algn="ctr">
              <a:buFont typeface="Wingdings" pitchFamily="2" charset="2"/>
              <a:buNone/>
              <a:defRPr b="0" i="1">
                <a:latin typeface="Arial" panose="020B0604020202020204" pitchFamily="34" charset="0"/>
              </a:defRPr>
            </a:lvl1pPr>
            <a:lvl2pPr marL="685800" indent="-228600">
              <a:buFont typeface="Wingdings" pitchFamily="2" charset="2"/>
              <a:buChar char="§"/>
              <a:defRPr/>
            </a:lvl2pPr>
            <a:lvl3pPr marL="1143000" indent="-228600">
              <a:buFont typeface="Wingdings" pitchFamily="2" charset="2"/>
              <a:buChar char="§"/>
              <a:defRPr/>
            </a:lvl3pPr>
            <a:lvl4pPr marL="1600200" indent="-228600">
              <a:buFont typeface="Wingdings" pitchFamily="2" charset="2"/>
              <a:buChar char="§"/>
              <a:defRPr/>
            </a:lvl4pPr>
            <a:lvl5pPr marL="2057400" indent="-228600">
              <a:buFont typeface="Wingdings" pitchFamily="2" charset="2"/>
              <a:buChar char="§"/>
              <a:defRPr/>
            </a:lvl5pPr>
          </a:lstStyle>
          <a:p>
            <a:pPr lvl="0"/>
            <a:r>
              <a:rPr lang="cs-CZ" b="0" i="1" dirty="0">
                <a:latin typeface="Degular" pitchFamily="82" charset="0"/>
              </a:rPr>
              <a:t>zde vložte fotku</a:t>
            </a:r>
            <a:endParaRPr lang="cs-CZ" dirty="0"/>
          </a:p>
        </p:txBody>
      </p:sp>
    </p:spTree>
    <p:extLst>
      <p:ext uri="{BB962C8B-B14F-4D97-AF65-F5344CB8AC3E}">
        <p14:creationId xmlns:p14="http://schemas.microsoft.com/office/powerpoint/2010/main" val="612407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va obsahy">
    <p:spTree>
      <p:nvGrpSpPr>
        <p:cNvPr id="1" name=""/>
        <p:cNvGrpSpPr/>
        <p:nvPr/>
      </p:nvGrpSpPr>
      <p:grpSpPr>
        <a:xfrm>
          <a:off x="0" y="0"/>
          <a:ext cx="0" cy="0"/>
          <a:chOff x="0" y="0"/>
          <a:chExt cx="0" cy="0"/>
        </a:xfrm>
      </p:grpSpPr>
      <p:sp>
        <p:nvSpPr>
          <p:cNvPr id="3" name="Zástupný obsah 2">
            <a:extLst>
              <a:ext uri="{FF2B5EF4-FFF2-40B4-BE49-F238E27FC236}">
                <a16:creationId xmlns:a16="http://schemas.microsoft.com/office/drawing/2014/main" id="{138301C3-EDD8-8443-9B23-624712369A19}"/>
              </a:ext>
            </a:extLst>
          </p:cNvPr>
          <p:cNvSpPr>
            <a:spLocks noGrp="1"/>
          </p:cNvSpPr>
          <p:nvPr>
            <p:ph sz="half" idx="1"/>
          </p:nvPr>
        </p:nvSpPr>
        <p:spPr>
          <a:xfrm>
            <a:off x="838200" y="1825625"/>
            <a:ext cx="5181600" cy="4351338"/>
          </a:xfrm>
          <a:prstGeom prst="rect">
            <a:avLst/>
          </a:prstGeom>
        </p:spPr>
        <p:txBody>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obsah 3">
            <a:extLst>
              <a:ext uri="{FF2B5EF4-FFF2-40B4-BE49-F238E27FC236}">
                <a16:creationId xmlns:a16="http://schemas.microsoft.com/office/drawing/2014/main" id="{1ABF2C62-EAA8-FD46-AB0C-AFB46182D940}"/>
              </a:ext>
            </a:extLst>
          </p:cNvPr>
          <p:cNvSpPr>
            <a:spLocks noGrp="1"/>
          </p:cNvSpPr>
          <p:nvPr>
            <p:ph sz="half" idx="2"/>
          </p:nvPr>
        </p:nvSpPr>
        <p:spPr>
          <a:xfrm>
            <a:off x="6172200" y="1825625"/>
            <a:ext cx="5181600" cy="4351338"/>
          </a:xfrm>
          <a:prstGeom prst="rect">
            <a:avLst/>
          </a:prstGeo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a:extLst>
              <a:ext uri="{FF2B5EF4-FFF2-40B4-BE49-F238E27FC236}">
                <a16:creationId xmlns:a16="http://schemas.microsoft.com/office/drawing/2014/main" id="{81FEBD6D-B94A-4C40-AA98-1C5062D62E12}"/>
              </a:ext>
            </a:extLst>
          </p:cNvPr>
          <p:cNvSpPr>
            <a:spLocks noGrp="1"/>
          </p:cNvSpPr>
          <p:nvPr>
            <p:ph type="dt" sz="half" idx="10"/>
          </p:nvPr>
        </p:nvSpPr>
        <p:spPr>
          <a:xfrm>
            <a:off x="838200" y="6356350"/>
            <a:ext cx="2743200" cy="365125"/>
          </a:xfrm>
          <a:prstGeom prst="rect">
            <a:avLst/>
          </a:prstGeom>
        </p:spPr>
        <p:txBody>
          <a:bodyPr/>
          <a:lstStyle/>
          <a:p>
            <a:fld id="{D3144E17-280E-3341-A412-19E1FCCEF808}" type="datetime1">
              <a:rPr lang="cs-CZ" smtClean="0"/>
              <a:t>24.11.2025</a:t>
            </a:fld>
            <a:endParaRPr lang="cs-CZ"/>
          </a:p>
        </p:txBody>
      </p:sp>
      <p:sp>
        <p:nvSpPr>
          <p:cNvPr id="6" name="Zástupný symbol pro zápatí 5">
            <a:extLst>
              <a:ext uri="{FF2B5EF4-FFF2-40B4-BE49-F238E27FC236}">
                <a16:creationId xmlns:a16="http://schemas.microsoft.com/office/drawing/2014/main" id="{86001B55-F3D8-B245-916B-3D87F5313BEF}"/>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Zástupný symbol pro číslo snímku 6">
            <a:extLst>
              <a:ext uri="{FF2B5EF4-FFF2-40B4-BE49-F238E27FC236}">
                <a16:creationId xmlns:a16="http://schemas.microsoft.com/office/drawing/2014/main" id="{A3B028F9-C99B-2345-BCCE-D5C768B7CA69}"/>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
        <p:nvSpPr>
          <p:cNvPr id="8" name="Obdélník 7">
            <a:extLst>
              <a:ext uri="{FF2B5EF4-FFF2-40B4-BE49-F238E27FC236}">
                <a16:creationId xmlns:a16="http://schemas.microsoft.com/office/drawing/2014/main" id="{1F83C6B9-51BF-354A-813E-1E819CCC41A1}"/>
              </a:ext>
            </a:extLst>
          </p:cNvPr>
          <p:cNvSpPr/>
          <p:nvPr/>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9" name="Nadpis 1">
            <a:extLst>
              <a:ext uri="{FF2B5EF4-FFF2-40B4-BE49-F238E27FC236}">
                <a16:creationId xmlns:a16="http://schemas.microsoft.com/office/drawing/2014/main" id="{0A18D240-3BE2-B74D-A516-B0F270362F63}"/>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3598566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Porovnání">
    <p:spTree>
      <p:nvGrpSpPr>
        <p:cNvPr id="1" name=""/>
        <p:cNvGrpSpPr/>
        <p:nvPr/>
      </p:nvGrpSpPr>
      <p:grpSpPr>
        <a:xfrm>
          <a:off x="0" y="0"/>
          <a:ext cx="0" cy="0"/>
          <a:chOff x="0" y="0"/>
          <a:chExt cx="0" cy="0"/>
        </a:xfrm>
      </p:grpSpPr>
      <p:sp>
        <p:nvSpPr>
          <p:cNvPr id="3" name="Zástupný text 2">
            <a:extLst>
              <a:ext uri="{FF2B5EF4-FFF2-40B4-BE49-F238E27FC236}">
                <a16:creationId xmlns:a16="http://schemas.microsoft.com/office/drawing/2014/main" id="{C960D600-9E1D-644E-955C-AB90DEDEA912}"/>
              </a:ext>
            </a:extLst>
          </p:cNvPr>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obsah 3">
            <a:extLst>
              <a:ext uri="{FF2B5EF4-FFF2-40B4-BE49-F238E27FC236}">
                <a16:creationId xmlns:a16="http://schemas.microsoft.com/office/drawing/2014/main" id="{72E7F195-0ECA-5B4E-A9CE-6F805D887DFC}"/>
              </a:ext>
            </a:extLst>
          </p:cNvPr>
          <p:cNvSpPr>
            <a:spLocks noGrp="1"/>
          </p:cNvSpPr>
          <p:nvPr>
            <p:ph sz="half" idx="2"/>
          </p:nvPr>
        </p:nvSpPr>
        <p:spPr>
          <a:xfrm>
            <a:off x="839788" y="2505075"/>
            <a:ext cx="5157787" cy="3684588"/>
          </a:xfrm>
          <a:prstGeom prst="rect">
            <a:avLst/>
          </a:prstGeo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text 4">
            <a:extLst>
              <a:ext uri="{FF2B5EF4-FFF2-40B4-BE49-F238E27FC236}">
                <a16:creationId xmlns:a16="http://schemas.microsoft.com/office/drawing/2014/main" id="{369F282E-870E-E74D-944D-04EE93DED5E6}"/>
              </a:ext>
            </a:extLst>
          </p:cNvPr>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obsah 5">
            <a:extLst>
              <a:ext uri="{FF2B5EF4-FFF2-40B4-BE49-F238E27FC236}">
                <a16:creationId xmlns:a16="http://schemas.microsoft.com/office/drawing/2014/main" id="{715EF3A7-92DE-084B-987D-EA363959281A}"/>
              </a:ext>
            </a:extLst>
          </p:cNvPr>
          <p:cNvSpPr>
            <a:spLocks noGrp="1"/>
          </p:cNvSpPr>
          <p:nvPr>
            <p:ph sz="quarter" idx="4"/>
          </p:nvPr>
        </p:nvSpPr>
        <p:spPr>
          <a:xfrm>
            <a:off x="6172200" y="2505075"/>
            <a:ext cx="5183188" cy="3684588"/>
          </a:xfrm>
          <a:prstGeom prst="rect">
            <a:avLst/>
          </a:prstGeo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a:extLst>
              <a:ext uri="{FF2B5EF4-FFF2-40B4-BE49-F238E27FC236}">
                <a16:creationId xmlns:a16="http://schemas.microsoft.com/office/drawing/2014/main" id="{BC139B72-6DD2-A340-833A-5DC55CEC54D2}"/>
              </a:ext>
            </a:extLst>
          </p:cNvPr>
          <p:cNvSpPr>
            <a:spLocks noGrp="1"/>
          </p:cNvSpPr>
          <p:nvPr>
            <p:ph type="dt" sz="half" idx="10"/>
          </p:nvPr>
        </p:nvSpPr>
        <p:spPr>
          <a:xfrm>
            <a:off x="838200" y="6356350"/>
            <a:ext cx="2743200" cy="365125"/>
          </a:xfrm>
          <a:prstGeom prst="rect">
            <a:avLst/>
          </a:prstGeom>
        </p:spPr>
        <p:txBody>
          <a:bodyPr/>
          <a:lstStyle/>
          <a:p>
            <a:fld id="{F5E85617-9B28-DF47-BAEC-26C747C8C48A}" type="datetime1">
              <a:rPr lang="cs-CZ" smtClean="0"/>
              <a:t>24.11.2025</a:t>
            </a:fld>
            <a:endParaRPr lang="cs-CZ"/>
          </a:p>
        </p:txBody>
      </p:sp>
      <p:sp>
        <p:nvSpPr>
          <p:cNvPr id="8" name="Zástupný symbol pro zápatí 7">
            <a:extLst>
              <a:ext uri="{FF2B5EF4-FFF2-40B4-BE49-F238E27FC236}">
                <a16:creationId xmlns:a16="http://schemas.microsoft.com/office/drawing/2014/main" id="{4101F343-B190-BE48-9F5D-5B2FD4CDF2C1}"/>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9" name="Zástupný symbol pro číslo snímku 8">
            <a:extLst>
              <a:ext uri="{FF2B5EF4-FFF2-40B4-BE49-F238E27FC236}">
                <a16:creationId xmlns:a16="http://schemas.microsoft.com/office/drawing/2014/main" id="{5E1B4949-59AC-7B49-9256-34E0F63B3182}"/>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
        <p:nvSpPr>
          <p:cNvPr id="10" name="Obdélník 9">
            <a:extLst>
              <a:ext uri="{FF2B5EF4-FFF2-40B4-BE49-F238E27FC236}">
                <a16:creationId xmlns:a16="http://schemas.microsoft.com/office/drawing/2014/main" id="{ECF809C9-6CD1-224D-B38B-D9054EF10F1C}"/>
              </a:ext>
            </a:extLst>
          </p:cNvPr>
          <p:cNvSpPr/>
          <p:nvPr/>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
            <a:extLst>
              <a:ext uri="{FF2B5EF4-FFF2-40B4-BE49-F238E27FC236}">
                <a16:creationId xmlns:a16="http://schemas.microsoft.com/office/drawing/2014/main" id="{D4AA426A-68B9-3C47-AFEB-D3AC3F0BF838}"/>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376903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Jenom nadpis">
    <p:spTree>
      <p:nvGrpSpPr>
        <p:cNvPr id="1" name=""/>
        <p:cNvGrpSpPr/>
        <p:nvPr/>
      </p:nvGrpSpPr>
      <p:grpSpPr>
        <a:xfrm>
          <a:off x="0" y="0"/>
          <a:ext cx="0" cy="0"/>
          <a:chOff x="0" y="0"/>
          <a:chExt cx="0" cy="0"/>
        </a:xfrm>
      </p:grpSpPr>
      <p:sp>
        <p:nvSpPr>
          <p:cNvPr id="3" name="Zástupný symbol pro datum 2">
            <a:extLst>
              <a:ext uri="{FF2B5EF4-FFF2-40B4-BE49-F238E27FC236}">
                <a16:creationId xmlns:a16="http://schemas.microsoft.com/office/drawing/2014/main" id="{467392C5-49AE-E548-81A5-FC459F4C3857}"/>
              </a:ext>
            </a:extLst>
          </p:cNvPr>
          <p:cNvSpPr>
            <a:spLocks noGrp="1"/>
          </p:cNvSpPr>
          <p:nvPr>
            <p:ph type="dt" sz="half" idx="10"/>
          </p:nvPr>
        </p:nvSpPr>
        <p:spPr>
          <a:xfrm>
            <a:off x="838200" y="6356350"/>
            <a:ext cx="2743200" cy="365125"/>
          </a:xfrm>
          <a:prstGeom prst="rect">
            <a:avLst/>
          </a:prstGeom>
        </p:spPr>
        <p:txBody>
          <a:bodyPr/>
          <a:lstStyle/>
          <a:p>
            <a:fld id="{AA9F845A-1646-B040-9BDE-B0949ABAA815}" type="datetime1">
              <a:rPr lang="cs-CZ" smtClean="0"/>
              <a:t>24.11.2025</a:t>
            </a:fld>
            <a:endParaRPr lang="cs-CZ"/>
          </a:p>
        </p:txBody>
      </p:sp>
      <p:sp>
        <p:nvSpPr>
          <p:cNvPr id="4" name="Zástupný symbol pro zápatí 3">
            <a:extLst>
              <a:ext uri="{FF2B5EF4-FFF2-40B4-BE49-F238E27FC236}">
                <a16:creationId xmlns:a16="http://schemas.microsoft.com/office/drawing/2014/main" id="{27EE62BF-0652-CC49-B1C6-740D979D6655}"/>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5" name="Zástupný symbol pro číslo snímku 4">
            <a:extLst>
              <a:ext uri="{FF2B5EF4-FFF2-40B4-BE49-F238E27FC236}">
                <a16:creationId xmlns:a16="http://schemas.microsoft.com/office/drawing/2014/main" id="{A1BE27E5-F9AD-FA40-BB59-77DCC9C5FF10}"/>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
        <p:nvSpPr>
          <p:cNvPr id="6" name="Obdélník 5">
            <a:extLst>
              <a:ext uri="{FF2B5EF4-FFF2-40B4-BE49-F238E27FC236}">
                <a16:creationId xmlns:a16="http://schemas.microsoft.com/office/drawing/2014/main" id="{6B4FD313-B4A8-0A46-A50D-B31C9DA87A8E}"/>
              </a:ext>
            </a:extLst>
          </p:cNvPr>
          <p:cNvSpPr/>
          <p:nvPr/>
        </p:nvSpPr>
        <p:spPr>
          <a:xfrm>
            <a:off x="0" y="0"/>
            <a:ext cx="12192000" cy="1311965"/>
          </a:xfrm>
          <a:prstGeom prst="rect">
            <a:avLst/>
          </a:prstGeom>
          <a:solidFill>
            <a:srgbClr val="FFD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7" name="Nadpis 1">
            <a:extLst>
              <a:ext uri="{FF2B5EF4-FFF2-40B4-BE49-F238E27FC236}">
                <a16:creationId xmlns:a16="http://schemas.microsoft.com/office/drawing/2014/main" id="{01BCA978-992E-9541-9BE1-4AF26B9D8524}"/>
              </a:ext>
            </a:extLst>
          </p:cNvPr>
          <p:cNvSpPr>
            <a:spLocks noGrp="1"/>
          </p:cNvSpPr>
          <p:nvPr>
            <p:ph type="title" hasCustomPrompt="1"/>
          </p:nvPr>
        </p:nvSpPr>
        <p:spPr>
          <a:xfrm>
            <a:off x="422026" y="367388"/>
            <a:ext cx="11264900" cy="931325"/>
          </a:xfrm>
          <a:prstGeom prst="rect">
            <a:avLst/>
          </a:prstGeom>
        </p:spPr>
        <p:txBody>
          <a:bodyPr anchor="t">
            <a:normAutofit/>
          </a:bodyPr>
          <a:lstStyle>
            <a:lvl1pPr>
              <a:defRPr b="1" i="0">
                <a:latin typeface="Arial Black" panose="020B0A04020102020204" pitchFamily="34" charset="0"/>
              </a:defRPr>
            </a:lvl1pPr>
          </a:lstStyle>
          <a:p>
            <a:r>
              <a:rPr lang="cs-CZ" sz="4000" dirty="0"/>
              <a:t>Nadpis</a:t>
            </a:r>
          </a:p>
        </p:txBody>
      </p:sp>
    </p:spTree>
    <p:extLst>
      <p:ext uri="{BB962C8B-B14F-4D97-AF65-F5344CB8AC3E}">
        <p14:creationId xmlns:p14="http://schemas.microsoft.com/office/powerpoint/2010/main" val="6657311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a:extLst>
              <a:ext uri="{FF2B5EF4-FFF2-40B4-BE49-F238E27FC236}">
                <a16:creationId xmlns:a16="http://schemas.microsoft.com/office/drawing/2014/main" id="{7866500E-7FAE-3947-9DAD-FBA5BC7E9567}"/>
              </a:ext>
            </a:extLst>
          </p:cNvPr>
          <p:cNvSpPr>
            <a:spLocks noGrp="1"/>
          </p:cNvSpPr>
          <p:nvPr>
            <p:ph type="dt" sz="half" idx="10"/>
          </p:nvPr>
        </p:nvSpPr>
        <p:spPr>
          <a:xfrm>
            <a:off x="838200" y="6356350"/>
            <a:ext cx="2743200" cy="365125"/>
          </a:xfrm>
          <a:prstGeom prst="rect">
            <a:avLst/>
          </a:prstGeom>
        </p:spPr>
        <p:txBody>
          <a:bodyPr/>
          <a:lstStyle/>
          <a:p>
            <a:fld id="{DB0C0A0B-5067-DE47-AFC8-F97D18BD4B1F}" type="datetime1">
              <a:rPr lang="cs-CZ" smtClean="0"/>
              <a:t>24.11.2025</a:t>
            </a:fld>
            <a:endParaRPr lang="cs-CZ"/>
          </a:p>
        </p:txBody>
      </p:sp>
      <p:sp>
        <p:nvSpPr>
          <p:cNvPr id="3" name="Zástupný symbol pro zápatí 2">
            <a:extLst>
              <a:ext uri="{FF2B5EF4-FFF2-40B4-BE49-F238E27FC236}">
                <a16:creationId xmlns:a16="http://schemas.microsoft.com/office/drawing/2014/main" id="{358ACE9A-9F8E-CA4C-B782-EFD36998EECE}"/>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4" name="Zástupný symbol pro číslo snímku 3">
            <a:extLst>
              <a:ext uri="{FF2B5EF4-FFF2-40B4-BE49-F238E27FC236}">
                <a16:creationId xmlns:a16="http://schemas.microsoft.com/office/drawing/2014/main" id="{6A900C6D-9313-3E4C-B392-797DCC38C81E}"/>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Tree>
    <p:extLst>
      <p:ext uri="{BB962C8B-B14F-4D97-AF65-F5344CB8AC3E}">
        <p14:creationId xmlns:p14="http://schemas.microsoft.com/office/powerpoint/2010/main" val="3742971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CC8F003-A3D3-034D-9720-A29A641DBBD4}"/>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cs-CZ"/>
              <a:t>Kliknutím lze upravit styl.</a:t>
            </a:r>
          </a:p>
        </p:txBody>
      </p:sp>
      <p:sp>
        <p:nvSpPr>
          <p:cNvPr id="3" name="Zástupný obsah 2">
            <a:extLst>
              <a:ext uri="{FF2B5EF4-FFF2-40B4-BE49-F238E27FC236}">
                <a16:creationId xmlns:a16="http://schemas.microsoft.com/office/drawing/2014/main" id="{056C9885-78EF-7E49-B9B7-55A0262D406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text 3">
            <a:extLst>
              <a:ext uri="{FF2B5EF4-FFF2-40B4-BE49-F238E27FC236}">
                <a16:creationId xmlns:a16="http://schemas.microsoft.com/office/drawing/2014/main" id="{9CB5D9DD-0ECA-C54D-88FB-0C68D8DF3F00}"/>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3430A157-10E2-3A41-9082-3C345EC0316E}"/>
              </a:ext>
            </a:extLst>
          </p:cNvPr>
          <p:cNvSpPr>
            <a:spLocks noGrp="1"/>
          </p:cNvSpPr>
          <p:nvPr>
            <p:ph type="dt" sz="half" idx="10"/>
          </p:nvPr>
        </p:nvSpPr>
        <p:spPr>
          <a:xfrm>
            <a:off x="838200" y="6356350"/>
            <a:ext cx="2743200" cy="365125"/>
          </a:xfrm>
          <a:prstGeom prst="rect">
            <a:avLst/>
          </a:prstGeom>
        </p:spPr>
        <p:txBody>
          <a:bodyPr/>
          <a:lstStyle/>
          <a:p>
            <a:fld id="{2E67CFD3-BCAB-884C-9D47-4C8AA78F6E8C}" type="datetime1">
              <a:rPr lang="cs-CZ" smtClean="0"/>
              <a:t>24.11.2025</a:t>
            </a:fld>
            <a:endParaRPr lang="cs-CZ"/>
          </a:p>
        </p:txBody>
      </p:sp>
      <p:sp>
        <p:nvSpPr>
          <p:cNvPr id="6" name="Zástupný symbol pro zápatí 5">
            <a:extLst>
              <a:ext uri="{FF2B5EF4-FFF2-40B4-BE49-F238E27FC236}">
                <a16:creationId xmlns:a16="http://schemas.microsoft.com/office/drawing/2014/main" id="{644CFB0E-3ED7-644D-9D3C-61F36A5F5E34}"/>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Zástupný symbol pro číslo snímku 6">
            <a:extLst>
              <a:ext uri="{FF2B5EF4-FFF2-40B4-BE49-F238E27FC236}">
                <a16:creationId xmlns:a16="http://schemas.microsoft.com/office/drawing/2014/main" id="{B8B83830-1354-2D43-AE7D-380C4FEA2A62}"/>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Tree>
    <p:extLst>
      <p:ext uri="{BB962C8B-B14F-4D97-AF65-F5344CB8AC3E}">
        <p14:creationId xmlns:p14="http://schemas.microsoft.com/office/powerpoint/2010/main" val="9108812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046E36E-C6D9-964D-B45E-DBD89DD49C56}"/>
              </a:ext>
            </a:extLst>
          </p:cNvPr>
          <p:cNvSpPr>
            <a:spLocks noGrp="1"/>
          </p:cNvSpPr>
          <p:nvPr>
            <p:ph type="title"/>
          </p:nvPr>
        </p:nvSpPr>
        <p:spPr>
          <a:xfrm>
            <a:off x="839788" y="457200"/>
            <a:ext cx="3932237" cy="1600200"/>
          </a:xfrm>
          <a:prstGeom prst="rect">
            <a:avLst/>
          </a:prstGeom>
        </p:spPr>
        <p:txBody>
          <a:bodyPr anchor="b"/>
          <a:lstStyle>
            <a:lvl1pPr>
              <a:defRPr sz="3200"/>
            </a:lvl1pPr>
          </a:lstStyle>
          <a:p>
            <a:r>
              <a:rPr lang="cs-CZ"/>
              <a:t>Kliknutím lze upravit styl.</a:t>
            </a:r>
          </a:p>
        </p:txBody>
      </p:sp>
      <p:sp>
        <p:nvSpPr>
          <p:cNvPr id="3" name="Zástupný symbol obrázku 2">
            <a:extLst>
              <a:ext uri="{FF2B5EF4-FFF2-40B4-BE49-F238E27FC236}">
                <a16:creationId xmlns:a16="http://schemas.microsoft.com/office/drawing/2014/main" id="{25845132-64BF-844A-8C4F-0A043DE08D81}"/>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text 3">
            <a:extLst>
              <a:ext uri="{FF2B5EF4-FFF2-40B4-BE49-F238E27FC236}">
                <a16:creationId xmlns:a16="http://schemas.microsoft.com/office/drawing/2014/main" id="{77262657-9F70-6F44-BA53-3669D8E34FE9}"/>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a:extLst>
              <a:ext uri="{FF2B5EF4-FFF2-40B4-BE49-F238E27FC236}">
                <a16:creationId xmlns:a16="http://schemas.microsoft.com/office/drawing/2014/main" id="{FF32EC5D-74A5-B64D-AAF7-CD3ACB694BB9}"/>
              </a:ext>
            </a:extLst>
          </p:cNvPr>
          <p:cNvSpPr>
            <a:spLocks noGrp="1"/>
          </p:cNvSpPr>
          <p:nvPr>
            <p:ph type="dt" sz="half" idx="10"/>
          </p:nvPr>
        </p:nvSpPr>
        <p:spPr>
          <a:xfrm>
            <a:off x="838200" y="6356350"/>
            <a:ext cx="2743200" cy="365125"/>
          </a:xfrm>
          <a:prstGeom prst="rect">
            <a:avLst/>
          </a:prstGeom>
        </p:spPr>
        <p:txBody>
          <a:bodyPr/>
          <a:lstStyle/>
          <a:p>
            <a:fld id="{7A05ACCB-DF1B-A540-A5D2-32650422C0FD}" type="datetime1">
              <a:rPr lang="cs-CZ" smtClean="0"/>
              <a:t>24.11.2025</a:t>
            </a:fld>
            <a:endParaRPr lang="cs-CZ"/>
          </a:p>
        </p:txBody>
      </p:sp>
      <p:sp>
        <p:nvSpPr>
          <p:cNvPr id="6" name="Zástupný symbol pro zápatí 5">
            <a:extLst>
              <a:ext uri="{FF2B5EF4-FFF2-40B4-BE49-F238E27FC236}">
                <a16:creationId xmlns:a16="http://schemas.microsoft.com/office/drawing/2014/main" id="{87C7E311-A125-DB47-B7CE-65018DAA4AF2}"/>
              </a:ext>
            </a:extLst>
          </p:cNvPr>
          <p:cNvSpPr>
            <a:spLocks noGrp="1"/>
          </p:cNvSpPr>
          <p:nvPr>
            <p:ph type="ftr" sz="quarter" idx="11"/>
          </p:nvPr>
        </p:nvSpPr>
        <p:spPr>
          <a:xfrm>
            <a:off x="4038600" y="6356350"/>
            <a:ext cx="4114800" cy="365125"/>
          </a:xfrm>
          <a:prstGeom prst="rect">
            <a:avLst/>
          </a:prstGeom>
        </p:spPr>
        <p:txBody>
          <a:bodyPr/>
          <a:lstStyle/>
          <a:p>
            <a:endParaRPr lang="cs-CZ"/>
          </a:p>
        </p:txBody>
      </p:sp>
      <p:sp>
        <p:nvSpPr>
          <p:cNvPr id="7" name="Zástupný symbol pro číslo snímku 6">
            <a:extLst>
              <a:ext uri="{FF2B5EF4-FFF2-40B4-BE49-F238E27FC236}">
                <a16:creationId xmlns:a16="http://schemas.microsoft.com/office/drawing/2014/main" id="{F1CC73E3-49F8-B845-AD36-F5386031C1FB}"/>
              </a:ext>
            </a:extLst>
          </p:cNvPr>
          <p:cNvSpPr>
            <a:spLocks noGrp="1"/>
          </p:cNvSpPr>
          <p:nvPr>
            <p:ph type="sldNum" sz="quarter" idx="12"/>
          </p:nvPr>
        </p:nvSpPr>
        <p:spPr>
          <a:xfrm>
            <a:off x="8610600" y="6356350"/>
            <a:ext cx="2743200" cy="365125"/>
          </a:xfrm>
          <a:prstGeom prst="rect">
            <a:avLst/>
          </a:prstGeom>
        </p:spPr>
        <p:txBody>
          <a:bodyPr/>
          <a:lstStyle/>
          <a:p>
            <a:fld id="{157D43A2-98E4-B24E-9228-7624BE346F8E}" type="slidenum">
              <a:rPr lang="cs-CZ" smtClean="0"/>
              <a:t>‹#›</a:t>
            </a:fld>
            <a:endParaRPr lang="cs-CZ"/>
          </a:p>
        </p:txBody>
      </p:sp>
    </p:spTree>
    <p:extLst>
      <p:ext uri="{BB962C8B-B14F-4D97-AF65-F5344CB8AC3E}">
        <p14:creationId xmlns:p14="http://schemas.microsoft.com/office/powerpoint/2010/main" val="4267745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nadpis 1">
            <a:extLst>
              <a:ext uri="{FF2B5EF4-FFF2-40B4-BE49-F238E27FC236}">
                <a16:creationId xmlns:a16="http://schemas.microsoft.com/office/drawing/2014/main" id="{68BBF5F4-3DF4-D44B-9838-6CB84E6AABD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dirty="0"/>
              <a:t>Kliknutím lze upravit styl.</a:t>
            </a:r>
          </a:p>
        </p:txBody>
      </p:sp>
      <p:sp>
        <p:nvSpPr>
          <p:cNvPr id="3" name="Zástupný text 2">
            <a:extLst>
              <a:ext uri="{FF2B5EF4-FFF2-40B4-BE49-F238E27FC236}">
                <a16:creationId xmlns:a16="http://schemas.microsoft.com/office/drawing/2014/main" id="{555FD67A-23F8-3A4C-8A09-6F2FFDD2806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dirty="0"/>
              <a:t>Po kliknutí můžete upravovat styly textu v předloze.</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a:extLst>
              <a:ext uri="{FF2B5EF4-FFF2-40B4-BE49-F238E27FC236}">
                <a16:creationId xmlns:a16="http://schemas.microsoft.com/office/drawing/2014/main" id="{33E14E2A-7861-2E4E-AE70-2C50E156B6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b="0" i="0">
                <a:solidFill>
                  <a:schemeClr val="tx1">
                    <a:tint val="75000"/>
                  </a:schemeClr>
                </a:solidFill>
                <a:latin typeface="Arial" panose="020B0604020202020204" pitchFamily="34" charset="0"/>
              </a:defRPr>
            </a:lvl1pPr>
          </a:lstStyle>
          <a:p>
            <a:fld id="{A7EFC59B-10BD-D14D-AB9A-171FF071635D}" type="datetime1">
              <a:rPr lang="cs-CZ" smtClean="0"/>
              <a:pPr/>
              <a:t>24.11.2025</a:t>
            </a:fld>
            <a:endParaRPr lang="cs-CZ" dirty="0"/>
          </a:p>
        </p:txBody>
      </p:sp>
      <p:sp>
        <p:nvSpPr>
          <p:cNvPr id="5" name="Zástupný symbol pro zápatí 4">
            <a:extLst>
              <a:ext uri="{FF2B5EF4-FFF2-40B4-BE49-F238E27FC236}">
                <a16:creationId xmlns:a16="http://schemas.microsoft.com/office/drawing/2014/main" id="{C41FCBC8-96E6-C244-ACD4-C5CE32D2442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tint val="75000"/>
                  </a:schemeClr>
                </a:solidFill>
                <a:latin typeface="Arial" panose="020B0604020202020204" pitchFamily="34" charset="0"/>
              </a:defRPr>
            </a:lvl1pPr>
          </a:lstStyle>
          <a:p>
            <a:endParaRPr lang="cs-CZ" dirty="0"/>
          </a:p>
        </p:txBody>
      </p:sp>
      <p:sp>
        <p:nvSpPr>
          <p:cNvPr id="6" name="Zástupný symbol pro číslo snímku 5">
            <a:extLst>
              <a:ext uri="{FF2B5EF4-FFF2-40B4-BE49-F238E27FC236}">
                <a16:creationId xmlns:a16="http://schemas.microsoft.com/office/drawing/2014/main" id="{542C4FB4-DF05-094A-A789-D60084923A1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b="0" i="0">
                <a:solidFill>
                  <a:schemeClr val="tx1">
                    <a:tint val="75000"/>
                  </a:schemeClr>
                </a:solidFill>
                <a:latin typeface="Arial" panose="020B0604020202020204" pitchFamily="34" charset="0"/>
              </a:defRPr>
            </a:lvl1pPr>
          </a:lstStyle>
          <a:p>
            <a:fld id="{157D43A2-98E4-B24E-9228-7624BE346F8E}" type="slidenum">
              <a:rPr lang="cs-CZ" smtClean="0"/>
              <a:pPr/>
              <a:t>‹#›</a:t>
            </a:fld>
            <a:endParaRPr lang="cs-CZ" dirty="0"/>
          </a:p>
        </p:txBody>
      </p:sp>
    </p:spTree>
    <p:extLst>
      <p:ext uri="{BB962C8B-B14F-4D97-AF65-F5344CB8AC3E}">
        <p14:creationId xmlns:p14="http://schemas.microsoft.com/office/powerpoint/2010/main" val="22715836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b="0" i="0" kern="1200">
          <a:solidFill>
            <a:schemeClr val="tx1"/>
          </a:solidFill>
          <a:latin typeface="Arial" panose="020B0604020202020204" pitchFamily="34" charset="0"/>
          <a:ea typeface="+mj-ea"/>
          <a:cs typeface="+mj-cs"/>
        </a:defRPr>
      </a:lvl1pPr>
    </p:titleStyle>
    <p:bodyStyle>
      <a:lvl1pPr marL="228600" indent="-228600" algn="l" defTabSz="914400" rtl="0" eaLnBrk="1" latinLnBrk="0" hangingPunct="1">
        <a:lnSpc>
          <a:spcPct val="90000"/>
        </a:lnSpc>
        <a:spcBef>
          <a:spcPts val="1000"/>
        </a:spcBef>
        <a:buFont typeface="Wingdings" pitchFamily="2" charset="2"/>
        <a:buChar char="§"/>
        <a:defRPr sz="2800" b="0" i="0" kern="1200">
          <a:solidFill>
            <a:schemeClr val="tx1"/>
          </a:solidFill>
          <a:latin typeface="Arial" panose="020B0604020202020204" pitchFamily="34" charset="0"/>
          <a:ea typeface="+mn-ea"/>
          <a:cs typeface="+mn-cs"/>
        </a:defRPr>
      </a:lvl1pPr>
      <a:lvl2pPr marL="685800" indent="-228600" algn="l" defTabSz="914400" rtl="0" eaLnBrk="1" latinLnBrk="0" hangingPunct="1">
        <a:lnSpc>
          <a:spcPct val="90000"/>
        </a:lnSpc>
        <a:spcBef>
          <a:spcPts val="500"/>
        </a:spcBef>
        <a:buFont typeface="Wingdings" pitchFamily="2" charset="2"/>
        <a:buChar char="§"/>
        <a:defRPr sz="2400" b="0" i="0" kern="1200">
          <a:solidFill>
            <a:schemeClr val="tx1"/>
          </a:solidFill>
          <a:latin typeface="Arial" panose="020B0604020202020204" pitchFamily="34" charset="0"/>
          <a:ea typeface="+mn-ea"/>
          <a:cs typeface="+mn-cs"/>
        </a:defRPr>
      </a:lvl2pPr>
      <a:lvl3pPr marL="1143000" indent="-228600" algn="l" defTabSz="914400" rtl="0" eaLnBrk="1" latinLnBrk="0" hangingPunct="1">
        <a:lnSpc>
          <a:spcPct val="90000"/>
        </a:lnSpc>
        <a:spcBef>
          <a:spcPts val="500"/>
        </a:spcBef>
        <a:buFont typeface="Wingdings" pitchFamily="2" charset="2"/>
        <a:buChar char="§"/>
        <a:defRPr sz="2000" b="0" i="0" kern="1200">
          <a:solidFill>
            <a:schemeClr val="tx1"/>
          </a:solidFill>
          <a:latin typeface="Arial" panose="020B0604020202020204" pitchFamily="34" charset="0"/>
          <a:ea typeface="+mn-ea"/>
          <a:cs typeface="+mn-cs"/>
        </a:defRPr>
      </a:lvl3pPr>
      <a:lvl4pPr marL="1600200" indent="-228600" algn="l" defTabSz="914400" rtl="0" eaLnBrk="1" latinLnBrk="0" hangingPunct="1">
        <a:lnSpc>
          <a:spcPct val="90000"/>
        </a:lnSpc>
        <a:spcBef>
          <a:spcPts val="500"/>
        </a:spcBef>
        <a:buFont typeface="Wingdings" pitchFamily="2" charset="2"/>
        <a:buChar char="§"/>
        <a:defRPr sz="1800" b="0" i="0" kern="1200">
          <a:solidFill>
            <a:schemeClr val="tx1"/>
          </a:solidFill>
          <a:latin typeface="Arial" panose="020B0604020202020204" pitchFamily="34" charset="0"/>
          <a:ea typeface="+mn-ea"/>
          <a:cs typeface="+mn-cs"/>
        </a:defRPr>
      </a:lvl4pPr>
      <a:lvl5pPr marL="2057400" indent="-228600" algn="l" defTabSz="914400" rtl="0" eaLnBrk="1" latinLnBrk="0" hangingPunct="1">
        <a:lnSpc>
          <a:spcPct val="90000"/>
        </a:lnSpc>
        <a:spcBef>
          <a:spcPts val="500"/>
        </a:spcBef>
        <a:buFont typeface="Wingdings" pitchFamily="2" charset="2"/>
        <a:buChar char="§"/>
        <a:defRPr sz="1800" b="0" i="0" kern="1200">
          <a:solidFill>
            <a:schemeClr val="tx1"/>
          </a:solidFill>
          <a:latin typeface="Arial" panose="020B0604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blanka.durdakova@zlinskykraj.cz" TargetMode="External"/><Relationship Id="rId2" Type="http://schemas.openxmlformats.org/officeDocument/2006/relationships/hyperlink" Target="mailto:andrea.polehlova@zlinskykraj.cz" TargetMode="External"/><Relationship Id="rId1" Type="http://schemas.openxmlformats.org/officeDocument/2006/relationships/slideLayout" Target="../slideLayouts/slideLayout2.xml"/><Relationship Id="rId6" Type="http://schemas.openxmlformats.org/officeDocument/2006/relationships/hyperlink" Target="mailto:katerina.valentova@zlinskykraj.cz" TargetMode="External"/><Relationship Id="rId5" Type="http://schemas.openxmlformats.org/officeDocument/2006/relationships/hyperlink" Target="mailto:pavla.doupovcova@zlinskykraj.cz" TargetMode="External"/><Relationship Id="rId4" Type="http://schemas.openxmlformats.org/officeDocument/2006/relationships/hyperlink" Target="mailto:darina.zmolikova@zlinskykraj.cz"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app.beck-online.cz/bo/document-view.seam?documentId=onrf6mrqge3f6mrvgaxhazrygy&amp;refSource=text"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app.beck-online.cz/bo/document-view.seam?documentId=onrf6mrqge3f6mrvgaxhazrygy&amp;refSource=text"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app.beck-online.cz/bo/document-view.seam?documentId=onrf6mrqgezf6obzfzygmmrs&amp;refSource=text"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hyperlink" Target="https://www.google.com/search?q=bodov%C3%A9ho+ohodnocen%C3%AD&amp;newwindow=1&amp;sca_esv=11fc98e86e716b16&amp;sxsrf=AE3TifPkhT4d2ynjzI2eKXXFrQjM9-8cKw%3A1759305113166&amp;ei=md3caPX1CZari-gP-Ziu6QM&amp;ved=2ahUKEwj_toS0woKQAxXR8wIHHS5TMPYQgK4QegQIARAC&amp;uact=5&amp;oq=co+je+bolestn%C3%AD&amp;gs_lp=Egxnd3Mtd2l6LXNlcnAaAhgCIg9jbyBqZSBib2xlc3Ruw60yBRAAGIAEMgYQABgWGB4yCBAAGIAEGKIEMggQABiABBiiBDIFEAAY7wUyCBAAGIAEGKIESKwRUJgDWI8QcAF4AZABAJgBgQKgAeASqgEFMC43Lja4AQPIAQD4AQGYAg6gArkTqAIUwgIHECMYJxjqAsICEBAuGAMYtAIY6gIYjwHYAQHCAhAQABgDGLQCGOoCGI8B2AEBwgIKECMYgAQYJxiKBcICBBAjGCfCAggQABiABBixA8ICERAuGIAEGLEDGNEDGIMBGMcBwgILEAAYgAQYsQMYgwHCAgUQLhiABMICChAAGIAEGEMYigXCAgsQLhiABBjHARivAcICDhAuGIAEGLEDGNEDGMcBwgIIEC4YgAQY1ALCAg4QABiABBixAxiDARiKBcICDRAAGIAEGEMYigUYiwPCAhEQLhiABBjUAhikAxioAxiLA8ICERAAGIAEGLEDGIMBGIoFGIsDwgIIEAAYgAQYiwPCAgcQABiABBgKmAMQ8QUJkfs6UY4MO7oGBggBEAEYCpIHBTEuNy42oAfTY7IHBTAuNy42uAepE8IHCDAuMS4xMi4xyAdF&amp;sclient=gws-wiz-serp&amp;mstk=AUtExfBwPF8szXNoxfLGzQIJq29D6bVbVEcJq7eS8nmkLAiNN-8jFlw0pN6SWEq6Jova3eV85PoKOyTdAPG9BFgWyFyxf6qVLSyxn0tBYwwVKNjvS-LnoKLB4iBCCBfhaQpPy4-algVdrxqGbe-CBoh87mDuI-KWoLDwkHeMdv7B26FenFim_7we0Qud1UFg4NgkbYRq-c4z31hKk6wwxGzP7BLIAibWsSzr1HJgY7PfIOnn6z-xJWs9uck3606HMn9AcucHZ3Nvs11bD3x5DnN20tKk&amp;csui=3" TargetMode="Externa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D900"/>
        </a:solidFill>
        <a:effectLst/>
      </p:bgPr>
    </p:bg>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A464F62-C66D-7747-AE1D-B98617324826}"/>
              </a:ext>
            </a:extLst>
          </p:cNvPr>
          <p:cNvSpPr>
            <a:spLocks noGrp="1"/>
          </p:cNvSpPr>
          <p:nvPr>
            <p:ph type="ctrTitle"/>
          </p:nvPr>
        </p:nvSpPr>
        <p:spPr>
          <a:xfrm>
            <a:off x="451560" y="465365"/>
            <a:ext cx="10681878" cy="3027135"/>
          </a:xfrm>
        </p:spPr>
        <p:txBody>
          <a:bodyPr anchor="t">
            <a:normAutofit/>
          </a:bodyPr>
          <a:lstStyle/>
          <a:p>
            <a:pPr algn="ctr">
              <a:lnSpc>
                <a:spcPct val="70000"/>
              </a:lnSpc>
            </a:pPr>
            <a:br>
              <a:rPr lang="cs-CZ" sz="6000" b="1" spc="50" dirty="0">
                <a:latin typeface="+mj-lt"/>
              </a:rPr>
            </a:br>
            <a:br>
              <a:rPr lang="cs-CZ" sz="6000" dirty="0">
                <a:latin typeface="+mj-lt"/>
              </a:rPr>
            </a:br>
            <a:r>
              <a:rPr lang="cs-CZ" sz="6000" dirty="0">
                <a:latin typeface="+mj-lt"/>
              </a:rPr>
              <a:t>Metodická porada </a:t>
            </a:r>
            <a:br>
              <a:rPr lang="cs-CZ" sz="6000" dirty="0">
                <a:latin typeface="+mj-lt"/>
              </a:rPr>
            </a:br>
            <a:r>
              <a:rPr lang="cs-CZ" sz="6000" dirty="0">
                <a:latin typeface="+mj-lt"/>
              </a:rPr>
              <a:t>k projednávání přestupků</a:t>
            </a:r>
            <a:endParaRPr lang="cs-CZ" sz="6000" b="1" spc="50" dirty="0">
              <a:latin typeface="+mj-lt"/>
            </a:endParaRPr>
          </a:p>
        </p:txBody>
      </p:sp>
      <p:sp>
        <p:nvSpPr>
          <p:cNvPr id="3" name="Podnadpis 2">
            <a:extLst>
              <a:ext uri="{FF2B5EF4-FFF2-40B4-BE49-F238E27FC236}">
                <a16:creationId xmlns:a16="http://schemas.microsoft.com/office/drawing/2014/main" id="{A470C84C-FA25-4B48-8EA5-40D03BC15649}"/>
              </a:ext>
            </a:extLst>
          </p:cNvPr>
          <p:cNvSpPr>
            <a:spLocks noGrp="1"/>
          </p:cNvSpPr>
          <p:nvPr>
            <p:ph type="subTitle" idx="1"/>
          </p:nvPr>
        </p:nvSpPr>
        <p:spPr>
          <a:xfrm>
            <a:off x="451560" y="3492500"/>
            <a:ext cx="9144000" cy="1243998"/>
          </a:xfrm>
        </p:spPr>
        <p:txBody>
          <a:bodyPr anchor="t">
            <a:normAutofit lnSpcReduction="10000"/>
          </a:bodyPr>
          <a:lstStyle/>
          <a:p>
            <a:pPr algn="l"/>
            <a:endParaRPr lang="cs-CZ" altLang="cs-CZ" dirty="0">
              <a:latin typeface="+mj-lt"/>
            </a:endParaRPr>
          </a:p>
          <a:p>
            <a:pPr algn="l"/>
            <a:endParaRPr lang="cs-CZ" altLang="cs-CZ" dirty="0">
              <a:latin typeface="+mj-lt"/>
            </a:endParaRPr>
          </a:p>
          <a:p>
            <a:pPr algn="l"/>
            <a:r>
              <a:rPr lang="cs-CZ" altLang="cs-CZ" dirty="0">
                <a:latin typeface="+mj-lt"/>
              </a:rPr>
              <a:t>Zlín, říjen 2025</a:t>
            </a:r>
            <a:endParaRPr lang="cs-CZ" dirty="0">
              <a:latin typeface="+mj-lt"/>
            </a:endParaRPr>
          </a:p>
        </p:txBody>
      </p:sp>
    </p:spTree>
    <p:extLst>
      <p:ext uri="{BB962C8B-B14F-4D97-AF65-F5344CB8AC3E}">
        <p14:creationId xmlns:p14="http://schemas.microsoft.com/office/powerpoint/2010/main" val="21346534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3EDCD05-8A7F-CFD9-5ED1-4C04C6AC1775}"/>
              </a:ext>
            </a:extLst>
          </p:cNvPr>
          <p:cNvSpPr>
            <a:spLocks noGrp="1"/>
          </p:cNvSpPr>
          <p:nvPr>
            <p:ph idx="1"/>
          </p:nvPr>
        </p:nvSpPr>
        <p:spPr/>
        <p:txBody>
          <a:bodyPr/>
          <a:lstStyle/>
          <a:p>
            <a:r>
              <a:rPr lang="cs-CZ" dirty="0"/>
              <a:t>Zákon </a:t>
            </a:r>
            <a:r>
              <a:rPr lang="cs-CZ" b="1" dirty="0"/>
              <a:t>č. 90/2024 Sb.</a:t>
            </a:r>
            <a:r>
              <a:rPr lang="cs-CZ" dirty="0"/>
              <a:t>,</a:t>
            </a:r>
            <a:r>
              <a:rPr lang="cs-CZ" b="1" dirty="0"/>
              <a:t> </a:t>
            </a:r>
            <a:r>
              <a:rPr lang="cs-CZ" dirty="0"/>
              <a:t>o zbraních a střelivu – účinnost </a:t>
            </a:r>
            <a:r>
              <a:rPr lang="cs-CZ" dirty="0">
                <a:solidFill>
                  <a:srgbClr val="00B0F0"/>
                </a:solidFill>
              </a:rPr>
              <a:t>od 1.1.2026</a:t>
            </a:r>
          </a:p>
          <a:p>
            <a:pPr>
              <a:buFontTx/>
              <a:buChar char="-"/>
            </a:pPr>
            <a:r>
              <a:rPr lang="cs-CZ" dirty="0"/>
              <a:t>ruší se zákon č. 119/2002 Sb., o střelných zbraních a střelivu</a:t>
            </a:r>
          </a:p>
          <a:p>
            <a:pPr>
              <a:buFontTx/>
              <a:buChar char="-"/>
            </a:pPr>
            <a:r>
              <a:rPr lang="cs-CZ" dirty="0"/>
              <a:t>skutkové podstaty přestupků – v § 142 a §143</a:t>
            </a:r>
          </a:p>
        </p:txBody>
      </p:sp>
      <p:sp>
        <p:nvSpPr>
          <p:cNvPr id="3" name="Zástupný symbol pro číslo snímku 2">
            <a:extLst>
              <a:ext uri="{FF2B5EF4-FFF2-40B4-BE49-F238E27FC236}">
                <a16:creationId xmlns:a16="http://schemas.microsoft.com/office/drawing/2014/main" id="{34927783-5413-2726-7CDB-ED21FF3905E9}"/>
              </a:ext>
            </a:extLst>
          </p:cNvPr>
          <p:cNvSpPr>
            <a:spLocks noGrp="1"/>
          </p:cNvSpPr>
          <p:nvPr>
            <p:ph type="sldNum" sz="quarter" idx="12"/>
          </p:nvPr>
        </p:nvSpPr>
        <p:spPr/>
        <p:txBody>
          <a:bodyPr/>
          <a:lstStyle/>
          <a:p>
            <a:fld id="{157D43A2-98E4-B24E-9228-7624BE346F8E}" type="slidenum">
              <a:rPr lang="cs-CZ" smtClean="0"/>
              <a:pPr/>
              <a:t>10</a:t>
            </a:fld>
            <a:endParaRPr lang="cs-CZ" dirty="0"/>
          </a:p>
        </p:txBody>
      </p:sp>
      <p:sp>
        <p:nvSpPr>
          <p:cNvPr id="4" name="Nadpis 3">
            <a:extLst>
              <a:ext uri="{FF2B5EF4-FFF2-40B4-BE49-F238E27FC236}">
                <a16:creationId xmlns:a16="http://schemas.microsoft.com/office/drawing/2014/main" id="{3D2CF268-97A9-E3F5-2DFA-BC1AB6B1C4CF}"/>
              </a:ext>
            </a:extLst>
          </p:cNvPr>
          <p:cNvSpPr>
            <a:spLocks noGrp="1"/>
          </p:cNvSpPr>
          <p:nvPr>
            <p:ph type="title"/>
          </p:nvPr>
        </p:nvSpPr>
        <p:spPr/>
        <p:txBody>
          <a:bodyPr/>
          <a:lstStyle/>
          <a:p>
            <a:r>
              <a:rPr lang="cs-CZ" dirty="0"/>
              <a:t>Aktuální legislativní změny    </a:t>
            </a:r>
          </a:p>
        </p:txBody>
      </p:sp>
    </p:spTree>
    <p:extLst>
      <p:ext uri="{BB962C8B-B14F-4D97-AF65-F5344CB8AC3E}">
        <p14:creationId xmlns:p14="http://schemas.microsoft.com/office/powerpoint/2010/main" val="40569476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AB21708-0443-DEEF-89E6-0F3964F47A47}"/>
              </a:ext>
            </a:extLst>
          </p:cNvPr>
          <p:cNvSpPr>
            <a:spLocks noGrp="1"/>
          </p:cNvSpPr>
          <p:nvPr>
            <p:ph idx="1"/>
          </p:nvPr>
        </p:nvSpPr>
        <p:spPr/>
        <p:txBody>
          <a:bodyPr>
            <a:normAutofit fontScale="77500" lnSpcReduction="20000"/>
          </a:bodyPr>
          <a:lstStyle/>
          <a:p>
            <a:r>
              <a:rPr lang="cs-CZ" dirty="0"/>
              <a:t>správní řízení - vedeno na žádost, žadatelé – smluvní obce</a:t>
            </a:r>
          </a:p>
          <a:p>
            <a:r>
              <a:rPr lang="cs-CZ" b="1" dirty="0"/>
              <a:t>žádost </a:t>
            </a:r>
            <a:r>
              <a:rPr lang="cs-CZ" dirty="0"/>
              <a:t>– lze zaslat v listinné podobě nebo elektronicky (DS)</a:t>
            </a:r>
          </a:p>
          <a:p>
            <a:r>
              <a:rPr lang="cs-CZ" dirty="0"/>
              <a:t>krajský úřad na vyřízení žádosti </a:t>
            </a:r>
            <a:r>
              <a:rPr lang="cs-CZ" dirty="0">
                <a:solidFill>
                  <a:srgbClr val="FF0000"/>
                </a:solidFill>
              </a:rPr>
              <a:t>lhůtu 30 dnů</a:t>
            </a:r>
          </a:p>
          <a:p>
            <a:pPr marL="0" indent="0">
              <a:buNone/>
            </a:pPr>
            <a:endParaRPr lang="cs-CZ" dirty="0"/>
          </a:p>
          <a:p>
            <a:pPr marL="0" indent="0">
              <a:buNone/>
            </a:pPr>
            <a:r>
              <a:rPr lang="cs-CZ" dirty="0"/>
              <a:t>Přílohy žádosti </a:t>
            </a:r>
          </a:p>
          <a:p>
            <a:pPr lvl="1">
              <a:buFontTx/>
              <a:buChar char="-"/>
            </a:pPr>
            <a:r>
              <a:rPr lang="cs-CZ" dirty="0"/>
              <a:t>uzavřená VPS</a:t>
            </a:r>
          </a:p>
          <a:p>
            <a:pPr lvl="1">
              <a:buFontTx/>
              <a:buChar char="-"/>
            </a:pPr>
            <a:r>
              <a:rPr lang="cs-CZ" dirty="0"/>
              <a:t>souhlasy orgány obcí, jimiž byl vysloven souhlas s uzavřením VPS (usnesení formulovat tak, aby nebylo pochyb o tom, co je předmětem uzavírané VPS)</a:t>
            </a:r>
          </a:p>
          <a:p>
            <a:pPr lvl="1">
              <a:buFontTx/>
              <a:buChar char="-"/>
            </a:pPr>
            <a:r>
              <a:rPr lang="cs-CZ" dirty="0"/>
              <a:t>v žádosti musí být alespoň stručně uveden </a:t>
            </a:r>
            <a:r>
              <a:rPr lang="cs-CZ" u="sng" dirty="0"/>
              <a:t>důvod</a:t>
            </a:r>
            <a:r>
              <a:rPr lang="cs-CZ" dirty="0"/>
              <a:t>, proč má být s uzavřením smlouvy krajským úřadem vysloven souhlas (např. obec, která působnost smlouvou předává nemá personální ani technické zajištění pro výkon této agendy)</a:t>
            </a:r>
          </a:p>
          <a:p>
            <a:pPr marL="0" indent="0">
              <a:buNone/>
            </a:pPr>
            <a:endParaRPr lang="cs-CZ" dirty="0"/>
          </a:p>
          <a:p>
            <a:pPr marL="0" indent="0">
              <a:buNone/>
            </a:pPr>
            <a:r>
              <a:rPr lang="cs-CZ" dirty="0"/>
              <a:t>Při zaslání DS (jednodušší, odpadá anonymizace při zveřejňování v RPP) – elektronické podpisy obou starostů musí být na jedné smlouvě, nestačí podepsat listinnou podobu a tu naskenovat a konvertovat </a:t>
            </a:r>
            <a:r>
              <a:rPr lang="cs-CZ" sz="2200" dirty="0"/>
              <a:t>(u žádosti mohou být podpisy na jedné společné žádosti nebo bude mít každá obec svoji žádost na samostatném dokumentu i s podpisem)</a:t>
            </a:r>
          </a:p>
          <a:p>
            <a:pPr marL="0" indent="0">
              <a:buNone/>
            </a:pPr>
            <a:endParaRPr lang="cs-CZ" dirty="0"/>
          </a:p>
        </p:txBody>
      </p:sp>
      <p:sp>
        <p:nvSpPr>
          <p:cNvPr id="3" name="Zástupný symbol pro číslo snímku 2">
            <a:extLst>
              <a:ext uri="{FF2B5EF4-FFF2-40B4-BE49-F238E27FC236}">
                <a16:creationId xmlns:a16="http://schemas.microsoft.com/office/drawing/2014/main" id="{84BE3C9B-0127-FA6F-24DC-B279016E321E}"/>
              </a:ext>
            </a:extLst>
          </p:cNvPr>
          <p:cNvSpPr>
            <a:spLocks noGrp="1"/>
          </p:cNvSpPr>
          <p:nvPr>
            <p:ph type="sldNum" sz="quarter" idx="12"/>
          </p:nvPr>
        </p:nvSpPr>
        <p:spPr/>
        <p:txBody>
          <a:bodyPr/>
          <a:lstStyle/>
          <a:p>
            <a:fld id="{157D43A2-98E4-B24E-9228-7624BE346F8E}" type="slidenum">
              <a:rPr lang="cs-CZ" smtClean="0"/>
              <a:pPr/>
              <a:t>11</a:t>
            </a:fld>
            <a:endParaRPr lang="cs-CZ" dirty="0"/>
          </a:p>
        </p:txBody>
      </p:sp>
      <p:sp>
        <p:nvSpPr>
          <p:cNvPr id="4" name="Nadpis 3">
            <a:extLst>
              <a:ext uri="{FF2B5EF4-FFF2-40B4-BE49-F238E27FC236}">
                <a16:creationId xmlns:a16="http://schemas.microsoft.com/office/drawing/2014/main" id="{30AE814D-1268-9952-B1EB-9B7481F5E2AC}"/>
              </a:ext>
            </a:extLst>
          </p:cNvPr>
          <p:cNvSpPr>
            <a:spLocks noGrp="1"/>
          </p:cNvSpPr>
          <p:nvPr>
            <p:ph type="title"/>
          </p:nvPr>
        </p:nvSpPr>
        <p:spPr/>
        <p:txBody>
          <a:bodyPr>
            <a:noAutofit/>
          </a:bodyPr>
          <a:lstStyle/>
          <a:p>
            <a:r>
              <a:rPr lang="cs-CZ" sz="3200" dirty="0"/>
              <a:t>Souhlas s uzavřením VPS na přenos výkonu přenesené působnosti                  </a:t>
            </a:r>
          </a:p>
        </p:txBody>
      </p:sp>
    </p:spTree>
    <p:extLst>
      <p:ext uri="{BB962C8B-B14F-4D97-AF65-F5344CB8AC3E}">
        <p14:creationId xmlns:p14="http://schemas.microsoft.com/office/powerpoint/2010/main" val="32670483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8556C9F4-3988-31D4-CFDB-F6EC96DE9814}"/>
              </a:ext>
            </a:extLst>
          </p:cNvPr>
          <p:cNvSpPr>
            <a:spLocks noGrp="1"/>
          </p:cNvSpPr>
          <p:nvPr>
            <p:ph idx="1"/>
          </p:nvPr>
        </p:nvSpPr>
        <p:spPr/>
        <p:txBody>
          <a:bodyPr>
            <a:normAutofit lnSpcReduction="10000"/>
          </a:bodyPr>
          <a:lstStyle/>
          <a:p>
            <a:pPr>
              <a:buFontTx/>
              <a:buChar char="-"/>
            </a:pPr>
            <a:r>
              <a:rPr lang="cs-CZ" sz="2400" dirty="0"/>
              <a:t>o stanovisko požádalo Policejní prezídium ČR</a:t>
            </a:r>
          </a:p>
          <a:p>
            <a:pPr algn="just">
              <a:buFontTx/>
              <a:buChar char="-"/>
            </a:pPr>
            <a:r>
              <a:rPr lang="cs-CZ" sz="2400" b="1" dirty="0"/>
              <a:t>Otázka – zda je nutné úřední záznam o podaném vysvětlení pořizovaný </a:t>
            </a:r>
            <a:br>
              <a:rPr lang="cs-CZ" sz="2400" b="1" dirty="0"/>
            </a:br>
            <a:r>
              <a:rPr lang="cs-CZ" sz="2400" b="1" dirty="0"/>
              <a:t>Policií ČR v rámci šetření přestupků opatřovat vždy i podpisem osoby, která vysvětlení podala, nebo je přípustný (a rovnocenný) i úřední záznam, který je autorizován pouze policistou</a:t>
            </a:r>
          </a:p>
          <a:p>
            <a:pPr algn="just">
              <a:buFontTx/>
              <a:buChar char="-"/>
            </a:pPr>
            <a:r>
              <a:rPr lang="cs-CZ" sz="2400" dirty="0"/>
              <a:t>některé správní orgány projednávající přestupky požadují, aby úřední záznam </a:t>
            </a:r>
            <a:br>
              <a:rPr lang="cs-CZ" sz="2400" dirty="0"/>
            </a:br>
            <a:r>
              <a:rPr lang="cs-CZ" sz="2400" dirty="0"/>
              <a:t>o podaném vysvětlení  byl opatřen podpisem osoby podávající vysvětlení – např. pro jimi dovozovanou vyšší vypovídací hodnotu takového záznamu v pozdějším řízení (pro účely vydání příkazu nebo např. v rámci porovnání výpovědi svědků a obviněného s dříve podaným vysvětlením</a:t>
            </a:r>
          </a:p>
          <a:p>
            <a:pPr algn="just">
              <a:buFontTx/>
              <a:buChar char="-"/>
            </a:pPr>
            <a:r>
              <a:rPr lang="cs-CZ" sz="2400" dirty="0"/>
              <a:t>zákon č. 273/2008 Sb., o Policii ČR - </a:t>
            </a:r>
            <a:r>
              <a:rPr lang="cs-CZ" sz="2400" b="1" dirty="0"/>
              <a:t>podpis osoby podávající vysvětlení </a:t>
            </a:r>
            <a:br>
              <a:rPr lang="cs-CZ" sz="2400" b="1" dirty="0"/>
            </a:br>
            <a:r>
              <a:rPr lang="cs-CZ" sz="2400" b="1" dirty="0"/>
              <a:t>dle § 61 odst. 1 uvedeného zákona není v § 109 odst. 1 stanoven jako povinná náležitost úředního záznamu o podání vysvětlení </a:t>
            </a:r>
          </a:p>
        </p:txBody>
      </p:sp>
      <p:sp>
        <p:nvSpPr>
          <p:cNvPr id="3" name="Zástupný symbol pro číslo snímku 2">
            <a:extLst>
              <a:ext uri="{FF2B5EF4-FFF2-40B4-BE49-F238E27FC236}">
                <a16:creationId xmlns:a16="http://schemas.microsoft.com/office/drawing/2014/main" id="{9808F3E9-D2B8-0BE5-471E-6700EFB34FDB}"/>
              </a:ext>
            </a:extLst>
          </p:cNvPr>
          <p:cNvSpPr>
            <a:spLocks noGrp="1"/>
          </p:cNvSpPr>
          <p:nvPr>
            <p:ph type="sldNum" sz="quarter" idx="12"/>
          </p:nvPr>
        </p:nvSpPr>
        <p:spPr/>
        <p:txBody>
          <a:bodyPr/>
          <a:lstStyle/>
          <a:p>
            <a:fld id="{157D43A2-98E4-B24E-9228-7624BE346F8E}" type="slidenum">
              <a:rPr lang="cs-CZ" smtClean="0"/>
              <a:pPr/>
              <a:t>12</a:t>
            </a:fld>
            <a:endParaRPr lang="cs-CZ" dirty="0"/>
          </a:p>
        </p:txBody>
      </p:sp>
      <p:sp>
        <p:nvSpPr>
          <p:cNvPr id="4" name="Nadpis 3">
            <a:extLst>
              <a:ext uri="{FF2B5EF4-FFF2-40B4-BE49-F238E27FC236}">
                <a16:creationId xmlns:a16="http://schemas.microsoft.com/office/drawing/2014/main" id="{CAA0ED21-EE5C-C2CA-0379-774DE3DFC19B}"/>
              </a:ext>
            </a:extLst>
          </p:cNvPr>
          <p:cNvSpPr>
            <a:spLocks noGrp="1"/>
          </p:cNvSpPr>
          <p:nvPr>
            <p:ph type="title"/>
          </p:nvPr>
        </p:nvSpPr>
        <p:spPr>
          <a:xfrm>
            <a:off x="422026" y="0"/>
            <a:ext cx="11264900" cy="1298713"/>
          </a:xfrm>
        </p:spPr>
        <p:txBody>
          <a:bodyPr>
            <a:noAutofit/>
          </a:bodyPr>
          <a:lstStyle/>
          <a:p>
            <a:pPr algn="just"/>
            <a:r>
              <a:rPr lang="cs-CZ" sz="2800" dirty="0"/>
              <a:t>Stanovisko Ministerstva vnitra ČR k formě úředních záznamů o podání vysvětlení pořizovaných Policií ČR  dle § 61 zákona o Policii ČR </a:t>
            </a:r>
          </a:p>
        </p:txBody>
      </p:sp>
    </p:spTree>
    <p:extLst>
      <p:ext uri="{BB962C8B-B14F-4D97-AF65-F5344CB8AC3E}">
        <p14:creationId xmlns:p14="http://schemas.microsoft.com/office/powerpoint/2010/main" val="14928026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4EA0E89E-5473-CEF8-EBDE-CE9545D83759}"/>
              </a:ext>
            </a:extLst>
          </p:cNvPr>
          <p:cNvSpPr>
            <a:spLocks noGrp="1"/>
          </p:cNvSpPr>
          <p:nvPr>
            <p:ph idx="1"/>
          </p:nvPr>
        </p:nvSpPr>
        <p:spPr/>
        <p:txBody>
          <a:bodyPr>
            <a:normAutofit fontScale="92500" lnSpcReduction="20000"/>
          </a:bodyPr>
          <a:lstStyle/>
          <a:p>
            <a:pPr marL="0" indent="0" algn="just">
              <a:buNone/>
            </a:pPr>
            <a:r>
              <a:rPr lang="cs-CZ" dirty="0"/>
              <a:t>Východisko – institut podání vysvětlení, coby úkonu před zahájením řízení, zná i správní řád (§ 137) – krom povinnosti každého podat vysvětlení stanovuje, že o podání vysvětlení se pořizuje záznam, který obsahuje údaje umožňující identifikaci osoby, která skutečnost sděluje, uvedené v § 18 odst. 2 správního řádu, vylíčení předmětných skutečností, datum, jméno, příjmení, funkci nebo služební číslo a podpis oprávněné úřední osoby </a:t>
            </a:r>
            <a:br>
              <a:rPr lang="cs-CZ" dirty="0"/>
            </a:br>
            <a:r>
              <a:rPr lang="cs-CZ" dirty="0"/>
              <a:t>--- povinnou náležitostí záznamu o podání vysvětlení není podpis osoby, která vysvětlení podala</a:t>
            </a:r>
          </a:p>
          <a:p>
            <a:pPr marL="4216400" indent="-4216400" algn="just">
              <a:buNone/>
            </a:pPr>
            <a:r>
              <a:rPr lang="cs-CZ" dirty="0"/>
              <a:t>Rozdíl :  </a:t>
            </a:r>
          </a:p>
          <a:p>
            <a:pPr marL="2247900" indent="-2247900" algn="just">
              <a:buNone/>
            </a:pPr>
            <a:r>
              <a:rPr lang="cs-CZ" sz="2400" b="1" dirty="0"/>
              <a:t>PROTOKOL</a:t>
            </a:r>
            <a:r>
              <a:rPr lang="cs-CZ" dirty="0"/>
              <a:t> </a:t>
            </a:r>
          </a:p>
          <a:p>
            <a:pPr marL="355600" indent="-355600" algn="just">
              <a:buNone/>
            </a:pPr>
            <a:r>
              <a:rPr lang="cs-CZ" dirty="0"/>
              <a:t>– podepisují vedle oprávněné úřední osoby, popřípadě osoby, která byla sepsáním protokolu pověřena, též všechny osoby, které se jednání nebo provedení úkonu zúčastnily, a proti obsahu protokolu lze podat námitky, které se v protokolu zaznamenají (§ 18 odst. 3) </a:t>
            </a:r>
          </a:p>
        </p:txBody>
      </p:sp>
      <p:sp>
        <p:nvSpPr>
          <p:cNvPr id="3" name="Zástupný symbol pro číslo snímku 2">
            <a:extLst>
              <a:ext uri="{FF2B5EF4-FFF2-40B4-BE49-F238E27FC236}">
                <a16:creationId xmlns:a16="http://schemas.microsoft.com/office/drawing/2014/main" id="{307A4034-4659-230A-765C-AD9A40C6618B}"/>
              </a:ext>
            </a:extLst>
          </p:cNvPr>
          <p:cNvSpPr>
            <a:spLocks noGrp="1"/>
          </p:cNvSpPr>
          <p:nvPr>
            <p:ph type="sldNum" sz="quarter" idx="12"/>
          </p:nvPr>
        </p:nvSpPr>
        <p:spPr/>
        <p:txBody>
          <a:bodyPr/>
          <a:lstStyle/>
          <a:p>
            <a:fld id="{157D43A2-98E4-B24E-9228-7624BE346F8E}" type="slidenum">
              <a:rPr lang="cs-CZ" smtClean="0"/>
              <a:pPr/>
              <a:t>13</a:t>
            </a:fld>
            <a:endParaRPr lang="cs-CZ" dirty="0"/>
          </a:p>
        </p:txBody>
      </p:sp>
      <p:sp>
        <p:nvSpPr>
          <p:cNvPr id="4" name="Nadpis 3">
            <a:extLst>
              <a:ext uri="{FF2B5EF4-FFF2-40B4-BE49-F238E27FC236}">
                <a16:creationId xmlns:a16="http://schemas.microsoft.com/office/drawing/2014/main" id="{2C8D3067-46D9-1B1E-14EE-5F6A41A011ED}"/>
              </a:ext>
            </a:extLst>
          </p:cNvPr>
          <p:cNvSpPr>
            <a:spLocks noGrp="1"/>
          </p:cNvSpPr>
          <p:nvPr>
            <p:ph type="title"/>
          </p:nvPr>
        </p:nvSpPr>
        <p:spPr>
          <a:xfrm>
            <a:off x="320511" y="103696"/>
            <a:ext cx="11366415" cy="1195018"/>
          </a:xfrm>
        </p:spPr>
        <p:txBody>
          <a:bodyPr>
            <a:noAutofit/>
          </a:bodyPr>
          <a:lstStyle/>
          <a:p>
            <a:pPr algn="just"/>
            <a:r>
              <a:rPr lang="cs-CZ" sz="2800" dirty="0"/>
              <a:t>Stanovisko Ministerstva vnitra ČR k formě úředních záznamů o podání vysvětlení pořizovaných Policií ČR  dle § 61 zákona o Policii ČR </a:t>
            </a:r>
          </a:p>
        </p:txBody>
      </p:sp>
    </p:spTree>
    <p:extLst>
      <p:ext uri="{BB962C8B-B14F-4D97-AF65-F5344CB8AC3E}">
        <p14:creationId xmlns:p14="http://schemas.microsoft.com/office/powerpoint/2010/main" val="5751382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749A467F-454C-0D9D-844A-63B0C29E16F7}"/>
              </a:ext>
            </a:extLst>
          </p:cNvPr>
          <p:cNvSpPr>
            <a:spLocks noGrp="1"/>
          </p:cNvSpPr>
          <p:nvPr>
            <p:ph idx="1"/>
          </p:nvPr>
        </p:nvSpPr>
        <p:spPr/>
        <p:txBody>
          <a:bodyPr>
            <a:normAutofit fontScale="92500" lnSpcReduction="20000"/>
          </a:bodyPr>
          <a:lstStyle/>
          <a:p>
            <a:pPr marL="0" indent="0">
              <a:buNone/>
            </a:pPr>
            <a:r>
              <a:rPr lang="cs-CZ" sz="2400" b="1" dirty="0"/>
              <a:t>ZÁZNAM O PODÁNÍ VYSVĚTLENÍ </a:t>
            </a:r>
          </a:p>
          <a:p>
            <a:pPr marL="355600" indent="-355600">
              <a:buNone/>
              <a:tabLst>
                <a:tab pos="266700" algn="l"/>
              </a:tabLst>
            </a:pPr>
            <a:r>
              <a:rPr lang="cs-CZ" sz="2400" dirty="0"/>
              <a:t>–  podepisuje pouze oprávněná úřední osoba a námitky proti jeho obsahu správní řád nepřipouští ( 137)</a:t>
            </a:r>
          </a:p>
          <a:p>
            <a:pPr marL="355600" indent="-355600">
              <a:buNone/>
              <a:tabLst>
                <a:tab pos="266700" algn="l"/>
              </a:tabLst>
            </a:pPr>
            <a:endParaRPr lang="cs-CZ" sz="2400" dirty="0"/>
          </a:p>
          <a:p>
            <a:pPr marL="0" indent="0" algn="just">
              <a:buNone/>
            </a:pPr>
            <a:r>
              <a:rPr lang="cs-CZ" b="1" dirty="0"/>
              <a:t>Úřední záznam - </a:t>
            </a:r>
            <a:r>
              <a:rPr lang="cs-CZ" dirty="0"/>
              <a:t>má primárně povahu záznamu (zápisu) příslušné oprávněné úřední osoby, zachycujícího informace potřebné pro další postup, nejde o dokument typu protokolu pořizovaného po zahájení řízení, který již může sloužit jako důkazní prostředek a u kterého je vyžadován podpis všech zúčastněných osob</a:t>
            </a:r>
          </a:p>
          <a:p>
            <a:pPr algn="just">
              <a:buFontTx/>
              <a:buChar char="-"/>
            </a:pPr>
            <a:r>
              <a:rPr lang="cs-CZ" dirty="0"/>
              <a:t>Použitelnost úředního záznamu jako důkazu explicitně vylučuje </a:t>
            </a:r>
            <a:br>
              <a:rPr lang="cs-CZ" dirty="0"/>
            </a:br>
            <a:r>
              <a:rPr lang="cs-CZ" dirty="0"/>
              <a:t>§ 137 odst. 4 správního řádu</a:t>
            </a:r>
          </a:p>
          <a:p>
            <a:pPr algn="just">
              <a:buFontTx/>
              <a:buChar char="-"/>
            </a:pPr>
            <a:r>
              <a:rPr lang="cs-CZ" dirty="0"/>
              <a:t>Pokud jde o úřední záznamy policie – judikatura – rozsudek NSS ze dne 22.1.2009, č. j. 1 As 96/2008-115 – je vyloučeno nahrazovat úředním záznamem o podání vysvětlení svědecký výslech osoby</a:t>
            </a:r>
          </a:p>
        </p:txBody>
      </p:sp>
      <p:sp>
        <p:nvSpPr>
          <p:cNvPr id="3" name="Zástupný symbol pro číslo snímku 2">
            <a:extLst>
              <a:ext uri="{FF2B5EF4-FFF2-40B4-BE49-F238E27FC236}">
                <a16:creationId xmlns:a16="http://schemas.microsoft.com/office/drawing/2014/main" id="{FA6112BB-4330-C6D1-B78C-47E144535348}"/>
              </a:ext>
            </a:extLst>
          </p:cNvPr>
          <p:cNvSpPr>
            <a:spLocks noGrp="1"/>
          </p:cNvSpPr>
          <p:nvPr>
            <p:ph type="sldNum" sz="quarter" idx="12"/>
          </p:nvPr>
        </p:nvSpPr>
        <p:spPr/>
        <p:txBody>
          <a:bodyPr/>
          <a:lstStyle/>
          <a:p>
            <a:fld id="{157D43A2-98E4-B24E-9228-7624BE346F8E}" type="slidenum">
              <a:rPr lang="cs-CZ" smtClean="0"/>
              <a:pPr/>
              <a:t>14</a:t>
            </a:fld>
            <a:endParaRPr lang="cs-CZ" dirty="0"/>
          </a:p>
        </p:txBody>
      </p:sp>
      <p:sp>
        <p:nvSpPr>
          <p:cNvPr id="4" name="Nadpis 3">
            <a:extLst>
              <a:ext uri="{FF2B5EF4-FFF2-40B4-BE49-F238E27FC236}">
                <a16:creationId xmlns:a16="http://schemas.microsoft.com/office/drawing/2014/main" id="{24BC4559-8A5B-1CF9-AB2D-0E8F915D40FF}"/>
              </a:ext>
            </a:extLst>
          </p:cNvPr>
          <p:cNvSpPr>
            <a:spLocks noGrp="1"/>
          </p:cNvSpPr>
          <p:nvPr>
            <p:ph type="title"/>
          </p:nvPr>
        </p:nvSpPr>
        <p:spPr>
          <a:xfrm>
            <a:off x="422026" y="0"/>
            <a:ext cx="11264900" cy="1298713"/>
          </a:xfrm>
        </p:spPr>
        <p:txBody>
          <a:bodyPr>
            <a:noAutofit/>
          </a:bodyPr>
          <a:lstStyle/>
          <a:p>
            <a:pPr algn="just"/>
            <a:r>
              <a:rPr lang="cs-CZ" sz="2800" dirty="0"/>
              <a:t>Stanovisko Ministerstva vnitra ČR k formě úředních záznamů o podání vysvětlení pořizovaných Policií ČR  dle § 61 zákona o Policii ČR </a:t>
            </a:r>
          </a:p>
        </p:txBody>
      </p:sp>
    </p:spTree>
    <p:extLst>
      <p:ext uri="{BB962C8B-B14F-4D97-AF65-F5344CB8AC3E}">
        <p14:creationId xmlns:p14="http://schemas.microsoft.com/office/powerpoint/2010/main" val="40053799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08FA65AA-7956-AB25-B9B1-01DD23E0D7F6}"/>
              </a:ext>
            </a:extLst>
          </p:cNvPr>
          <p:cNvSpPr>
            <a:spLocks noGrp="1"/>
          </p:cNvSpPr>
          <p:nvPr>
            <p:ph idx="1"/>
          </p:nvPr>
        </p:nvSpPr>
        <p:spPr/>
        <p:txBody>
          <a:bodyPr>
            <a:normAutofit lnSpcReduction="10000"/>
          </a:bodyPr>
          <a:lstStyle/>
          <a:p>
            <a:pPr marL="0" indent="0" algn="just">
              <a:buNone/>
            </a:pPr>
            <a:r>
              <a:rPr lang="cs-CZ" dirty="0"/>
              <a:t>U podkladu, který nemá a nemůže sloužit jako důkaz, není potřeba trvat na podpisu jiné než oprávněné úřední osoby. Ta autorizuje správnost zapsaných informací, které pak lze využít pro účely zahájení řízení (standardního nebo příkazního). Úřední záznamy lze rovněž využít v samotném přestupkovém řízení jako tzv. jiný podklad pro vydání rozhodnutí (§ 50 odst. 1 správního řádu), a to i pro případné posuzování věrohodnosti později podaných výpovědí pořízených po zahájení řízení (viz rozsudek NSS ze dne 22. 9. 2016, č.j. 4 As 152/2016-37).</a:t>
            </a:r>
          </a:p>
          <a:p>
            <a:pPr marL="0" indent="0" algn="just">
              <a:buNone/>
            </a:pPr>
            <a:r>
              <a:rPr lang="cs-CZ" b="1" dirty="0"/>
              <a:t>Úřední záznamy jsou přitom nadány presumpcí správnosti, </a:t>
            </a:r>
            <a:br>
              <a:rPr lang="cs-CZ" b="1" dirty="0"/>
            </a:br>
            <a:r>
              <a:rPr lang="cs-CZ" b="1" dirty="0"/>
              <a:t>resp. pravdivosti </a:t>
            </a:r>
            <a:r>
              <a:rPr lang="cs-CZ" dirty="0"/>
              <a:t>(viz rozsudek NS ze dne 25. 11. 2020, </a:t>
            </a:r>
            <a:r>
              <a:rPr lang="cs-CZ" dirty="0" err="1"/>
              <a:t>sp</a:t>
            </a:r>
            <a:r>
              <a:rPr lang="cs-CZ" dirty="0"/>
              <a:t>. zn. 30 </a:t>
            </a:r>
            <a:r>
              <a:rPr lang="cs-CZ" dirty="0" err="1"/>
              <a:t>Cdo</a:t>
            </a:r>
            <a:r>
              <a:rPr lang="cs-CZ" dirty="0"/>
              <a:t> 1322/2020).</a:t>
            </a:r>
          </a:p>
        </p:txBody>
      </p:sp>
      <p:sp>
        <p:nvSpPr>
          <p:cNvPr id="3" name="Zástupný symbol pro číslo snímku 2">
            <a:extLst>
              <a:ext uri="{FF2B5EF4-FFF2-40B4-BE49-F238E27FC236}">
                <a16:creationId xmlns:a16="http://schemas.microsoft.com/office/drawing/2014/main" id="{DEFE5DB7-CBC3-C76A-0876-6D1AEF4C51BD}"/>
              </a:ext>
            </a:extLst>
          </p:cNvPr>
          <p:cNvSpPr>
            <a:spLocks noGrp="1"/>
          </p:cNvSpPr>
          <p:nvPr>
            <p:ph type="sldNum" sz="quarter" idx="12"/>
          </p:nvPr>
        </p:nvSpPr>
        <p:spPr/>
        <p:txBody>
          <a:bodyPr/>
          <a:lstStyle/>
          <a:p>
            <a:fld id="{157D43A2-98E4-B24E-9228-7624BE346F8E}" type="slidenum">
              <a:rPr lang="cs-CZ" smtClean="0"/>
              <a:pPr/>
              <a:t>15</a:t>
            </a:fld>
            <a:endParaRPr lang="cs-CZ" dirty="0"/>
          </a:p>
        </p:txBody>
      </p:sp>
      <p:sp>
        <p:nvSpPr>
          <p:cNvPr id="4" name="Nadpis 3">
            <a:extLst>
              <a:ext uri="{FF2B5EF4-FFF2-40B4-BE49-F238E27FC236}">
                <a16:creationId xmlns:a16="http://schemas.microsoft.com/office/drawing/2014/main" id="{69120C06-598F-AF8F-0398-0559AB771F30}"/>
              </a:ext>
            </a:extLst>
          </p:cNvPr>
          <p:cNvSpPr>
            <a:spLocks noGrp="1"/>
          </p:cNvSpPr>
          <p:nvPr>
            <p:ph type="title"/>
          </p:nvPr>
        </p:nvSpPr>
        <p:spPr>
          <a:xfrm>
            <a:off x="422026" y="101600"/>
            <a:ext cx="11264900" cy="1197113"/>
          </a:xfrm>
        </p:spPr>
        <p:txBody>
          <a:bodyPr>
            <a:noAutofit/>
          </a:bodyPr>
          <a:lstStyle/>
          <a:p>
            <a:pPr algn="just"/>
            <a:r>
              <a:rPr lang="cs-CZ" sz="2800" dirty="0"/>
              <a:t>Stanovisko Ministerstva vnitra ČR k formě úředních záznamů o podání vysvětlení pořizovaných Policií ČR  dle § 61 zákona o Policii ČR</a:t>
            </a:r>
          </a:p>
        </p:txBody>
      </p:sp>
    </p:spTree>
    <p:extLst>
      <p:ext uri="{BB962C8B-B14F-4D97-AF65-F5344CB8AC3E}">
        <p14:creationId xmlns:p14="http://schemas.microsoft.com/office/powerpoint/2010/main" val="1183547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3D0BDFC9-5F5A-03ED-96D9-EC96B1643657}"/>
              </a:ext>
            </a:extLst>
          </p:cNvPr>
          <p:cNvSpPr>
            <a:spLocks noGrp="1"/>
          </p:cNvSpPr>
          <p:nvPr>
            <p:ph idx="1"/>
          </p:nvPr>
        </p:nvSpPr>
        <p:spPr/>
        <p:txBody>
          <a:bodyPr/>
          <a:lstStyle/>
          <a:p>
            <a:pPr marL="0" indent="0" algn="just">
              <a:buNone/>
            </a:pPr>
            <a:r>
              <a:rPr lang="cs-CZ" dirty="0"/>
              <a:t>Vedle úředního záznamu o podání vysvětlení, který obsahuje i podpis osoby, která vysvětlení podala (typicky v případě pořizování záznamu na služebně), je tedy přípustný i úřední záznam bez takového podpisu (např. pokud bude pořizován později, po podání vysvětlení mimo služebnu a již bez přítomnosti dotčené osoby). A proto zákon o Policii ČR tento podpis nevyžaduje – stejně jako to nevyžaduje zákon o obecní policii ani správní řád.</a:t>
            </a:r>
          </a:p>
          <a:p>
            <a:pPr marL="0" indent="0" algn="just">
              <a:buNone/>
            </a:pPr>
            <a:r>
              <a:rPr lang="cs-CZ" b="1" dirty="0"/>
              <a:t>Po Policii ČR tedy nelze vyžadovat doplňování či „opravy“ úředních záznamů o podání vysvětlení, tím méně doplňování či opakování těchto úkonů, když ze zákona požadavek na podpis osoby podávající vysvětlení nevyplývá.</a:t>
            </a:r>
          </a:p>
        </p:txBody>
      </p:sp>
      <p:sp>
        <p:nvSpPr>
          <p:cNvPr id="3" name="Zástupný symbol pro číslo snímku 2">
            <a:extLst>
              <a:ext uri="{FF2B5EF4-FFF2-40B4-BE49-F238E27FC236}">
                <a16:creationId xmlns:a16="http://schemas.microsoft.com/office/drawing/2014/main" id="{2D9B4613-3776-80CB-56E3-69285AD1F549}"/>
              </a:ext>
            </a:extLst>
          </p:cNvPr>
          <p:cNvSpPr>
            <a:spLocks noGrp="1"/>
          </p:cNvSpPr>
          <p:nvPr>
            <p:ph type="sldNum" sz="quarter" idx="12"/>
          </p:nvPr>
        </p:nvSpPr>
        <p:spPr/>
        <p:txBody>
          <a:bodyPr/>
          <a:lstStyle/>
          <a:p>
            <a:fld id="{157D43A2-98E4-B24E-9228-7624BE346F8E}" type="slidenum">
              <a:rPr lang="cs-CZ" smtClean="0"/>
              <a:pPr/>
              <a:t>16</a:t>
            </a:fld>
            <a:endParaRPr lang="cs-CZ" dirty="0"/>
          </a:p>
        </p:txBody>
      </p:sp>
      <p:sp>
        <p:nvSpPr>
          <p:cNvPr id="4" name="Nadpis 3">
            <a:extLst>
              <a:ext uri="{FF2B5EF4-FFF2-40B4-BE49-F238E27FC236}">
                <a16:creationId xmlns:a16="http://schemas.microsoft.com/office/drawing/2014/main" id="{33408942-3C6C-7A6C-E221-DBCEB2E5776D}"/>
              </a:ext>
            </a:extLst>
          </p:cNvPr>
          <p:cNvSpPr>
            <a:spLocks noGrp="1"/>
          </p:cNvSpPr>
          <p:nvPr>
            <p:ph type="title"/>
          </p:nvPr>
        </p:nvSpPr>
        <p:spPr>
          <a:xfrm>
            <a:off x="422026" y="114300"/>
            <a:ext cx="11264900" cy="1184413"/>
          </a:xfrm>
        </p:spPr>
        <p:txBody>
          <a:bodyPr>
            <a:noAutofit/>
          </a:bodyPr>
          <a:lstStyle/>
          <a:p>
            <a:pPr algn="just"/>
            <a:r>
              <a:rPr lang="cs-CZ" sz="2800" dirty="0"/>
              <a:t>Stanovisko Ministerstva vnitra ČR k formě úředních záznamů o podání vysvětlení pořizovaných Policií ČR  dle § 61 zákona o Policii ČR</a:t>
            </a:r>
          </a:p>
        </p:txBody>
      </p:sp>
    </p:spTree>
    <p:extLst>
      <p:ext uri="{BB962C8B-B14F-4D97-AF65-F5344CB8AC3E}">
        <p14:creationId xmlns:p14="http://schemas.microsoft.com/office/powerpoint/2010/main" val="25908025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FC22C56-3679-55A1-EBE5-C481506468AA}"/>
              </a:ext>
            </a:extLst>
          </p:cNvPr>
          <p:cNvSpPr>
            <a:spLocks noGrp="1"/>
          </p:cNvSpPr>
          <p:nvPr>
            <p:ph idx="1"/>
          </p:nvPr>
        </p:nvSpPr>
        <p:spPr>
          <a:xfrm>
            <a:off x="422026" y="1653309"/>
            <a:ext cx="11264900" cy="4626316"/>
          </a:xfrm>
        </p:spPr>
        <p:txBody>
          <a:bodyPr/>
          <a:lstStyle/>
          <a:p>
            <a:r>
              <a:rPr lang="cs-CZ" dirty="0"/>
              <a:t>Problémy v praxi: </a:t>
            </a:r>
            <a:r>
              <a:rPr lang="cs-CZ" dirty="0">
                <a:solidFill>
                  <a:srgbClr val="FF0000"/>
                </a:solidFill>
              </a:rPr>
              <a:t>Nadbytečné vydání usnesení</a:t>
            </a:r>
          </a:p>
          <a:p>
            <a:pPr lvl="1"/>
            <a:r>
              <a:rPr lang="cs-CZ" dirty="0"/>
              <a:t>Pokud není v dané problematice fundovaný přímý nadřízený, je potřeba ho poučit!!</a:t>
            </a:r>
          </a:p>
          <a:p>
            <a:pPr lvl="1"/>
            <a:r>
              <a:rPr lang="cs-CZ" dirty="0"/>
              <a:t>Mohou nastat 2 situace:</a:t>
            </a:r>
          </a:p>
          <a:p>
            <a:pPr lvl="2"/>
            <a:r>
              <a:rPr lang="cs-CZ" sz="2400" b="1" dirty="0"/>
              <a:t>účastník řízení</a:t>
            </a:r>
            <a:r>
              <a:rPr lang="cs-CZ" sz="2400" dirty="0"/>
              <a:t> vznese námitku podjatosti (§ 14 odst. 3 SŘ) - O námitce </a:t>
            </a:r>
            <a:r>
              <a:rPr lang="cs-CZ" sz="2400" dirty="0">
                <a:solidFill>
                  <a:srgbClr val="FF0000"/>
                </a:solidFill>
              </a:rPr>
              <a:t>rozhodne bezodkladně usnesením</a:t>
            </a:r>
            <a:r>
              <a:rPr lang="cs-CZ" sz="2400" dirty="0"/>
              <a:t> služebně nadřízený úřední osoby nebo ten, kdo má obdobné postavení (dále jen "</a:t>
            </a:r>
            <a:r>
              <a:rPr lang="cs-CZ" sz="2400" dirty="0">
                <a:solidFill>
                  <a:srgbClr val="FF0000"/>
                </a:solidFill>
              </a:rPr>
              <a:t>představený</a:t>
            </a:r>
            <a:r>
              <a:rPr lang="cs-CZ" sz="2400" dirty="0"/>
              <a:t>") – </a:t>
            </a:r>
            <a:r>
              <a:rPr lang="cs-CZ" sz="2400" b="1" dirty="0">
                <a:highlight>
                  <a:srgbClr val="FFFF00"/>
                </a:highlight>
              </a:rPr>
              <a:t>ROZHODUJE SE O PODJATOSTI</a:t>
            </a:r>
            <a:r>
              <a:rPr lang="cs-CZ" sz="2400" dirty="0"/>
              <a:t>.</a:t>
            </a:r>
          </a:p>
          <a:p>
            <a:pPr lvl="2"/>
            <a:r>
              <a:rPr lang="cs-CZ" sz="2400" b="1" dirty="0"/>
              <a:t>úřední osoba </a:t>
            </a:r>
            <a:r>
              <a:rPr lang="cs-CZ" sz="2400" dirty="0"/>
              <a:t>je povinna bezodkladně </a:t>
            </a:r>
            <a:r>
              <a:rPr lang="cs-CZ" sz="2400" dirty="0">
                <a:solidFill>
                  <a:srgbClr val="FF0000"/>
                </a:solidFill>
              </a:rPr>
              <a:t>uvědomit představeného</a:t>
            </a:r>
            <a:r>
              <a:rPr lang="cs-CZ" sz="2400" dirty="0"/>
              <a:t>, že je vyloučena (§ 14 odst. 4 SŘ) – představený usnesením určí jinou úřední osobu (§ 14 odst. 5 SŘ); </a:t>
            </a:r>
            <a:r>
              <a:rPr lang="cs-CZ" sz="2400" b="1" dirty="0">
                <a:highlight>
                  <a:srgbClr val="FFFF00"/>
                </a:highlight>
              </a:rPr>
              <a:t>NEROZHODUJE SE O PODJATOSTI, ALE O URČENÍ JINÉ OSOBY</a:t>
            </a:r>
          </a:p>
        </p:txBody>
      </p:sp>
      <p:sp>
        <p:nvSpPr>
          <p:cNvPr id="3" name="Zástupný symbol pro číslo snímku 2">
            <a:extLst>
              <a:ext uri="{FF2B5EF4-FFF2-40B4-BE49-F238E27FC236}">
                <a16:creationId xmlns:a16="http://schemas.microsoft.com/office/drawing/2014/main" id="{3C50C34F-E2EE-0BFD-F373-8C0ABBD59A17}"/>
              </a:ext>
            </a:extLst>
          </p:cNvPr>
          <p:cNvSpPr>
            <a:spLocks noGrp="1"/>
          </p:cNvSpPr>
          <p:nvPr>
            <p:ph type="sldNum" sz="quarter" idx="12"/>
          </p:nvPr>
        </p:nvSpPr>
        <p:spPr/>
        <p:txBody>
          <a:bodyPr/>
          <a:lstStyle/>
          <a:p>
            <a:fld id="{157D43A2-98E4-B24E-9228-7624BE346F8E}" type="slidenum">
              <a:rPr lang="cs-CZ" smtClean="0"/>
              <a:pPr/>
              <a:t>17</a:t>
            </a:fld>
            <a:endParaRPr lang="cs-CZ" dirty="0"/>
          </a:p>
        </p:txBody>
      </p:sp>
      <p:sp>
        <p:nvSpPr>
          <p:cNvPr id="4" name="Nadpis 3">
            <a:extLst>
              <a:ext uri="{FF2B5EF4-FFF2-40B4-BE49-F238E27FC236}">
                <a16:creationId xmlns:a16="http://schemas.microsoft.com/office/drawing/2014/main" id="{C55F2162-61DD-63E9-9D25-D42C9D235B7D}"/>
              </a:ext>
            </a:extLst>
          </p:cNvPr>
          <p:cNvSpPr>
            <a:spLocks noGrp="1"/>
          </p:cNvSpPr>
          <p:nvPr>
            <p:ph type="title"/>
          </p:nvPr>
        </p:nvSpPr>
        <p:spPr/>
        <p:txBody>
          <a:bodyPr/>
          <a:lstStyle/>
          <a:p>
            <a:r>
              <a:rPr lang="cs-CZ" dirty="0"/>
              <a:t>Podjatost úřední osoby</a:t>
            </a:r>
          </a:p>
        </p:txBody>
      </p:sp>
    </p:spTree>
    <p:extLst>
      <p:ext uri="{BB962C8B-B14F-4D97-AF65-F5344CB8AC3E}">
        <p14:creationId xmlns:p14="http://schemas.microsoft.com/office/powerpoint/2010/main" val="3959569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7413B726-07BE-8136-D950-4BE13578B563}"/>
              </a:ext>
            </a:extLst>
          </p:cNvPr>
          <p:cNvSpPr>
            <a:spLocks noGrp="1"/>
          </p:cNvSpPr>
          <p:nvPr>
            <p:ph idx="1"/>
          </p:nvPr>
        </p:nvSpPr>
        <p:spPr>
          <a:xfrm>
            <a:off x="422026" y="1394690"/>
            <a:ext cx="11264900" cy="5463309"/>
          </a:xfrm>
        </p:spPr>
        <p:txBody>
          <a:bodyPr>
            <a:normAutofit lnSpcReduction="10000"/>
          </a:bodyPr>
          <a:lstStyle/>
          <a:p>
            <a:r>
              <a:rPr lang="cs-CZ" b="1" dirty="0">
                <a:cs typeface="Arial" panose="020B0604020202020204" pitchFamily="34" charset="0"/>
              </a:rPr>
              <a:t>Role nadřízeného orgánu</a:t>
            </a:r>
          </a:p>
          <a:p>
            <a:pPr lvl="1"/>
            <a:r>
              <a:rPr lang="cs-CZ" dirty="0">
                <a:cs typeface="Arial" panose="020B0604020202020204" pitchFamily="34" charset="0"/>
              </a:rPr>
              <a:t>Nadřízený orgán pověřuje jiný správní orgán až tehdy, </a:t>
            </a:r>
            <a:r>
              <a:rPr lang="cs-CZ" b="1" dirty="0">
                <a:cs typeface="Arial" panose="020B0604020202020204" pitchFamily="34" charset="0"/>
              </a:rPr>
              <a:t>když není možné určit žádnou jinou úřední osobu</a:t>
            </a:r>
            <a:r>
              <a:rPr lang="cs-CZ" dirty="0">
                <a:cs typeface="Arial" panose="020B0604020202020204" pitchFamily="34" charset="0"/>
              </a:rPr>
              <a:t> v rámci původního orgánu (§ 131 odst. 4 SŘ)</a:t>
            </a:r>
          </a:p>
          <a:p>
            <a:pPr lvl="1"/>
            <a:r>
              <a:rPr lang="cs-CZ" dirty="0">
                <a:cs typeface="Arial" panose="020B0604020202020204" pitchFamily="34" charset="0"/>
              </a:rPr>
              <a:t>Tento krok je tedy </a:t>
            </a:r>
            <a:r>
              <a:rPr lang="cs-CZ" b="1" dirty="0">
                <a:cs typeface="Arial" panose="020B0604020202020204" pitchFamily="34" charset="0"/>
              </a:rPr>
              <a:t>až poslední možností</a:t>
            </a:r>
            <a:r>
              <a:rPr lang="cs-CZ" dirty="0">
                <a:cs typeface="Arial" panose="020B0604020202020204" pitchFamily="34" charset="0"/>
              </a:rPr>
              <a:t>, nikoli prvním řešením.</a:t>
            </a:r>
          </a:p>
          <a:p>
            <a:r>
              <a:rPr lang="cs-CZ" b="1" dirty="0">
                <a:cs typeface="Arial" panose="020B0604020202020204" pitchFamily="34" charset="0"/>
              </a:rPr>
              <a:t>Postup při vyloučení úřední osoby</a:t>
            </a:r>
          </a:p>
          <a:p>
            <a:pPr lvl="1"/>
            <a:r>
              <a:rPr lang="cs-CZ" dirty="0">
                <a:cs typeface="Arial" panose="020B0604020202020204" pitchFamily="34" charset="0"/>
              </a:rPr>
              <a:t>Musí být posouzeno, zda je v rámci úřadu jiná úřední osoba se splněnými kvalifikačními předpoklady.</a:t>
            </a:r>
          </a:p>
          <a:p>
            <a:pPr lvl="1"/>
            <a:r>
              <a:rPr lang="cs-CZ" dirty="0">
                <a:cs typeface="Arial" panose="020B0604020202020204" pitchFamily="34" charset="0"/>
              </a:rPr>
              <a:t>Nelze vycházet z toho, že agenda je výhradně svěřena jednomu odboru</a:t>
            </a:r>
          </a:p>
          <a:p>
            <a:pPr lvl="1"/>
            <a:r>
              <a:rPr lang="cs-CZ" dirty="0">
                <a:cs typeface="Arial" panose="020B0604020202020204" pitchFamily="34" charset="0"/>
              </a:rPr>
              <a:t>Podjatost vedoucího odboru </a:t>
            </a:r>
            <a:r>
              <a:rPr lang="cs-CZ" b="1" dirty="0">
                <a:cs typeface="Arial" panose="020B0604020202020204" pitchFamily="34" charset="0"/>
              </a:rPr>
              <a:t>neznamená automaticky podjatost všech zaměstnanců</a:t>
            </a:r>
            <a:endParaRPr lang="cs-CZ" dirty="0">
              <a:cs typeface="Arial" panose="020B0604020202020204" pitchFamily="34" charset="0"/>
            </a:endParaRPr>
          </a:p>
          <a:p>
            <a:r>
              <a:rPr lang="cs-CZ" b="1" dirty="0">
                <a:cs typeface="Arial" panose="020B0604020202020204" pitchFamily="34" charset="0"/>
              </a:rPr>
              <a:t>Výklad poradního sboru MV (závěr č. 166/2019)</a:t>
            </a:r>
          </a:p>
          <a:p>
            <a:pPr lvl="1"/>
            <a:r>
              <a:rPr lang="cs-CZ" dirty="0">
                <a:cs typeface="Arial" panose="020B0604020202020204" pitchFamily="34" charset="0"/>
              </a:rPr>
              <a:t>Úřední osoba může být určena </a:t>
            </a:r>
            <a:r>
              <a:rPr lang="cs-CZ" b="1" dirty="0">
                <a:cs typeface="Arial" panose="020B0604020202020204" pitchFamily="34" charset="0"/>
              </a:rPr>
              <a:t>i mimo příslušný odbor</a:t>
            </a:r>
            <a:r>
              <a:rPr lang="cs-CZ" dirty="0">
                <a:cs typeface="Arial" panose="020B0604020202020204" pitchFamily="34" charset="0"/>
              </a:rPr>
              <a:t>.</a:t>
            </a:r>
          </a:p>
          <a:p>
            <a:pPr lvl="1"/>
            <a:r>
              <a:rPr lang="cs-CZ" dirty="0">
                <a:cs typeface="Arial" panose="020B0604020202020204" pitchFamily="34" charset="0"/>
              </a:rPr>
              <a:t>Rozhodující je splnění zákonných kvalifikačních předpokladů, </a:t>
            </a:r>
            <a:r>
              <a:rPr lang="cs-CZ" b="1" dirty="0">
                <a:cs typeface="Arial" panose="020B0604020202020204" pitchFamily="34" charset="0"/>
              </a:rPr>
              <a:t>nikoliv pracovní náplň</a:t>
            </a:r>
            <a:r>
              <a:rPr lang="cs-CZ" dirty="0">
                <a:cs typeface="Arial" panose="020B0604020202020204" pitchFamily="34" charset="0"/>
              </a:rPr>
              <a:t>.</a:t>
            </a:r>
          </a:p>
          <a:p>
            <a:endParaRPr lang="cs-CZ" dirty="0"/>
          </a:p>
        </p:txBody>
      </p:sp>
      <p:sp>
        <p:nvSpPr>
          <p:cNvPr id="3" name="Zástupný symbol pro číslo snímku 2">
            <a:extLst>
              <a:ext uri="{FF2B5EF4-FFF2-40B4-BE49-F238E27FC236}">
                <a16:creationId xmlns:a16="http://schemas.microsoft.com/office/drawing/2014/main" id="{8FB82BA4-838A-8488-F426-198D4E1BDDE9}"/>
              </a:ext>
            </a:extLst>
          </p:cNvPr>
          <p:cNvSpPr>
            <a:spLocks noGrp="1"/>
          </p:cNvSpPr>
          <p:nvPr>
            <p:ph type="sldNum" sz="quarter" idx="12"/>
          </p:nvPr>
        </p:nvSpPr>
        <p:spPr/>
        <p:txBody>
          <a:bodyPr/>
          <a:lstStyle/>
          <a:p>
            <a:fld id="{157D43A2-98E4-B24E-9228-7624BE346F8E}" type="slidenum">
              <a:rPr lang="cs-CZ" smtClean="0"/>
              <a:pPr/>
              <a:t>18</a:t>
            </a:fld>
            <a:endParaRPr lang="cs-CZ" dirty="0"/>
          </a:p>
        </p:txBody>
      </p:sp>
      <p:sp>
        <p:nvSpPr>
          <p:cNvPr id="4" name="Nadpis 3">
            <a:extLst>
              <a:ext uri="{FF2B5EF4-FFF2-40B4-BE49-F238E27FC236}">
                <a16:creationId xmlns:a16="http://schemas.microsoft.com/office/drawing/2014/main" id="{CC3AE1D4-3547-BA2C-5BA5-A3250229B3E2}"/>
              </a:ext>
            </a:extLst>
          </p:cNvPr>
          <p:cNvSpPr>
            <a:spLocks noGrp="1"/>
          </p:cNvSpPr>
          <p:nvPr>
            <p:ph type="title"/>
          </p:nvPr>
        </p:nvSpPr>
        <p:spPr/>
        <p:txBody>
          <a:bodyPr/>
          <a:lstStyle/>
          <a:p>
            <a:r>
              <a:rPr lang="cs-CZ" dirty="0"/>
              <a:t>Podjatost úřední osoby</a:t>
            </a:r>
          </a:p>
        </p:txBody>
      </p:sp>
    </p:spTree>
    <p:extLst>
      <p:ext uri="{BB962C8B-B14F-4D97-AF65-F5344CB8AC3E}">
        <p14:creationId xmlns:p14="http://schemas.microsoft.com/office/powerpoint/2010/main" val="37597512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01AE004A-83FC-5E64-7299-DB074BA962F0}"/>
              </a:ext>
            </a:extLst>
          </p:cNvPr>
          <p:cNvSpPr>
            <a:spLocks noGrp="1"/>
          </p:cNvSpPr>
          <p:nvPr>
            <p:ph idx="1"/>
          </p:nvPr>
        </p:nvSpPr>
        <p:spPr>
          <a:xfrm>
            <a:off x="422026" y="1298712"/>
            <a:ext cx="11264900" cy="5453069"/>
          </a:xfrm>
        </p:spPr>
        <p:txBody>
          <a:bodyPr>
            <a:normAutofit/>
          </a:bodyPr>
          <a:lstStyle/>
          <a:p>
            <a:r>
              <a:rPr lang="cs-CZ" dirty="0"/>
              <a:t>Funkční příslušnost</a:t>
            </a:r>
          </a:p>
          <a:p>
            <a:pPr lvl="1"/>
            <a:r>
              <a:rPr lang="cs-CZ" dirty="0"/>
              <a:t>Funkční příslušnost (rozdělení agendy mezi odbory) je </a:t>
            </a:r>
            <a:r>
              <a:rPr lang="cs-CZ" b="1" dirty="0"/>
              <a:t>interní pravidlo</a:t>
            </a:r>
            <a:r>
              <a:rPr lang="cs-CZ" dirty="0"/>
              <a:t>, nikoli právní norma, která by sama o sobě omezovala možnost určit jinou úřední osobu podle § 15 správního řádu (</a:t>
            </a:r>
            <a:r>
              <a:rPr lang="cs-CZ" sz="1800" dirty="0"/>
              <a:t>Úkony správního orgánu v řízení provádějí úřední osoby oprávněné k tomu podle vnitřních předpisů správního orgánu nebo pověřené vedoucím správního orgánu). </a:t>
            </a:r>
            <a:r>
              <a:rPr lang="cs-CZ" dirty="0"/>
              <a:t>Pokud je oprávněná úřední osoba vyloučena, nemůže organizační řád bránit tomu, aby byla určena jiná úřední osoba s potřebnou kvalifikací, byť působící mimo příslušný odbor.</a:t>
            </a:r>
          </a:p>
          <a:p>
            <a:pPr lvl="1"/>
            <a:r>
              <a:rPr lang="cs-CZ" dirty="0">
                <a:solidFill>
                  <a:srgbClr val="FF0000"/>
                </a:solidFill>
              </a:rPr>
              <a:t>Tajemník/starosta může určit úřední osobu i mimo obvyklou gesci odboru</a:t>
            </a:r>
            <a:r>
              <a:rPr lang="cs-CZ" dirty="0"/>
              <a:t>.</a:t>
            </a:r>
          </a:p>
          <a:p>
            <a:pPr lvl="1"/>
            <a:r>
              <a:rPr lang="cs-CZ" dirty="0"/>
              <a:t>Podmínkou je splnění § 111 zákona o odpovědnosti za přestupky (požadavek je tedy naplněn např. tehdy, pokud se jedná o zaměstnance jiného odboru, který má právnické vzdělání a byl řádně pověřen).</a:t>
            </a:r>
          </a:p>
          <a:p>
            <a:pPr lvl="1"/>
            <a:r>
              <a:rPr lang="cs-CZ" dirty="0"/>
              <a:t>Právník z jiného odboru (např. právního, dopravního, legislativního) tedy může být určen jako oprávněná úřední osoba</a:t>
            </a:r>
          </a:p>
        </p:txBody>
      </p:sp>
      <p:sp>
        <p:nvSpPr>
          <p:cNvPr id="3" name="Zástupný symbol pro číslo snímku 2">
            <a:extLst>
              <a:ext uri="{FF2B5EF4-FFF2-40B4-BE49-F238E27FC236}">
                <a16:creationId xmlns:a16="http://schemas.microsoft.com/office/drawing/2014/main" id="{A3A23DEF-4078-7F10-6761-86C444EDD6BF}"/>
              </a:ext>
            </a:extLst>
          </p:cNvPr>
          <p:cNvSpPr>
            <a:spLocks noGrp="1"/>
          </p:cNvSpPr>
          <p:nvPr>
            <p:ph type="sldNum" sz="quarter" idx="12"/>
          </p:nvPr>
        </p:nvSpPr>
        <p:spPr/>
        <p:txBody>
          <a:bodyPr/>
          <a:lstStyle/>
          <a:p>
            <a:fld id="{157D43A2-98E4-B24E-9228-7624BE346F8E}" type="slidenum">
              <a:rPr lang="cs-CZ" smtClean="0"/>
              <a:pPr/>
              <a:t>19</a:t>
            </a:fld>
            <a:endParaRPr lang="cs-CZ" dirty="0"/>
          </a:p>
        </p:txBody>
      </p:sp>
      <p:sp>
        <p:nvSpPr>
          <p:cNvPr id="4" name="Nadpis 3">
            <a:extLst>
              <a:ext uri="{FF2B5EF4-FFF2-40B4-BE49-F238E27FC236}">
                <a16:creationId xmlns:a16="http://schemas.microsoft.com/office/drawing/2014/main" id="{CCE53BDE-16AC-6C18-4539-E36A189B87E0}"/>
              </a:ext>
            </a:extLst>
          </p:cNvPr>
          <p:cNvSpPr>
            <a:spLocks noGrp="1"/>
          </p:cNvSpPr>
          <p:nvPr>
            <p:ph type="title"/>
          </p:nvPr>
        </p:nvSpPr>
        <p:spPr/>
        <p:txBody>
          <a:bodyPr/>
          <a:lstStyle/>
          <a:p>
            <a:r>
              <a:rPr lang="cs-CZ" dirty="0"/>
              <a:t>Podjatost úřední osoby </a:t>
            </a:r>
          </a:p>
        </p:txBody>
      </p:sp>
    </p:spTree>
    <p:extLst>
      <p:ext uri="{BB962C8B-B14F-4D97-AF65-F5344CB8AC3E}">
        <p14:creationId xmlns:p14="http://schemas.microsoft.com/office/powerpoint/2010/main" val="3618039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lstStyle/>
          <a:p>
            <a:pPr marL="0" indent="0">
              <a:buNone/>
            </a:pPr>
            <a:r>
              <a:rPr lang="cs-CZ" sz="2400" dirty="0"/>
              <a:t>Odbor právní a Krajský živnostenský úřad</a:t>
            </a:r>
          </a:p>
          <a:p>
            <a:pPr marL="0" indent="0">
              <a:buNone/>
            </a:pPr>
            <a:r>
              <a:rPr lang="cs-CZ" sz="2400" dirty="0"/>
              <a:t>oddělení státního občanství a přestupků</a:t>
            </a:r>
          </a:p>
          <a:p>
            <a:pPr marL="0" indent="0">
              <a:buNone/>
            </a:pPr>
            <a:endParaRPr lang="cs-CZ" dirty="0"/>
          </a:p>
          <a:p>
            <a:pPr marL="0" indent="0">
              <a:buNone/>
            </a:pPr>
            <a:r>
              <a:rPr lang="cs-CZ" sz="2400" dirty="0"/>
              <a:t>Mgr. Andrea Polehlová, vedoucí oddělení - </a:t>
            </a:r>
            <a:r>
              <a:rPr lang="cs-CZ" sz="2400" dirty="0">
                <a:hlinkClick r:id="rId2"/>
              </a:rPr>
              <a:t>andrea.polehlova@zlinskykraj.cz</a:t>
            </a:r>
            <a:r>
              <a:rPr lang="cs-CZ" sz="2400" dirty="0"/>
              <a:t> </a:t>
            </a:r>
          </a:p>
          <a:p>
            <a:pPr marL="0" indent="0">
              <a:buNone/>
            </a:pPr>
            <a:r>
              <a:rPr lang="cs-CZ" sz="2400" dirty="0"/>
              <a:t>Mgr. Blanka Durďáková - </a:t>
            </a:r>
            <a:r>
              <a:rPr lang="cs-CZ" sz="2400" dirty="0">
                <a:hlinkClick r:id="rId3"/>
              </a:rPr>
              <a:t>blanka.durdakova@zlinskykraj.cz</a:t>
            </a:r>
            <a:r>
              <a:rPr lang="cs-CZ" sz="2400" dirty="0"/>
              <a:t> </a:t>
            </a:r>
          </a:p>
          <a:p>
            <a:pPr marL="0" indent="0">
              <a:buNone/>
            </a:pPr>
            <a:r>
              <a:rPr lang="cs-CZ" sz="2400" dirty="0"/>
              <a:t>JUDr. Darina Žmolíková, Ph.D. - </a:t>
            </a:r>
            <a:r>
              <a:rPr lang="cs-CZ" sz="2400" dirty="0">
                <a:hlinkClick r:id="rId4"/>
              </a:rPr>
              <a:t>darina.zmolikova@zlinskykraj.cz</a:t>
            </a:r>
            <a:r>
              <a:rPr lang="cs-CZ" sz="2400" dirty="0"/>
              <a:t> </a:t>
            </a:r>
          </a:p>
          <a:p>
            <a:pPr marL="0" indent="0">
              <a:buNone/>
            </a:pPr>
            <a:r>
              <a:rPr lang="cs-CZ" sz="2400" dirty="0"/>
              <a:t>Mgr. Pavla Doupovcová - </a:t>
            </a:r>
            <a:r>
              <a:rPr lang="cs-CZ" sz="2400" dirty="0">
                <a:hlinkClick r:id="rId5"/>
              </a:rPr>
              <a:t>pavla.doupovcova@zlinskykraj.cz</a:t>
            </a:r>
            <a:r>
              <a:rPr lang="cs-CZ" sz="2400" dirty="0"/>
              <a:t> </a:t>
            </a:r>
          </a:p>
          <a:p>
            <a:pPr marL="0" indent="0">
              <a:buNone/>
            </a:pPr>
            <a:r>
              <a:rPr lang="cs-CZ" sz="2400" dirty="0"/>
              <a:t>Mgr. Kateřina Valentová - </a:t>
            </a:r>
            <a:r>
              <a:rPr lang="cs-CZ" sz="2400" dirty="0">
                <a:hlinkClick r:id="rId6"/>
              </a:rPr>
              <a:t>katerina.valentova@zlinskykraj.cz</a:t>
            </a:r>
            <a:r>
              <a:rPr lang="cs-CZ" sz="2400" dirty="0"/>
              <a:t> </a:t>
            </a:r>
          </a:p>
          <a:p>
            <a:pPr marL="0" indent="0">
              <a:buNone/>
            </a:pPr>
            <a:endParaRPr lang="cs-CZ" dirty="0"/>
          </a:p>
        </p:txBody>
      </p:sp>
      <p:sp>
        <p:nvSpPr>
          <p:cNvPr id="3" name="Zástupný symbol pro číslo snímku 2"/>
          <p:cNvSpPr>
            <a:spLocks noGrp="1"/>
          </p:cNvSpPr>
          <p:nvPr>
            <p:ph type="sldNum" sz="quarter" idx="12"/>
          </p:nvPr>
        </p:nvSpPr>
        <p:spPr/>
        <p:txBody>
          <a:bodyPr/>
          <a:lstStyle/>
          <a:p>
            <a:fld id="{157D43A2-98E4-B24E-9228-7624BE346F8E}" type="slidenum">
              <a:rPr lang="cs-CZ" smtClean="0"/>
              <a:pPr/>
              <a:t>2</a:t>
            </a:fld>
            <a:endParaRPr lang="cs-CZ" dirty="0"/>
          </a:p>
        </p:txBody>
      </p:sp>
      <p:sp>
        <p:nvSpPr>
          <p:cNvPr id="4" name="Nadpis 3"/>
          <p:cNvSpPr>
            <a:spLocks noGrp="1"/>
          </p:cNvSpPr>
          <p:nvPr>
            <p:ph type="title"/>
          </p:nvPr>
        </p:nvSpPr>
        <p:spPr/>
        <p:txBody>
          <a:bodyPr/>
          <a:lstStyle/>
          <a:p>
            <a:r>
              <a:rPr lang="cs-CZ" dirty="0"/>
              <a:t>Personální obsazení</a:t>
            </a:r>
          </a:p>
        </p:txBody>
      </p:sp>
    </p:spTree>
    <p:extLst>
      <p:ext uri="{BB962C8B-B14F-4D97-AF65-F5344CB8AC3E}">
        <p14:creationId xmlns:p14="http://schemas.microsoft.com/office/powerpoint/2010/main" val="28448988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4F128218-EEAC-2EF0-DBDB-40976AE22085}"/>
              </a:ext>
            </a:extLst>
          </p:cNvPr>
          <p:cNvSpPr>
            <a:spLocks noGrp="1"/>
          </p:cNvSpPr>
          <p:nvPr>
            <p:ph idx="1"/>
          </p:nvPr>
        </p:nvSpPr>
        <p:spPr>
          <a:xfrm>
            <a:off x="422026" y="1432560"/>
            <a:ext cx="11769974" cy="5425439"/>
          </a:xfrm>
        </p:spPr>
        <p:txBody>
          <a:bodyPr>
            <a:normAutofit/>
          </a:bodyPr>
          <a:lstStyle/>
          <a:p>
            <a:pPr marL="514350" indent="-514350">
              <a:buAutoNum type="arabicPeriod"/>
            </a:pPr>
            <a:r>
              <a:rPr lang="cs-CZ" b="1" dirty="0">
                <a:highlight>
                  <a:srgbClr val="FFFFFF"/>
                </a:highlight>
              </a:rPr>
              <a:t>Povinnosti správního orgánu I. stupně při odvolání</a:t>
            </a:r>
          </a:p>
          <a:p>
            <a:r>
              <a:rPr lang="cs-CZ" dirty="0">
                <a:highlight>
                  <a:srgbClr val="FFFFFF"/>
                </a:highlight>
              </a:rPr>
              <a:t>Povinnost dle § 86 odst. 2 správního řádu:</a:t>
            </a:r>
          </a:p>
          <a:p>
            <a:pPr lvl="1"/>
            <a:r>
              <a:rPr lang="cs-CZ" dirty="0">
                <a:highlight>
                  <a:srgbClr val="FFFFFF"/>
                </a:highlight>
              </a:rPr>
              <a:t>zaslat stejnopis odvolání ostatním účastníkům řízení,</a:t>
            </a:r>
          </a:p>
          <a:p>
            <a:pPr lvl="1"/>
            <a:r>
              <a:rPr lang="cs-CZ" dirty="0">
                <a:highlight>
                  <a:srgbClr val="FFFFFF"/>
                </a:highlight>
              </a:rPr>
              <a:t>vyzvat je k vyjádření (lhůta min. 5 dnů).</a:t>
            </a:r>
          </a:p>
          <a:p>
            <a:pPr lvl="1"/>
            <a:r>
              <a:rPr lang="cs-CZ" dirty="0">
                <a:highlight>
                  <a:srgbClr val="FFFFFF"/>
                </a:highlight>
              </a:rPr>
              <a:t>Podmínka: odvolání podáno včas a oprávněnou osobou.</a:t>
            </a:r>
          </a:p>
          <a:p>
            <a:r>
              <a:rPr lang="cs-CZ" dirty="0">
                <a:highlight>
                  <a:srgbClr val="FFFFFF"/>
                </a:highlight>
              </a:rPr>
              <a:t>Možnost </a:t>
            </a:r>
            <a:r>
              <a:rPr lang="cs-CZ" dirty="0" err="1">
                <a:highlight>
                  <a:srgbClr val="FFFFFF"/>
                </a:highlight>
              </a:rPr>
              <a:t>autoremedury</a:t>
            </a:r>
            <a:r>
              <a:rPr lang="cs-CZ" dirty="0">
                <a:highlight>
                  <a:srgbClr val="FFFFFF"/>
                </a:highlight>
              </a:rPr>
              <a:t> dle § 87 správního řádu – teprve v případě </a:t>
            </a:r>
            <a:r>
              <a:rPr lang="cs-CZ" dirty="0" err="1">
                <a:highlight>
                  <a:srgbClr val="FFFFFF"/>
                </a:highlight>
              </a:rPr>
              <a:t>neaplikace</a:t>
            </a:r>
            <a:r>
              <a:rPr lang="cs-CZ" dirty="0">
                <a:highlight>
                  <a:srgbClr val="FFFFFF"/>
                </a:highlight>
              </a:rPr>
              <a:t> - předání spisu odvolacímu orgánu.</a:t>
            </a:r>
          </a:p>
          <a:p>
            <a:r>
              <a:rPr lang="cs-CZ" dirty="0">
                <a:highlight>
                  <a:srgbClr val="FFFFFF"/>
                </a:highlight>
              </a:rPr>
              <a:t>Lhůty 30 dnů/10 dnů</a:t>
            </a:r>
          </a:p>
          <a:p>
            <a:pPr lvl="1"/>
            <a:r>
              <a:rPr lang="cs-CZ" dirty="0">
                <a:highlight>
                  <a:srgbClr val="FFFFFF"/>
                </a:highlight>
              </a:rPr>
              <a:t>30 dnů – odvolání přípustné a včas + </a:t>
            </a:r>
            <a:r>
              <a:rPr lang="cs-CZ" strike="sngStrike" dirty="0" err="1">
                <a:highlight>
                  <a:srgbClr val="FFFFFF"/>
                </a:highlight>
              </a:rPr>
              <a:t>autoremedura</a:t>
            </a:r>
            <a:r>
              <a:rPr lang="cs-CZ" strike="sngStrike" dirty="0">
                <a:highlight>
                  <a:srgbClr val="FFFFFF"/>
                </a:highlight>
              </a:rPr>
              <a:t> </a:t>
            </a:r>
            <a:r>
              <a:rPr lang="cs-CZ" dirty="0">
                <a:highlight>
                  <a:srgbClr val="FFFFFF"/>
                </a:highlight>
              </a:rPr>
              <a:t>+ stanovisko + předložit</a:t>
            </a:r>
          </a:p>
          <a:p>
            <a:pPr lvl="1"/>
            <a:r>
              <a:rPr lang="cs-CZ" dirty="0">
                <a:highlight>
                  <a:srgbClr val="FFFFFF"/>
                </a:highlight>
              </a:rPr>
              <a:t>10 dnů – </a:t>
            </a:r>
            <a:r>
              <a:rPr lang="cs-CZ" dirty="0" err="1">
                <a:highlight>
                  <a:srgbClr val="FFFFFF"/>
                </a:highlight>
              </a:rPr>
              <a:t>odv</a:t>
            </a:r>
            <a:r>
              <a:rPr lang="cs-CZ" dirty="0">
                <a:highlight>
                  <a:srgbClr val="FFFFFF"/>
                </a:highlight>
              </a:rPr>
              <a:t>. </a:t>
            </a:r>
            <a:r>
              <a:rPr lang="cs-CZ" dirty="0" err="1">
                <a:highlight>
                  <a:srgbClr val="FFFFFF"/>
                </a:highlight>
              </a:rPr>
              <a:t>nepříp</a:t>
            </a:r>
            <a:r>
              <a:rPr lang="cs-CZ" dirty="0">
                <a:highlight>
                  <a:srgbClr val="FFFFFF"/>
                </a:highlight>
              </a:rPr>
              <a:t>. a </a:t>
            </a:r>
            <a:r>
              <a:rPr lang="cs-CZ" dirty="0" err="1">
                <a:highlight>
                  <a:srgbClr val="FFFFFF"/>
                </a:highlight>
              </a:rPr>
              <a:t>opož</a:t>
            </a:r>
            <a:r>
              <a:rPr lang="cs-CZ" dirty="0">
                <a:highlight>
                  <a:srgbClr val="FFFFFF"/>
                </a:highlight>
              </a:rPr>
              <a:t>. + stanovisko jen k </a:t>
            </a:r>
            <a:r>
              <a:rPr lang="cs-CZ" dirty="0" err="1">
                <a:highlight>
                  <a:srgbClr val="FFFFFF"/>
                </a:highlight>
              </a:rPr>
              <a:t>opož</a:t>
            </a:r>
            <a:r>
              <a:rPr lang="cs-CZ" dirty="0">
                <a:highlight>
                  <a:srgbClr val="FFFFFF"/>
                </a:highlight>
              </a:rPr>
              <a:t>. a </a:t>
            </a:r>
            <a:r>
              <a:rPr lang="cs-CZ" dirty="0" err="1">
                <a:highlight>
                  <a:srgbClr val="FFFFFF"/>
                </a:highlight>
              </a:rPr>
              <a:t>nepříp</a:t>
            </a:r>
            <a:r>
              <a:rPr lang="cs-CZ" dirty="0">
                <a:highlight>
                  <a:srgbClr val="FFFFFF"/>
                </a:highlight>
              </a:rPr>
              <a:t>. + předložit</a:t>
            </a:r>
          </a:p>
        </p:txBody>
      </p:sp>
      <p:sp>
        <p:nvSpPr>
          <p:cNvPr id="3" name="Zástupný symbol pro číslo snímku 2">
            <a:extLst>
              <a:ext uri="{FF2B5EF4-FFF2-40B4-BE49-F238E27FC236}">
                <a16:creationId xmlns:a16="http://schemas.microsoft.com/office/drawing/2014/main" id="{F2CFA5DF-AF9B-05BD-174C-847C3DB94B36}"/>
              </a:ext>
            </a:extLst>
          </p:cNvPr>
          <p:cNvSpPr>
            <a:spLocks noGrp="1"/>
          </p:cNvSpPr>
          <p:nvPr>
            <p:ph type="sldNum" sz="quarter" idx="12"/>
          </p:nvPr>
        </p:nvSpPr>
        <p:spPr>
          <a:xfrm>
            <a:off x="9042400" y="6279625"/>
            <a:ext cx="2987040" cy="405655"/>
          </a:xfrm>
        </p:spPr>
        <p:txBody>
          <a:bodyPr/>
          <a:lstStyle/>
          <a:p>
            <a:fld id="{157D43A2-98E4-B24E-9228-7624BE346F8E}" type="slidenum">
              <a:rPr lang="cs-CZ" smtClean="0"/>
              <a:pPr/>
              <a:t>20</a:t>
            </a:fld>
            <a:endParaRPr lang="cs-CZ" dirty="0"/>
          </a:p>
        </p:txBody>
      </p:sp>
      <p:sp>
        <p:nvSpPr>
          <p:cNvPr id="4" name="Nadpis 3">
            <a:extLst>
              <a:ext uri="{FF2B5EF4-FFF2-40B4-BE49-F238E27FC236}">
                <a16:creationId xmlns:a16="http://schemas.microsoft.com/office/drawing/2014/main" id="{072378EF-FFC2-BCF7-9325-9CA20FBBF662}"/>
              </a:ext>
            </a:extLst>
          </p:cNvPr>
          <p:cNvSpPr>
            <a:spLocks noGrp="1"/>
          </p:cNvSpPr>
          <p:nvPr>
            <p:ph type="title"/>
          </p:nvPr>
        </p:nvSpPr>
        <p:spPr>
          <a:xfrm>
            <a:off x="323273" y="81280"/>
            <a:ext cx="11582400" cy="1217434"/>
          </a:xfrm>
        </p:spPr>
        <p:txBody>
          <a:bodyPr>
            <a:noAutofit/>
          </a:bodyPr>
          <a:lstStyle/>
          <a:p>
            <a:r>
              <a:rPr lang="cs-CZ" dirty="0"/>
              <a:t>Povinnosti správního orgánu I. stupně při odvolání    </a:t>
            </a:r>
          </a:p>
        </p:txBody>
      </p:sp>
    </p:spTree>
    <p:extLst>
      <p:ext uri="{BB962C8B-B14F-4D97-AF65-F5344CB8AC3E}">
        <p14:creationId xmlns:p14="http://schemas.microsoft.com/office/powerpoint/2010/main" val="33436873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ED5D9C38-C742-3C94-39AC-0CC5763995A4}"/>
              </a:ext>
            </a:extLst>
          </p:cNvPr>
          <p:cNvSpPr>
            <a:spLocks noGrp="1"/>
          </p:cNvSpPr>
          <p:nvPr>
            <p:ph idx="1"/>
          </p:nvPr>
        </p:nvSpPr>
        <p:spPr>
          <a:xfrm>
            <a:off x="422026" y="1402080"/>
            <a:ext cx="11264900" cy="5174212"/>
          </a:xfrm>
        </p:spPr>
        <p:txBody>
          <a:bodyPr>
            <a:normAutofit fontScale="92500" lnSpcReduction="10000"/>
          </a:bodyPr>
          <a:lstStyle/>
          <a:p>
            <a:pPr marL="0" indent="0">
              <a:buNone/>
            </a:pPr>
            <a:r>
              <a:rPr lang="cs-CZ" b="1" dirty="0"/>
              <a:t>2. Osoba přímo postižená přestupkem</a:t>
            </a:r>
          </a:p>
          <a:p>
            <a:r>
              <a:rPr lang="cs-CZ" dirty="0"/>
              <a:t>Není účastníkem řízení, nemůže se odvolat (povinnost zaslat odvolání účastníkům).</a:t>
            </a:r>
          </a:p>
          <a:p>
            <a:r>
              <a:rPr lang="cs-CZ" dirty="0"/>
              <a:t>Přesto má právo na informaci o podaném odvolání (doručení stejnopisu ve smyslu § 86 odst. 2 správního řádu ).</a:t>
            </a:r>
          </a:p>
          <a:p>
            <a:r>
              <a:rPr lang="cs-CZ" dirty="0"/>
              <a:t>Má také právo se k němu vyjádřit (v mezích § 97/1 ZOP - </a:t>
            </a:r>
            <a:r>
              <a:rPr lang="cs-CZ" sz="2400" dirty="0"/>
              <a:t>Obviněný může v odvolání nebo v průběhu odvolacího řízení uvádět nové skutečnosti nebo důkazy. Ostatní účastníci, orgán sociálně-právní ochrany dětí a zákonný zástupce a opatrovník mladistvého obviněného a </a:t>
            </a:r>
            <a:r>
              <a:rPr lang="cs-CZ" sz="2400" dirty="0">
                <a:solidFill>
                  <a:srgbClr val="FF0000"/>
                </a:solidFill>
              </a:rPr>
              <a:t>osoba přímo postižená spácháním přestupku</a:t>
            </a:r>
            <a:r>
              <a:rPr lang="cs-CZ" sz="2400" dirty="0"/>
              <a:t>, která má v řízení práva podle § 71, mohou </a:t>
            </a:r>
            <a:r>
              <a:rPr lang="cs-CZ" sz="2400" dirty="0">
                <a:solidFill>
                  <a:srgbClr val="FF0000"/>
                </a:solidFill>
              </a:rPr>
              <a:t>uvádět nové skutečnosti nebo důkazy ve svých vyjádřeních vztahujících se k novým skutečnostem nebo důkazům, které obviněný uvede v odvolání nebo v průběhu odvolacího řízení</a:t>
            </a:r>
            <a:r>
              <a:rPr lang="cs-CZ" sz="2400" dirty="0"/>
              <a:t>).</a:t>
            </a:r>
          </a:p>
          <a:p>
            <a:r>
              <a:rPr lang="cs-CZ" dirty="0"/>
              <a:t>Vždy je proto nutné vyrozumět i osoby přímo postižené spácháním přestupku a umožnit jim vyjádření.</a:t>
            </a:r>
          </a:p>
          <a:p>
            <a:pPr marL="0" indent="0">
              <a:buNone/>
            </a:pPr>
            <a:endParaRPr lang="cs-CZ" dirty="0"/>
          </a:p>
        </p:txBody>
      </p:sp>
      <p:sp>
        <p:nvSpPr>
          <p:cNvPr id="3" name="Zástupný symbol pro číslo snímku 2">
            <a:extLst>
              <a:ext uri="{FF2B5EF4-FFF2-40B4-BE49-F238E27FC236}">
                <a16:creationId xmlns:a16="http://schemas.microsoft.com/office/drawing/2014/main" id="{ECD37203-1741-DFA8-975E-8D7926C48B6E}"/>
              </a:ext>
            </a:extLst>
          </p:cNvPr>
          <p:cNvSpPr>
            <a:spLocks noGrp="1"/>
          </p:cNvSpPr>
          <p:nvPr>
            <p:ph type="sldNum" sz="quarter" idx="12"/>
          </p:nvPr>
        </p:nvSpPr>
        <p:spPr/>
        <p:txBody>
          <a:bodyPr/>
          <a:lstStyle/>
          <a:p>
            <a:fld id="{157D43A2-98E4-B24E-9228-7624BE346F8E}" type="slidenum">
              <a:rPr lang="cs-CZ" smtClean="0"/>
              <a:pPr/>
              <a:t>21</a:t>
            </a:fld>
            <a:endParaRPr lang="cs-CZ" dirty="0"/>
          </a:p>
        </p:txBody>
      </p:sp>
      <p:sp>
        <p:nvSpPr>
          <p:cNvPr id="4" name="Nadpis 3">
            <a:extLst>
              <a:ext uri="{FF2B5EF4-FFF2-40B4-BE49-F238E27FC236}">
                <a16:creationId xmlns:a16="http://schemas.microsoft.com/office/drawing/2014/main" id="{C5017C41-BD60-B918-1A21-AD9CA3FBE297}"/>
              </a:ext>
            </a:extLst>
          </p:cNvPr>
          <p:cNvSpPr>
            <a:spLocks noGrp="1"/>
          </p:cNvSpPr>
          <p:nvPr>
            <p:ph type="title"/>
          </p:nvPr>
        </p:nvSpPr>
        <p:spPr>
          <a:xfrm>
            <a:off x="422026" y="101600"/>
            <a:ext cx="11264900" cy="1197113"/>
          </a:xfrm>
        </p:spPr>
        <p:txBody>
          <a:bodyPr>
            <a:normAutofit fontScale="90000"/>
          </a:bodyPr>
          <a:lstStyle/>
          <a:p>
            <a:r>
              <a:rPr lang="cs-CZ" dirty="0"/>
              <a:t>Povinnosti správního orgánu I. stupně při odvolání   </a:t>
            </a:r>
          </a:p>
        </p:txBody>
      </p:sp>
    </p:spTree>
    <p:extLst>
      <p:ext uri="{BB962C8B-B14F-4D97-AF65-F5344CB8AC3E}">
        <p14:creationId xmlns:p14="http://schemas.microsoft.com/office/powerpoint/2010/main" val="5284320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D4DA3354-63E1-E23A-CDDC-6B686A4A6DDC}"/>
              </a:ext>
            </a:extLst>
          </p:cNvPr>
          <p:cNvSpPr>
            <a:spLocks noGrp="1"/>
          </p:cNvSpPr>
          <p:nvPr>
            <p:ph idx="1"/>
          </p:nvPr>
        </p:nvSpPr>
        <p:spPr/>
        <p:txBody>
          <a:bodyPr>
            <a:normAutofit/>
          </a:bodyPr>
          <a:lstStyle/>
          <a:p>
            <a:pPr marL="0" indent="0">
              <a:buNone/>
            </a:pPr>
            <a:r>
              <a:rPr lang="cs-CZ" b="1" dirty="0"/>
              <a:t>3. K otázce judikatury</a:t>
            </a:r>
          </a:p>
          <a:p>
            <a:r>
              <a:rPr lang="cs-CZ" dirty="0"/>
              <a:t>Rozsudek Městského soudu v Praze ze dne 6. 2. 2024, č. j. 2 A 50/2022-84</a:t>
            </a:r>
          </a:p>
          <a:p>
            <a:r>
              <a:rPr lang="cs-CZ" dirty="0"/>
              <a:t>V bodě 29 uvedeno:</a:t>
            </a:r>
          </a:p>
          <a:p>
            <a:pPr lvl="1" algn="just"/>
            <a:r>
              <a:rPr lang="cs-CZ" dirty="0"/>
              <a:t>Souhlas osoby PPSP je nutnou podmínkou toliko ve vztahu k možnosti zahájit a vést řízení o přestupku, ale nečiní z osoby přímo postižené spácháním přestupku plnohodnotného účastníka řízení o přestupku a nezakládá jeho subjektivní „</a:t>
            </a:r>
            <a:r>
              <a:rPr lang="cs-CZ" i="1" dirty="0"/>
              <a:t>právo na shledání viny</a:t>
            </a:r>
            <a:r>
              <a:rPr lang="cs-CZ" dirty="0"/>
              <a:t>“ u pachatele přestupku. Osoba poškozená spácháním přestupku nebyla oprávněna ovlivňovat rozhodnutí správních orgánů týkající se vyslovení viny obviněného z přestupku formou vyjádření k opravnému prostředku. </a:t>
            </a:r>
          </a:p>
        </p:txBody>
      </p:sp>
      <p:sp>
        <p:nvSpPr>
          <p:cNvPr id="3" name="Zástupný symbol pro číslo snímku 2">
            <a:extLst>
              <a:ext uri="{FF2B5EF4-FFF2-40B4-BE49-F238E27FC236}">
                <a16:creationId xmlns:a16="http://schemas.microsoft.com/office/drawing/2014/main" id="{F4834A36-5C8A-55CF-C128-A3D7E85403CB}"/>
              </a:ext>
            </a:extLst>
          </p:cNvPr>
          <p:cNvSpPr>
            <a:spLocks noGrp="1"/>
          </p:cNvSpPr>
          <p:nvPr>
            <p:ph type="sldNum" sz="quarter" idx="12"/>
          </p:nvPr>
        </p:nvSpPr>
        <p:spPr/>
        <p:txBody>
          <a:bodyPr/>
          <a:lstStyle/>
          <a:p>
            <a:fld id="{157D43A2-98E4-B24E-9228-7624BE346F8E}" type="slidenum">
              <a:rPr lang="cs-CZ" smtClean="0"/>
              <a:pPr/>
              <a:t>22</a:t>
            </a:fld>
            <a:endParaRPr lang="cs-CZ" dirty="0"/>
          </a:p>
        </p:txBody>
      </p:sp>
      <p:sp>
        <p:nvSpPr>
          <p:cNvPr id="4" name="Nadpis 3">
            <a:extLst>
              <a:ext uri="{FF2B5EF4-FFF2-40B4-BE49-F238E27FC236}">
                <a16:creationId xmlns:a16="http://schemas.microsoft.com/office/drawing/2014/main" id="{30D915F7-F95C-49D0-2E0A-A50E0B559288}"/>
              </a:ext>
            </a:extLst>
          </p:cNvPr>
          <p:cNvSpPr>
            <a:spLocks noGrp="1"/>
          </p:cNvSpPr>
          <p:nvPr>
            <p:ph type="title"/>
          </p:nvPr>
        </p:nvSpPr>
        <p:spPr>
          <a:xfrm>
            <a:off x="422026" y="121920"/>
            <a:ext cx="11264900" cy="1176793"/>
          </a:xfrm>
        </p:spPr>
        <p:txBody>
          <a:bodyPr>
            <a:normAutofit fontScale="90000"/>
          </a:bodyPr>
          <a:lstStyle/>
          <a:p>
            <a:r>
              <a:rPr lang="cs-CZ" dirty="0"/>
              <a:t>Povinnosti správního orgánu I. stupně při odvolání    </a:t>
            </a:r>
          </a:p>
        </p:txBody>
      </p:sp>
    </p:spTree>
    <p:extLst>
      <p:ext uri="{BB962C8B-B14F-4D97-AF65-F5344CB8AC3E}">
        <p14:creationId xmlns:p14="http://schemas.microsoft.com/office/powerpoint/2010/main" val="1828588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46033B88-5EE6-3ABE-ADD7-9444BDFA51C3}"/>
              </a:ext>
            </a:extLst>
          </p:cNvPr>
          <p:cNvSpPr>
            <a:spLocks noGrp="1"/>
          </p:cNvSpPr>
          <p:nvPr>
            <p:ph idx="1"/>
          </p:nvPr>
        </p:nvSpPr>
        <p:spPr>
          <a:xfrm>
            <a:off x="422026" y="1420426"/>
            <a:ext cx="11264900" cy="5202315"/>
          </a:xfrm>
        </p:spPr>
        <p:txBody>
          <a:bodyPr>
            <a:normAutofit/>
          </a:bodyPr>
          <a:lstStyle/>
          <a:p>
            <a:pPr marL="0" indent="0">
              <a:buNone/>
            </a:pPr>
            <a:r>
              <a:rPr lang="cs-CZ" b="1" dirty="0"/>
              <a:t>3. K otázce judikatury</a:t>
            </a:r>
          </a:p>
          <a:p>
            <a:r>
              <a:rPr lang="cs-CZ" dirty="0"/>
              <a:t>Rozsudek Městského soudu v Praze (6. 2. 2024, č. j. 2 A 50/2022-84):</a:t>
            </a:r>
          </a:p>
          <a:p>
            <a:pPr lvl="1"/>
            <a:r>
              <a:rPr lang="cs-CZ" dirty="0"/>
              <a:t>představuje ojedinělý názor,</a:t>
            </a:r>
          </a:p>
          <a:p>
            <a:pPr lvl="1"/>
            <a:r>
              <a:rPr lang="cs-CZ" dirty="0"/>
              <a:t>není konstantní ani obecně přijímaná judikatura.</a:t>
            </a:r>
          </a:p>
          <a:p>
            <a:r>
              <a:rPr lang="cs-CZ" dirty="0"/>
              <a:t>Závaznost soudních rozhodnutí:</a:t>
            </a:r>
          </a:p>
          <a:p>
            <a:pPr lvl="1"/>
            <a:r>
              <a:rPr lang="cs-CZ" dirty="0"/>
              <a:t>právní jistotu a předvídatelnost zajišťuje jen publikovaná rozhodnutí,</a:t>
            </a:r>
          </a:p>
          <a:p>
            <a:pPr lvl="1"/>
            <a:r>
              <a:rPr lang="cs-CZ" dirty="0"/>
              <a:t>nepublikovaná rozhodnutí nejsou autoritativní, nelze je brát jako judikát.</a:t>
            </a:r>
          </a:p>
          <a:p>
            <a:r>
              <a:rPr lang="cs-CZ" dirty="0"/>
              <a:t>Judikátem se rozhodnutí stává jen tehdy, pokud:</a:t>
            </a:r>
          </a:p>
          <a:p>
            <a:pPr lvl="1"/>
            <a:r>
              <a:rPr lang="cs-CZ" dirty="0"/>
              <a:t>je </a:t>
            </a:r>
            <a:r>
              <a:rPr lang="cs-CZ" dirty="0" err="1"/>
              <a:t>editovaně</a:t>
            </a:r>
            <a:r>
              <a:rPr lang="cs-CZ" dirty="0"/>
              <a:t> publikováno,</a:t>
            </a:r>
          </a:p>
          <a:p>
            <a:pPr lvl="1"/>
            <a:r>
              <a:rPr lang="cs-CZ" dirty="0"/>
              <a:t>svým významem přesahuje projednávaný případ.</a:t>
            </a:r>
          </a:p>
          <a:p>
            <a:pPr marL="0" indent="0">
              <a:buNone/>
            </a:pPr>
            <a:endParaRPr lang="cs-CZ" dirty="0"/>
          </a:p>
        </p:txBody>
      </p:sp>
      <p:sp>
        <p:nvSpPr>
          <p:cNvPr id="3" name="Zástupný symbol pro číslo snímku 2">
            <a:extLst>
              <a:ext uri="{FF2B5EF4-FFF2-40B4-BE49-F238E27FC236}">
                <a16:creationId xmlns:a16="http://schemas.microsoft.com/office/drawing/2014/main" id="{FCA6CEC1-0F63-83EE-72BC-E6C0C5EB9319}"/>
              </a:ext>
            </a:extLst>
          </p:cNvPr>
          <p:cNvSpPr>
            <a:spLocks noGrp="1"/>
          </p:cNvSpPr>
          <p:nvPr>
            <p:ph type="sldNum" sz="quarter" idx="12"/>
          </p:nvPr>
        </p:nvSpPr>
        <p:spPr/>
        <p:txBody>
          <a:bodyPr/>
          <a:lstStyle/>
          <a:p>
            <a:fld id="{157D43A2-98E4-B24E-9228-7624BE346F8E}" type="slidenum">
              <a:rPr lang="cs-CZ" smtClean="0"/>
              <a:pPr/>
              <a:t>23</a:t>
            </a:fld>
            <a:endParaRPr lang="cs-CZ" dirty="0"/>
          </a:p>
        </p:txBody>
      </p:sp>
      <p:sp>
        <p:nvSpPr>
          <p:cNvPr id="4" name="Nadpis 3">
            <a:extLst>
              <a:ext uri="{FF2B5EF4-FFF2-40B4-BE49-F238E27FC236}">
                <a16:creationId xmlns:a16="http://schemas.microsoft.com/office/drawing/2014/main" id="{8AA98A6E-5BF1-D857-9058-4C4AF9D4F92A}"/>
              </a:ext>
            </a:extLst>
          </p:cNvPr>
          <p:cNvSpPr>
            <a:spLocks noGrp="1"/>
          </p:cNvSpPr>
          <p:nvPr>
            <p:ph type="title"/>
          </p:nvPr>
        </p:nvSpPr>
        <p:spPr>
          <a:xfrm>
            <a:off x="422026" y="121920"/>
            <a:ext cx="11264900" cy="1176793"/>
          </a:xfrm>
        </p:spPr>
        <p:txBody>
          <a:bodyPr>
            <a:normAutofit fontScale="90000"/>
          </a:bodyPr>
          <a:lstStyle/>
          <a:p>
            <a:r>
              <a:rPr lang="cs-CZ" dirty="0"/>
              <a:t>Povinnosti správního orgánu I. stupně při odvolání    </a:t>
            </a:r>
          </a:p>
        </p:txBody>
      </p:sp>
    </p:spTree>
    <p:extLst>
      <p:ext uri="{BB962C8B-B14F-4D97-AF65-F5344CB8AC3E}">
        <p14:creationId xmlns:p14="http://schemas.microsoft.com/office/powerpoint/2010/main" val="27577994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E3D1AD38-BF44-7F2A-43F3-A55C511CFA02}"/>
              </a:ext>
            </a:extLst>
          </p:cNvPr>
          <p:cNvSpPr>
            <a:spLocks noGrp="1"/>
          </p:cNvSpPr>
          <p:nvPr>
            <p:ph idx="1"/>
          </p:nvPr>
        </p:nvSpPr>
        <p:spPr>
          <a:xfrm>
            <a:off x="422026" y="1679353"/>
            <a:ext cx="11528236" cy="4980912"/>
          </a:xfrm>
        </p:spPr>
        <p:txBody>
          <a:bodyPr>
            <a:normAutofit/>
          </a:bodyPr>
          <a:lstStyle/>
          <a:p>
            <a:r>
              <a:rPr lang="cs-CZ" b="1" dirty="0"/>
              <a:t>§ 79 Zahájení řízení se souhlasem osoby přímo postižené spácháním přestupku</a:t>
            </a:r>
          </a:p>
          <a:p>
            <a:pPr lvl="1"/>
            <a:r>
              <a:rPr lang="cs-CZ" dirty="0"/>
              <a:t>Řízení o přestupku, o němž tak stanoví jiný zákon, lze zahájit a v již zahájeném řízení pokračovat pouze se souhlasem osoby přímo postižené spácháním přestupku. Je-li osoby přímo postižených </a:t>
            </a:r>
            <a:r>
              <a:rPr lang="cs-CZ" dirty="0" err="1"/>
              <a:t>sp</a:t>
            </a:r>
            <a:r>
              <a:rPr lang="cs-CZ" dirty="0"/>
              <a:t>. př. více, postačí souhlas pouze jedné z nich</a:t>
            </a:r>
            <a:endParaRPr lang="cs-CZ" b="1" dirty="0"/>
          </a:p>
          <a:p>
            <a:r>
              <a:rPr lang="cs-CZ" dirty="0"/>
              <a:t>U přestupků vyžadujících </a:t>
            </a:r>
            <a:r>
              <a:rPr lang="cs-CZ" b="1" dirty="0"/>
              <a:t>souhlas osoby přímo postižené (PPSP)</a:t>
            </a:r>
            <a:r>
              <a:rPr lang="cs-CZ" dirty="0"/>
              <a:t> je tento souhlas </a:t>
            </a:r>
            <a:r>
              <a:rPr lang="cs-CZ" b="1" dirty="0"/>
              <a:t>nutnou podmínkou</a:t>
            </a:r>
            <a:r>
              <a:rPr lang="cs-CZ" dirty="0"/>
              <a:t> zákonného zahájení řízení.</a:t>
            </a:r>
          </a:p>
          <a:p>
            <a:r>
              <a:rPr lang="cs-CZ" dirty="0"/>
              <a:t>Souhlas musí být </a:t>
            </a:r>
            <a:r>
              <a:rPr lang="cs-CZ" b="1" dirty="0"/>
              <a:t>jednoznačný a vztahovat se ke konkrétnímu skutku</a:t>
            </a:r>
            <a:r>
              <a:rPr lang="cs-CZ" dirty="0"/>
              <a:t> (datum, popis jednání, urážka). </a:t>
            </a:r>
          </a:p>
          <a:p>
            <a:r>
              <a:rPr lang="cs-CZ" dirty="0"/>
              <a:t>Pokud tato konkrétnost chybí, je řízení </a:t>
            </a:r>
            <a:r>
              <a:rPr lang="cs-CZ" b="1" dirty="0"/>
              <a:t>od počátku nezákonné</a:t>
            </a:r>
            <a:r>
              <a:rPr lang="cs-CZ" dirty="0"/>
              <a:t>.</a:t>
            </a:r>
          </a:p>
        </p:txBody>
      </p:sp>
      <p:sp>
        <p:nvSpPr>
          <p:cNvPr id="3" name="Zástupný symbol pro číslo snímku 2">
            <a:extLst>
              <a:ext uri="{FF2B5EF4-FFF2-40B4-BE49-F238E27FC236}">
                <a16:creationId xmlns:a16="http://schemas.microsoft.com/office/drawing/2014/main" id="{89597891-23CA-9430-E2F5-FE96FE4E8F7D}"/>
              </a:ext>
            </a:extLst>
          </p:cNvPr>
          <p:cNvSpPr>
            <a:spLocks noGrp="1"/>
          </p:cNvSpPr>
          <p:nvPr>
            <p:ph type="sldNum" sz="quarter" idx="12"/>
          </p:nvPr>
        </p:nvSpPr>
        <p:spPr>
          <a:xfrm>
            <a:off x="9042399" y="5951387"/>
            <a:ext cx="3044497" cy="708878"/>
          </a:xfrm>
        </p:spPr>
        <p:txBody>
          <a:bodyPr/>
          <a:lstStyle/>
          <a:p>
            <a:fld id="{157D43A2-98E4-B24E-9228-7624BE346F8E}" type="slidenum">
              <a:rPr lang="cs-CZ" smtClean="0"/>
              <a:pPr/>
              <a:t>24</a:t>
            </a:fld>
            <a:endParaRPr lang="cs-CZ" dirty="0"/>
          </a:p>
        </p:txBody>
      </p:sp>
      <p:sp>
        <p:nvSpPr>
          <p:cNvPr id="4" name="Nadpis 3">
            <a:extLst>
              <a:ext uri="{FF2B5EF4-FFF2-40B4-BE49-F238E27FC236}">
                <a16:creationId xmlns:a16="http://schemas.microsoft.com/office/drawing/2014/main" id="{F063A954-116B-2A72-93C6-39132EFACDB9}"/>
              </a:ext>
            </a:extLst>
          </p:cNvPr>
          <p:cNvSpPr>
            <a:spLocks noGrp="1"/>
          </p:cNvSpPr>
          <p:nvPr>
            <p:ph type="title"/>
          </p:nvPr>
        </p:nvSpPr>
        <p:spPr>
          <a:xfrm>
            <a:off x="422026" y="91440"/>
            <a:ext cx="11264900" cy="1207273"/>
          </a:xfrm>
        </p:spPr>
        <p:txBody>
          <a:bodyPr>
            <a:normAutofit fontScale="90000"/>
          </a:bodyPr>
          <a:lstStyle/>
          <a:p>
            <a:r>
              <a:rPr lang="cs-CZ" dirty="0"/>
              <a:t>Souhlas osoby přímo postižené spácháním přestupku </a:t>
            </a:r>
          </a:p>
        </p:txBody>
      </p:sp>
    </p:spTree>
    <p:extLst>
      <p:ext uri="{BB962C8B-B14F-4D97-AF65-F5344CB8AC3E}">
        <p14:creationId xmlns:p14="http://schemas.microsoft.com/office/powerpoint/2010/main" val="26685564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F1AA4D22-0441-BDE5-CE52-4C440D10656D}"/>
              </a:ext>
            </a:extLst>
          </p:cNvPr>
          <p:cNvSpPr>
            <a:spLocks noGrp="1"/>
          </p:cNvSpPr>
          <p:nvPr>
            <p:ph idx="1"/>
          </p:nvPr>
        </p:nvSpPr>
        <p:spPr/>
        <p:txBody>
          <a:bodyPr/>
          <a:lstStyle/>
          <a:p>
            <a:pPr marL="0" indent="0">
              <a:buNone/>
            </a:pPr>
            <a:r>
              <a:rPr lang="cs-CZ" b="1" dirty="0"/>
              <a:t>Chybný postup v konkrétním případě:</a:t>
            </a:r>
            <a:endParaRPr lang="cs-CZ" dirty="0"/>
          </a:p>
          <a:p>
            <a:r>
              <a:rPr lang="cs-CZ" dirty="0"/>
              <a:t>Správní orgán zahájil řízení o přestupku ublížení na cti</a:t>
            </a:r>
          </a:p>
          <a:p>
            <a:r>
              <a:rPr lang="cs-CZ" dirty="0"/>
              <a:t>Od osoby PPSP si vyžádal souhlas, ten ale:</a:t>
            </a:r>
          </a:p>
          <a:p>
            <a:pPr lvl="1"/>
            <a:r>
              <a:rPr lang="cs-CZ" dirty="0"/>
              <a:t>neobsahoval </a:t>
            </a:r>
            <a:r>
              <a:rPr lang="cs-CZ" b="1" dirty="0"/>
              <a:t>popis skutku ani slovních urážek</a:t>
            </a:r>
            <a:r>
              <a:rPr lang="cs-CZ" dirty="0"/>
              <a:t>,</a:t>
            </a:r>
          </a:p>
          <a:p>
            <a:pPr lvl="1"/>
            <a:r>
              <a:rPr lang="cs-CZ" dirty="0"/>
              <a:t>neuváděl </a:t>
            </a:r>
            <a:r>
              <a:rPr lang="cs-CZ" b="1" dirty="0"/>
              <a:t>datum spáchání</a:t>
            </a:r>
            <a:r>
              <a:rPr lang="cs-CZ" dirty="0"/>
              <a:t>,</a:t>
            </a:r>
          </a:p>
          <a:p>
            <a:pPr lvl="1"/>
            <a:r>
              <a:rPr lang="cs-CZ" dirty="0"/>
              <a:t>neodkazoval na výzvu správního orgánu ani oznámení policie (tzv. že ta vůle osoby PPSP lze dovodit tak, že se alespoň odkáže na jinde popsaný skutek včetně těch vyslovených urážek)</a:t>
            </a:r>
          </a:p>
          <a:p>
            <a:r>
              <a:rPr lang="cs-CZ" dirty="0"/>
              <a:t>Správní orgán přesto řízení zahájil → vznikla </a:t>
            </a:r>
            <a:r>
              <a:rPr lang="cs-CZ" b="1" dirty="0"/>
              <a:t>podstatná vada řízení</a:t>
            </a:r>
            <a:r>
              <a:rPr lang="cs-CZ" dirty="0"/>
              <a:t>.</a:t>
            </a:r>
          </a:p>
          <a:p>
            <a:endParaRPr lang="cs-CZ" dirty="0"/>
          </a:p>
        </p:txBody>
      </p:sp>
      <p:sp>
        <p:nvSpPr>
          <p:cNvPr id="3" name="Zástupný symbol pro číslo snímku 2">
            <a:extLst>
              <a:ext uri="{FF2B5EF4-FFF2-40B4-BE49-F238E27FC236}">
                <a16:creationId xmlns:a16="http://schemas.microsoft.com/office/drawing/2014/main" id="{EEA1EF93-350A-ABD6-555F-EEA37C2EB031}"/>
              </a:ext>
            </a:extLst>
          </p:cNvPr>
          <p:cNvSpPr>
            <a:spLocks noGrp="1"/>
          </p:cNvSpPr>
          <p:nvPr>
            <p:ph type="sldNum" sz="quarter" idx="12"/>
          </p:nvPr>
        </p:nvSpPr>
        <p:spPr/>
        <p:txBody>
          <a:bodyPr/>
          <a:lstStyle/>
          <a:p>
            <a:fld id="{157D43A2-98E4-B24E-9228-7624BE346F8E}" type="slidenum">
              <a:rPr lang="cs-CZ" smtClean="0"/>
              <a:pPr/>
              <a:t>25</a:t>
            </a:fld>
            <a:endParaRPr lang="cs-CZ" dirty="0"/>
          </a:p>
        </p:txBody>
      </p:sp>
      <p:sp>
        <p:nvSpPr>
          <p:cNvPr id="4" name="Nadpis 3">
            <a:extLst>
              <a:ext uri="{FF2B5EF4-FFF2-40B4-BE49-F238E27FC236}">
                <a16:creationId xmlns:a16="http://schemas.microsoft.com/office/drawing/2014/main" id="{C2547047-27B3-EAD9-E5E8-52490C1F56C6}"/>
              </a:ext>
            </a:extLst>
          </p:cNvPr>
          <p:cNvSpPr>
            <a:spLocks noGrp="1"/>
          </p:cNvSpPr>
          <p:nvPr>
            <p:ph type="title"/>
          </p:nvPr>
        </p:nvSpPr>
        <p:spPr>
          <a:xfrm>
            <a:off x="422026" y="0"/>
            <a:ext cx="11264900" cy="1298713"/>
          </a:xfrm>
        </p:spPr>
        <p:txBody>
          <a:bodyPr/>
          <a:lstStyle/>
          <a:p>
            <a:r>
              <a:rPr lang="cs-CZ" dirty="0"/>
              <a:t>Souhlas osoby přímo postižené spácháním přestupku </a:t>
            </a:r>
          </a:p>
        </p:txBody>
      </p:sp>
    </p:spTree>
    <p:extLst>
      <p:ext uri="{BB962C8B-B14F-4D97-AF65-F5344CB8AC3E}">
        <p14:creationId xmlns:p14="http://schemas.microsoft.com/office/powerpoint/2010/main" val="40598087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D8B9EC66-C1D2-12B8-8211-7B46A7F1FC40}"/>
              </a:ext>
            </a:extLst>
          </p:cNvPr>
          <p:cNvSpPr>
            <a:spLocks noGrp="1"/>
          </p:cNvSpPr>
          <p:nvPr>
            <p:ph idx="1"/>
          </p:nvPr>
        </p:nvSpPr>
        <p:spPr>
          <a:xfrm>
            <a:off x="422026" y="1679352"/>
            <a:ext cx="11264900" cy="5178647"/>
          </a:xfrm>
        </p:spPr>
        <p:txBody>
          <a:bodyPr>
            <a:normAutofit/>
          </a:bodyPr>
          <a:lstStyle/>
          <a:p>
            <a:pPr marL="0" indent="0">
              <a:buNone/>
            </a:pPr>
            <a:r>
              <a:rPr lang="cs-CZ" b="1" dirty="0"/>
              <a:t>Poučení pro praxi</a:t>
            </a:r>
          </a:p>
          <a:p>
            <a:r>
              <a:rPr lang="cs-CZ" b="1" dirty="0"/>
              <a:t>Zkoumat obsah souhlasu:</a:t>
            </a:r>
            <a:r>
              <a:rPr lang="cs-CZ" dirty="0"/>
              <a:t> Musí být zřejmé, k jakému skutku se vztahuje.</a:t>
            </a:r>
          </a:p>
          <a:p>
            <a:r>
              <a:rPr lang="cs-CZ" b="1" dirty="0"/>
              <a:t>Bez konkrétního souhlasu</a:t>
            </a:r>
            <a:r>
              <a:rPr lang="cs-CZ" dirty="0"/>
              <a:t> nelze řízení zahájit.</a:t>
            </a:r>
          </a:p>
          <a:p>
            <a:r>
              <a:rPr lang="cs-CZ" b="1" dirty="0"/>
              <a:t>Správní orgán nesmí suplovat vůli PPSP</a:t>
            </a:r>
            <a:r>
              <a:rPr lang="cs-CZ" dirty="0"/>
              <a:t> ani dovozovat souhlas z okolností</a:t>
            </a:r>
          </a:p>
        </p:txBody>
      </p:sp>
      <p:sp>
        <p:nvSpPr>
          <p:cNvPr id="3" name="Zástupný symbol pro číslo snímku 2">
            <a:extLst>
              <a:ext uri="{FF2B5EF4-FFF2-40B4-BE49-F238E27FC236}">
                <a16:creationId xmlns:a16="http://schemas.microsoft.com/office/drawing/2014/main" id="{0CB92DBA-4DEE-BF02-5CAD-A5B9B6F4C60F}"/>
              </a:ext>
            </a:extLst>
          </p:cNvPr>
          <p:cNvSpPr>
            <a:spLocks noGrp="1"/>
          </p:cNvSpPr>
          <p:nvPr>
            <p:ph type="sldNum" sz="quarter" idx="12"/>
          </p:nvPr>
        </p:nvSpPr>
        <p:spPr/>
        <p:txBody>
          <a:bodyPr/>
          <a:lstStyle/>
          <a:p>
            <a:fld id="{157D43A2-98E4-B24E-9228-7624BE346F8E}" type="slidenum">
              <a:rPr lang="cs-CZ" smtClean="0"/>
              <a:pPr/>
              <a:t>26</a:t>
            </a:fld>
            <a:endParaRPr lang="cs-CZ" dirty="0"/>
          </a:p>
        </p:txBody>
      </p:sp>
      <p:sp>
        <p:nvSpPr>
          <p:cNvPr id="4" name="Nadpis 3">
            <a:extLst>
              <a:ext uri="{FF2B5EF4-FFF2-40B4-BE49-F238E27FC236}">
                <a16:creationId xmlns:a16="http://schemas.microsoft.com/office/drawing/2014/main" id="{4CFC5EFF-D3F8-93F8-139E-9F933D2F64DA}"/>
              </a:ext>
            </a:extLst>
          </p:cNvPr>
          <p:cNvSpPr>
            <a:spLocks noGrp="1"/>
          </p:cNvSpPr>
          <p:nvPr>
            <p:ph type="title"/>
          </p:nvPr>
        </p:nvSpPr>
        <p:spPr>
          <a:xfrm>
            <a:off x="422026" y="0"/>
            <a:ext cx="11264900" cy="1298713"/>
          </a:xfrm>
        </p:spPr>
        <p:txBody>
          <a:bodyPr/>
          <a:lstStyle/>
          <a:p>
            <a:r>
              <a:rPr lang="cs-CZ" dirty="0"/>
              <a:t>Souhlas osoby přímo postižené spácháním přestupku </a:t>
            </a:r>
          </a:p>
        </p:txBody>
      </p:sp>
    </p:spTree>
    <p:extLst>
      <p:ext uri="{BB962C8B-B14F-4D97-AF65-F5344CB8AC3E}">
        <p14:creationId xmlns:p14="http://schemas.microsoft.com/office/powerpoint/2010/main" val="13083605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B20CAF0D-9881-BAD1-6144-F4CEF0F1E1A6}"/>
              </a:ext>
            </a:extLst>
          </p:cNvPr>
          <p:cNvSpPr>
            <a:spLocks noGrp="1"/>
          </p:cNvSpPr>
          <p:nvPr>
            <p:ph idx="1"/>
          </p:nvPr>
        </p:nvSpPr>
        <p:spPr>
          <a:xfrm>
            <a:off x="213360" y="1298714"/>
            <a:ext cx="11473566" cy="5559286"/>
          </a:xfrm>
        </p:spPr>
        <p:txBody>
          <a:bodyPr>
            <a:normAutofit/>
          </a:bodyPr>
          <a:lstStyle/>
          <a:p>
            <a:pPr marL="0" indent="0">
              <a:buNone/>
            </a:pPr>
            <a:endParaRPr lang="cs-CZ" b="1" dirty="0"/>
          </a:p>
          <a:p>
            <a:pPr marL="0" indent="0">
              <a:buNone/>
            </a:pPr>
            <a:r>
              <a:rPr lang="cs-CZ" b="1" dirty="0"/>
              <a:t>Zpětvzetí</a:t>
            </a:r>
          </a:p>
          <a:p>
            <a:endParaRPr lang="cs-CZ" dirty="0"/>
          </a:p>
          <a:p>
            <a:r>
              <a:rPr lang="cs-CZ" dirty="0"/>
              <a:t>jestliže osoba PPSP nedala souhlas k zahájení řízení nebo tento souhlas vzala zpět, správní orgán, aniž řízení zahájí, věc usnesením </a:t>
            </a:r>
            <a:r>
              <a:rPr lang="cs-CZ" b="1" dirty="0"/>
              <a:t>odloží </a:t>
            </a:r>
            <a:r>
              <a:rPr lang="cs-CZ" dirty="0"/>
              <a:t>(pozor na správné určení §§ znění důvodu: § 76 odst. 4 ZOP).</a:t>
            </a:r>
          </a:p>
          <a:p>
            <a:r>
              <a:rPr lang="cs-CZ" dirty="0"/>
              <a:t>Zpětvzetí v průběhu řízení- správní řízení se podle </a:t>
            </a:r>
            <a:r>
              <a:rPr lang="cs-CZ" dirty="0">
                <a:hlinkClick r:id="rId2"/>
              </a:rPr>
              <a:t>§ 86</a:t>
            </a:r>
            <a:r>
              <a:rPr lang="cs-CZ" dirty="0"/>
              <a:t> odst. 1 písm. n) ZOP zastaví /m) – změna kvalifikace na souhlasový př., n) zpětvzetí/.</a:t>
            </a:r>
          </a:p>
          <a:p>
            <a:r>
              <a:rPr lang="cs-CZ" dirty="0"/>
              <a:t>zpětvzetí takového souhlasu až v </a:t>
            </a:r>
            <a:r>
              <a:rPr lang="cs-CZ" b="1" dirty="0"/>
              <a:t>rámci odvolacího řízení </a:t>
            </a:r>
            <a:r>
              <a:rPr lang="cs-CZ" dirty="0"/>
              <a:t>– nutné nejen zastavení správního řízení, ale rovněž zrušení již vydaného rozhodnutí.</a:t>
            </a:r>
          </a:p>
        </p:txBody>
      </p:sp>
      <p:sp>
        <p:nvSpPr>
          <p:cNvPr id="3" name="Zástupný symbol pro číslo snímku 2">
            <a:extLst>
              <a:ext uri="{FF2B5EF4-FFF2-40B4-BE49-F238E27FC236}">
                <a16:creationId xmlns:a16="http://schemas.microsoft.com/office/drawing/2014/main" id="{C977AF7E-61AD-7309-8F0E-772487055E50}"/>
              </a:ext>
            </a:extLst>
          </p:cNvPr>
          <p:cNvSpPr>
            <a:spLocks noGrp="1"/>
          </p:cNvSpPr>
          <p:nvPr>
            <p:ph type="sldNum" sz="quarter" idx="12"/>
          </p:nvPr>
        </p:nvSpPr>
        <p:spPr/>
        <p:txBody>
          <a:bodyPr/>
          <a:lstStyle/>
          <a:p>
            <a:fld id="{157D43A2-98E4-B24E-9228-7624BE346F8E}" type="slidenum">
              <a:rPr lang="cs-CZ" smtClean="0"/>
              <a:pPr/>
              <a:t>27</a:t>
            </a:fld>
            <a:endParaRPr lang="cs-CZ" dirty="0"/>
          </a:p>
        </p:txBody>
      </p:sp>
      <p:sp>
        <p:nvSpPr>
          <p:cNvPr id="4" name="Nadpis 3">
            <a:extLst>
              <a:ext uri="{FF2B5EF4-FFF2-40B4-BE49-F238E27FC236}">
                <a16:creationId xmlns:a16="http://schemas.microsoft.com/office/drawing/2014/main" id="{B2F26097-4C25-B20D-191B-5CCE73EA3645}"/>
              </a:ext>
            </a:extLst>
          </p:cNvPr>
          <p:cNvSpPr>
            <a:spLocks noGrp="1"/>
          </p:cNvSpPr>
          <p:nvPr>
            <p:ph type="title"/>
          </p:nvPr>
        </p:nvSpPr>
        <p:spPr>
          <a:xfrm>
            <a:off x="422026" y="111760"/>
            <a:ext cx="11264900" cy="1186953"/>
          </a:xfrm>
        </p:spPr>
        <p:txBody>
          <a:bodyPr>
            <a:normAutofit fontScale="90000"/>
          </a:bodyPr>
          <a:lstStyle/>
          <a:p>
            <a:r>
              <a:rPr lang="cs-CZ" dirty="0"/>
              <a:t>Souhlas osoby přímo postižené spácháním přestupku </a:t>
            </a:r>
          </a:p>
        </p:txBody>
      </p:sp>
    </p:spTree>
    <p:extLst>
      <p:ext uri="{BB962C8B-B14F-4D97-AF65-F5344CB8AC3E}">
        <p14:creationId xmlns:p14="http://schemas.microsoft.com/office/powerpoint/2010/main" val="27527743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486A5246-BD94-B5B8-86B3-040BBE39F23F}"/>
              </a:ext>
            </a:extLst>
          </p:cNvPr>
          <p:cNvSpPr>
            <a:spLocks noGrp="1"/>
          </p:cNvSpPr>
          <p:nvPr>
            <p:ph idx="1"/>
          </p:nvPr>
        </p:nvSpPr>
        <p:spPr/>
        <p:txBody>
          <a:bodyPr/>
          <a:lstStyle/>
          <a:p>
            <a:pPr marL="0" indent="0">
              <a:buNone/>
            </a:pPr>
            <a:r>
              <a:rPr lang="cs-CZ" b="1" dirty="0"/>
              <a:t>Souhlas až po zahájení řízení</a:t>
            </a:r>
          </a:p>
          <a:p>
            <a:r>
              <a:rPr lang="cs-CZ" dirty="0"/>
              <a:t>souhlas k</a:t>
            </a:r>
            <a:r>
              <a:rPr lang="cs-CZ" b="1" dirty="0"/>
              <a:t> pokračování řízení </a:t>
            </a:r>
            <a:r>
              <a:rPr lang="cs-CZ" dirty="0"/>
              <a:t>o přestupku (nikoli k jeho zahájení) -správní orgán až v průběhu již vedeného řízení zjistí, že se jedná o přestupek, ke kterému je nezbytný souhlas osoby přímo postižené jeho spácháním, protože je například vůči osobě obviněné z přestupku osobou blízkou.</a:t>
            </a:r>
          </a:p>
          <a:p>
            <a:r>
              <a:rPr lang="cs-CZ" dirty="0"/>
              <a:t>Pokud souhlas nebyl dán - správní řízení se podle </a:t>
            </a:r>
            <a:r>
              <a:rPr lang="cs-CZ" dirty="0">
                <a:hlinkClick r:id="rId2"/>
              </a:rPr>
              <a:t>§ 86</a:t>
            </a:r>
            <a:r>
              <a:rPr lang="cs-CZ" dirty="0"/>
              <a:t> odst. 1 písm. n) ZOP zastaví</a:t>
            </a:r>
          </a:p>
          <a:p>
            <a:endParaRPr lang="cs-CZ" dirty="0"/>
          </a:p>
        </p:txBody>
      </p:sp>
      <p:sp>
        <p:nvSpPr>
          <p:cNvPr id="3" name="Zástupný symbol pro číslo snímku 2">
            <a:extLst>
              <a:ext uri="{FF2B5EF4-FFF2-40B4-BE49-F238E27FC236}">
                <a16:creationId xmlns:a16="http://schemas.microsoft.com/office/drawing/2014/main" id="{8F18CEE3-2AAF-0259-1F6B-9C12276E98AE}"/>
              </a:ext>
            </a:extLst>
          </p:cNvPr>
          <p:cNvSpPr>
            <a:spLocks noGrp="1"/>
          </p:cNvSpPr>
          <p:nvPr>
            <p:ph type="sldNum" sz="quarter" idx="12"/>
          </p:nvPr>
        </p:nvSpPr>
        <p:spPr/>
        <p:txBody>
          <a:bodyPr/>
          <a:lstStyle/>
          <a:p>
            <a:fld id="{157D43A2-98E4-B24E-9228-7624BE346F8E}" type="slidenum">
              <a:rPr lang="cs-CZ" smtClean="0"/>
              <a:pPr/>
              <a:t>28</a:t>
            </a:fld>
            <a:endParaRPr lang="cs-CZ" dirty="0"/>
          </a:p>
        </p:txBody>
      </p:sp>
      <p:sp>
        <p:nvSpPr>
          <p:cNvPr id="4" name="Nadpis 3">
            <a:extLst>
              <a:ext uri="{FF2B5EF4-FFF2-40B4-BE49-F238E27FC236}">
                <a16:creationId xmlns:a16="http://schemas.microsoft.com/office/drawing/2014/main" id="{1BDA8D2B-EE92-9280-FCBB-5DCBE131A667}"/>
              </a:ext>
            </a:extLst>
          </p:cNvPr>
          <p:cNvSpPr>
            <a:spLocks noGrp="1"/>
          </p:cNvSpPr>
          <p:nvPr>
            <p:ph type="title"/>
          </p:nvPr>
        </p:nvSpPr>
        <p:spPr>
          <a:xfrm>
            <a:off x="422026" y="0"/>
            <a:ext cx="11264900" cy="1298713"/>
          </a:xfrm>
        </p:spPr>
        <p:txBody>
          <a:bodyPr>
            <a:normAutofit/>
          </a:bodyPr>
          <a:lstStyle/>
          <a:p>
            <a:r>
              <a:rPr lang="cs-CZ" dirty="0"/>
              <a:t>Souhlas osoby přímo postižené spácháním přestupku </a:t>
            </a:r>
          </a:p>
        </p:txBody>
      </p:sp>
    </p:spTree>
    <p:extLst>
      <p:ext uri="{BB962C8B-B14F-4D97-AF65-F5344CB8AC3E}">
        <p14:creationId xmlns:p14="http://schemas.microsoft.com/office/powerpoint/2010/main" val="113238235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76C9ECAF-A5CC-AFFC-16D5-56120DD216FA}"/>
              </a:ext>
            </a:extLst>
          </p:cNvPr>
          <p:cNvSpPr>
            <a:spLocks noGrp="1"/>
          </p:cNvSpPr>
          <p:nvPr>
            <p:ph idx="1"/>
          </p:nvPr>
        </p:nvSpPr>
        <p:spPr/>
        <p:txBody>
          <a:bodyPr>
            <a:normAutofit/>
          </a:bodyPr>
          <a:lstStyle/>
          <a:p>
            <a:pPr marL="0" indent="0">
              <a:buNone/>
            </a:pPr>
            <a:r>
              <a:rPr lang="cs-CZ" b="1" dirty="0"/>
              <a:t>Osobou blízkou </a:t>
            </a:r>
          </a:p>
          <a:p>
            <a:pPr>
              <a:buFontTx/>
              <a:buChar char="-"/>
            </a:pPr>
            <a:r>
              <a:rPr lang="cs-CZ" dirty="0"/>
              <a:t>je podle </a:t>
            </a:r>
            <a:r>
              <a:rPr lang="cs-CZ" dirty="0">
                <a:hlinkClick r:id="rId2"/>
              </a:rPr>
              <a:t>§ 22 </a:t>
            </a:r>
            <a:r>
              <a:rPr lang="cs-CZ" dirty="0" err="1">
                <a:hlinkClick r:id="rId2"/>
              </a:rPr>
              <a:t>ObčZ</a:t>
            </a:r>
            <a:r>
              <a:rPr lang="cs-CZ" dirty="0"/>
              <a:t> příbuzný v řadě přímé, sourozenec a manžel nebo partner podle jiného zákona upravujícího registrované partnerství. Jiné osoby v poměru rodinném nebo obdobném se pokládají za osoby sobě navzájem blízké, pokud by újmu, kterou utrpěla jedna z nich, druhá důvodně pociťovala jako újmu vlastní. Má se za to, že osobami blízkými jsou i osoby </a:t>
            </a:r>
            <a:r>
              <a:rPr lang="cs-CZ" dirty="0" err="1"/>
              <a:t>sešvagřené</a:t>
            </a:r>
            <a:r>
              <a:rPr lang="cs-CZ" dirty="0"/>
              <a:t> nebo osoby, které spolu trvale žijí.</a:t>
            </a:r>
          </a:p>
        </p:txBody>
      </p:sp>
      <p:sp>
        <p:nvSpPr>
          <p:cNvPr id="3" name="Zástupný symbol pro číslo snímku 2">
            <a:extLst>
              <a:ext uri="{FF2B5EF4-FFF2-40B4-BE49-F238E27FC236}">
                <a16:creationId xmlns:a16="http://schemas.microsoft.com/office/drawing/2014/main" id="{6587F434-CDDB-AD85-1F25-EC3D5B0749EF}"/>
              </a:ext>
            </a:extLst>
          </p:cNvPr>
          <p:cNvSpPr>
            <a:spLocks noGrp="1"/>
          </p:cNvSpPr>
          <p:nvPr>
            <p:ph type="sldNum" sz="quarter" idx="12"/>
          </p:nvPr>
        </p:nvSpPr>
        <p:spPr/>
        <p:txBody>
          <a:bodyPr/>
          <a:lstStyle/>
          <a:p>
            <a:fld id="{157D43A2-98E4-B24E-9228-7624BE346F8E}" type="slidenum">
              <a:rPr lang="cs-CZ" smtClean="0"/>
              <a:pPr/>
              <a:t>29</a:t>
            </a:fld>
            <a:endParaRPr lang="cs-CZ" dirty="0"/>
          </a:p>
        </p:txBody>
      </p:sp>
      <p:sp>
        <p:nvSpPr>
          <p:cNvPr id="4" name="Nadpis 3">
            <a:extLst>
              <a:ext uri="{FF2B5EF4-FFF2-40B4-BE49-F238E27FC236}">
                <a16:creationId xmlns:a16="http://schemas.microsoft.com/office/drawing/2014/main" id="{F970315E-3EBB-1F47-D86B-7664444D0481}"/>
              </a:ext>
            </a:extLst>
          </p:cNvPr>
          <p:cNvSpPr>
            <a:spLocks noGrp="1"/>
          </p:cNvSpPr>
          <p:nvPr>
            <p:ph type="title"/>
          </p:nvPr>
        </p:nvSpPr>
        <p:spPr>
          <a:xfrm>
            <a:off x="422026" y="132080"/>
            <a:ext cx="11264900" cy="1166633"/>
          </a:xfrm>
        </p:spPr>
        <p:txBody>
          <a:bodyPr>
            <a:normAutofit fontScale="90000"/>
          </a:bodyPr>
          <a:lstStyle/>
          <a:p>
            <a:r>
              <a:rPr lang="cs-CZ" dirty="0"/>
              <a:t>Souhlas osoby přímo postižené spácháním přestupku </a:t>
            </a:r>
          </a:p>
        </p:txBody>
      </p:sp>
    </p:spTree>
    <p:extLst>
      <p:ext uri="{BB962C8B-B14F-4D97-AF65-F5344CB8AC3E}">
        <p14:creationId xmlns:p14="http://schemas.microsoft.com/office/powerpoint/2010/main" val="3905738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sz="3600" dirty="0"/>
              <a:t>Zahájení</a:t>
            </a:r>
          </a:p>
          <a:p>
            <a:r>
              <a:rPr lang="cs-CZ" sz="3600" dirty="0"/>
              <a:t>Aktuální legislativní změny</a:t>
            </a:r>
          </a:p>
          <a:p>
            <a:r>
              <a:rPr lang="cs-CZ" sz="3600" dirty="0"/>
              <a:t>Souhlas s uzavřením VPS</a:t>
            </a:r>
          </a:p>
          <a:p>
            <a:r>
              <a:rPr lang="cs-CZ" sz="3600" dirty="0"/>
              <a:t>Poznatky z odvolacích a přezkumných řízení </a:t>
            </a:r>
            <a:br>
              <a:rPr lang="cs-CZ" sz="3600" dirty="0"/>
            </a:br>
            <a:r>
              <a:rPr lang="cs-CZ" sz="3600" dirty="0"/>
              <a:t>a z kontrolní činnosti – </a:t>
            </a:r>
            <a:r>
              <a:rPr lang="cs-CZ" sz="2000" dirty="0"/>
              <a:t>(podjatost, povinnosti SO I. stupně po podání odvolání, souhlas OPPSP, opis z EP, poučení o odvolání, uzavření smíru, náhrada škody …)</a:t>
            </a:r>
          </a:p>
          <a:p>
            <a:r>
              <a:rPr lang="cs-CZ" sz="3600" dirty="0"/>
              <a:t>Dotazy (předem zaslané)</a:t>
            </a:r>
          </a:p>
        </p:txBody>
      </p:sp>
      <p:sp>
        <p:nvSpPr>
          <p:cNvPr id="3" name="Zástupný symbol pro číslo snímku 2"/>
          <p:cNvSpPr>
            <a:spLocks noGrp="1"/>
          </p:cNvSpPr>
          <p:nvPr>
            <p:ph type="sldNum" sz="quarter" idx="12"/>
          </p:nvPr>
        </p:nvSpPr>
        <p:spPr/>
        <p:txBody>
          <a:bodyPr/>
          <a:lstStyle/>
          <a:p>
            <a:fld id="{157D43A2-98E4-B24E-9228-7624BE346F8E}" type="slidenum">
              <a:rPr lang="cs-CZ" smtClean="0"/>
              <a:pPr/>
              <a:t>3</a:t>
            </a:fld>
            <a:endParaRPr lang="cs-CZ" dirty="0"/>
          </a:p>
        </p:txBody>
      </p:sp>
      <p:sp>
        <p:nvSpPr>
          <p:cNvPr id="4" name="Nadpis 3"/>
          <p:cNvSpPr>
            <a:spLocks noGrp="1"/>
          </p:cNvSpPr>
          <p:nvPr>
            <p:ph type="title"/>
          </p:nvPr>
        </p:nvSpPr>
        <p:spPr/>
        <p:txBody>
          <a:bodyPr/>
          <a:lstStyle/>
          <a:p>
            <a:r>
              <a:rPr lang="cs-CZ" dirty="0"/>
              <a:t>Program</a:t>
            </a:r>
          </a:p>
        </p:txBody>
      </p:sp>
    </p:spTree>
    <p:extLst>
      <p:ext uri="{BB962C8B-B14F-4D97-AF65-F5344CB8AC3E}">
        <p14:creationId xmlns:p14="http://schemas.microsoft.com/office/powerpoint/2010/main" val="180051052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p:cNvSpPr>
            <a:spLocks noGrp="1"/>
          </p:cNvSpPr>
          <p:nvPr>
            <p:ph idx="1"/>
          </p:nvPr>
        </p:nvSpPr>
        <p:spPr/>
        <p:txBody>
          <a:bodyPr>
            <a:normAutofit/>
          </a:bodyPr>
          <a:lstStyle/>
          <a:p>
            <a:r>
              <a:rPr lang="cs-CZ" sz="3200" b="1" dirty="0"/>
              <a:t>§ 106 odst. 2 ZOP</a:t>
            </a:r>
          </a:p>
          <a:p>
            <a:pPr marL="0" indent="0" algn="just">
              <a:buNone/>
            </a:pPr>
            <a:endParaRPr lang="cs-CZ" dirty="0"/>
          </a:p>
          <a:p>
            <a:pPr marL="0" indent="0" algn="just">
              <a:buNone/>
            </a:pPr>
            <a:r>
              <a:rPr lang="cs-CZ" dirty="0"/>
              <a:t>Správní orgán příslušný </a:t>
            </a:r>
            <a:r>
              <a:rPr lang="cs-CZ" b="1" dirty="0"/>
              <a:t>k projednání přestupku zapisovaného do evidence přestupků </a:t>
            </a:r>
            <a:r>
              <a:rPr lang="cs-CZ" dirty="0"/>
              <a:t>si </a:t>
            </a:r>
            <a:r>
              <a:rPr lang="cs-CZ" b="1" dirty="0"/>
              <a:t>po zahájení řízení </a:t>
            </a:r>
            <a:r>
              <a:rPr lang="cs-CZ" dirty="0"/>
              <a:t>o takovém přestupku nebo </a:t>
            </a:r>
            <a:r>
              <a:rPr lang="cs-CZ" b="1" dirty="0"/>
              <a:t>před vydáním příkazu</a:t>
            </a:r>
            <a:r>
              <a:rPr lang="cs-CZ" dirty="0"/>
              <a:t>, je-li prvním úkonem v řízení, opatří opis z evidence přestupků týkající se obviněného nebo podezřelého z přestupku.</a:t>
            </a:r>
          </a:p>
          <a:p>
            <a:pPr marL="0" indent="0" algn="just">
              <a:buNone/>
            </a:pPr>
            <a:endParaRPr lang="cs-CZ" sz="2600" dirty="0"/>
          </a:p>
          <a:p>
            <a:pPr marL="0" indent="0">
              <a:buNone/>
            </a:pPr>
            <a:endParaRPr lang="cs-CZ" dirty="0"/>
          </a:p>
        </p:txBody>
      </p:sp>
      <p:sp>
        <p:nvSpPr>
          <p:cNvPr id="3" name="Zástupný symbol pro číslo snímku 2"/>
          <p:cNvSpPr>
            <a:spLocks noGrp="1"/>
          </p:cNvSpPr>
          <p:nvPr>
            <p:ph type="sldNum" sz="quarter" idx="12"/>
          </p:nvPr>
        </p:nvSpPr>
        <p:spPr/>
        <p:txBody>
          <a:bodyPr/>
          <a:lstStyle/>
          <a:p>
            <a:fld id="{157D43A2-98E4-B24E-9228-7624BE346F8E}" type="slidenum">
              <a:rPr lang="cs-CZ" smtClean="0"/>
              <a:pPr/>
              <a:t>30</a:t>
            </a:fld>
            <a:endParaRPr lang="cs-CZ" dirty="0"/>
          </a:p>
        </p:txBody>
      </p:sp>
      <p:sp>
        <p:nvSpPr>
          <p:cNvPr id="4" name="Nadpis 3"/>
          <p:cNvSpPr>
            <a:spLocks noGrp="1"/>
          </p:cNvSpPr>
          <p:nvPr>
            <p:ph type="title"/>
          </p:nvPr>
        </p:nvSpPr>
        <p:spPr/>
        <p:txBody>
          <a:bodyPr/>
          <a:lstStyle/>
          <a:p>
            <a:r>
              <a:rPr lang="cs-CZ" dirty="0"/>
              <a:t>Opis z evidence přestupků    </a:t>
            </a:r>
          </a:p>
        </p:txBody>
      </p:sp>
    </p:spTree>
    <p:extLst>
      <p:ext uri="{BB962C8B-B14F-4D97-AF65-F5344CB8AC3E}">
        <p14:creationId xmlns:p14="http://schemas.microsoft.com/office/powerpoint/2010/main" val="11892065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EE6C6052-E96D-5ECD-E131-DD68FED494AD}"/>
              </a:ext>
            </a:extLst>
          </p:cNvPr>
          <p:cNvSpPr>
            <a:spLocks noGrp="1"/>
          </p:cNvSpPr>
          <p:nvPr>
            <p:ph idx="1"/>
          </p:nvPr>
        </p:nvSpPr>
        <p:spPr>
          <a:xfrm>
            <a:off x="422026" y="1442720"/>
            <a:ext cx="11264900" cy="5262879"/>
          </a:xfrm>
        </p:spPr>
        <p:txBody>
          <a:bodyPr>
            <a:normAutofit lnSpcReduction="10000"/>
          </a:bodyPr>
          <a:lstStyle/>
          <a:p>
            <a:pPr marL="0" indent="0">
              <a:buNone/>
            </a:pPr>
            <a:r>
              <a:rPr lang="cs-CZ" b="1" dirty="0"/>
              <a:t>Povinnost správního orgánu</a:t>
            </a:r>
          </a:p>
          <a:p>
            <a:r>
              <a:rPr lang="cs-CZ" dirty="0"/>
              <a:t>§ 106 odst. 2 zákona o odpovědnosti za přestupky (ZOP):</a:t>
            </a:r>
          </a:p>
          <a:p>
            <a:pPr lvl="1"/>
            <a:r>
              <a:rPr lang="cs-CZ" b="1" dirty="0"/>
              <a:t>opatřit opis z evidence přestupků</a:t>
            </a:r>
            <a:r>
              <a:rPr lang="cs-CZ" dirty="0"/>
              <a:t> obviněného/podezřelého</a:t>
            </a:r>
          </a:p>
          <a:p>
            <a:pPr lvl="1"/>
            <a:r>
              <a:rPr lang="cs-CZ" dirty="0"/>
              <a:t>u přestupků </a:t>
            </a:r>
            <a:r>
              <a:rPr lang="cs-CZ" b="1" dirty="0"/>
              <a:t>zapisovaných</a:t>
            </a:r>
            <a:r>
              <a:rPr lang="cs-CZ" dirty="0"/>
              <a:t> do evidence přestupků,</a:t>
            </a:r>
          </a:p>
          <a:p>
            <a:pPr lvl="1"/>
            <a:r>
              <a:rPr lang="cs-CZ" dirty="0"/>
              <a:t>správní orgán </a:t>
            </a:r>
            <a:r>
              <a:rPr lang="cs-CZ" b="1" dirty="0"/>
              <a:t>musí po zahájení řízení</a:t>
            </a:r>
            <a:r>
              <a:rPr lang="cs-CZ" dirty="0"/>
              <a:t> (nebo před vydáním příkazu, je-li prvním úkonem)</a:t>
            </a:r>
          </a:p>
          <a:p>
            <a:r>
              <a:rPr lang="cs-CZ" dirty="0"/>
              <a:t>Nerozhoduje, zda řízení probíhá standardně nebo zkráceně.</a:t>
            </a:r>
          </a:p>
          <a:p>
            <a:r>
              <a:rPr lang="cs-CZ" dirty="0"/>
              <a:t>Opis musí být pořízen a založen do spisu ještě před rozhodnutím</a:t>
            </a:r>
          </a:p>
          <a:p>
            <a:r>
              <a:rPr lang="cs-CZ" dirty="0"/>
              <a:t>Opis je jedním z podkladů pro rozhodnutí – neopomínat § 36 odst. 3 SŘ </a:t>
            </a:r>
          </a:p>
          <a:p>
            <a:r>
              <a:rPr lang="cs-CZ" dirty="0"/>
              <a:t>Nesplnění povinnosti opatřit opis po zahájení řízení – nezákonnost rozhodnutí</a:t>
            </a:r>
          </a:p>
          <a:p>
            <a:endParaRPr lang="cs-CZ" dirty="0"/>
          </a:p>
          <a:p>
            <a:endParaRPr lang="cs-CZ" dirty="0"/>
          </a:p>
          <a:p>
            <a:endParaRPr lang="cs-CZ" dirty="0"/>
          </a:p>
        </p:txBody>
      </p:sp>
      <p:sp>
        <p:nvSpPr>
          <p:cNvPr id="3" name="Zástupný symbol pro číslo snímku 2">
            <a:extLst>
              <a:ext uri="{FF2B5EF4-FFF2-40B4-BE49-F238E27FC236}">
                <a16:creationId xmlns:a16="http://schemas.microsoft.com/office/drawing/2014/main" id="{2748DEE0-EFF4-9130-BDEB-20BC713A2B3B}"/>
              </a:ext>
            </a:extLst>
          </p:cNvPr>
          <p:cNvSpPr>
            <a:spLocks noGrp="1"/>
          </p:cNvSpPr>
          <p:nvPr>
            <p:ph type="sldNum" sz="quarter" idx="12"/>
          </p:nvPr>
        </p:nvSpPr>
        <p:spPr/>
        <p:txBody>
          <a:bodyPr/>
          <a:lstStyle/>
          <a:p>
            <a:fld id="{157D43A2-98E4-B24E-9228-7624BE346F8E}" type="slidenum">
              <a:rPr lang="cs-CZ" smtClean="0"/>
              <a:pPr/>
              <a:t>31</a:t>
            </a:fld>
            <a:endParaRPr lang="cs-CZ" dirty="0"/>
          </a:p>
        </p:txBody>
      </p:sp>
      <p:sp>
        <p:nvSpPr>
          <p:cNvPr id="4" name="Nadpis 3">
            <a:extLst>
              <a:ext uri="{FF2B5EF4-FFF2-40B4-BE49-F238E27FC236}">
                <a16:creationId xmlns:a16="http://schemas.microsoft.com/office/drawing/2014/main" id="{CC1C5136-6A70-9EB4-773B-6B79D4AC9C27}"/>
              </a:ext>
            </a:extLst>
          </p:cNvPr>
          <p:cNvSpPr>
            <a:spLocks noGrp="1"/>
          </p:cNvSpPr>
          <p:nvPr>
            <p:ph type="title"/>
          </p:nvPr>
        </p:nvSpPr>
        <p:spPr/>
        <p:txBody>
          <a:bodyPr/>
          <a:lstStyle/>
          <a:p>
            <a:r>
              <a:rPr lang="cs-CZ" dirty="0"/>
              <a:t>Opis z evidence přestupků    </a:t>
            </a:r>
          </a:p>
        </p:txBody>
      </p:sp>
    </p:spTree>
    <p:extLst>
      <p:ext uri="{BB962C8B-B14F-4D97-AF65-F5344CB8AC3E}">
        <p14:creationId xmlns:p14="http://schemas.microsoft.com/office/powerpoint/2010/main" val="23865554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288019D2-774C-45DA-8F7B-411351A0897D}"/>
              </a:ext>
            </a:extLst>
          </p:cNvPr>
          <p:cNvSpPr>
            <a:spLocks noGrp="1"/>
          </p:cNvSpPr>
          <p:nvPr>
            <p:ph idx="1"/>
          </p:nvPr>
        </p:nvSpPr>
        <p:spPr>
          <a:xfrm>
            <a:off x="422026" y="1298712"/>
            <a:ext cx="11264900" cy="5447528"/>
          </a:xfrm>
        </p:spPr>
        <p:txBody>
          <a:bodyPr>
            <a:normAutofit fontScale="92500" lnSpcReduction="10000"/>
          </a:bodyPr>
          <a:lstStyle/>
          <a:p>
            <a:pPr marL="0" indent="0">
              <a:buNone/>
            </a:pPr>
            <a:r>
              <a:rPr lang="cs-CZ" b="1" dirty="0"/>
              <a:t>Účel opisu z evidence přestupků</a:t>
            </a:r>
          </a:p>
          <a:p>
            <a:r>
              <a:rPr lang="cs-CZ" dirty="0"/>
              <a:t>Posouzení, zda jde o </a:t>
            </a:r>
            <a:r>
              <a:rPr lang="cs-CZ" b="1" dirty="0"/>
              <a:t>opakované spáchání přestupku (recidiva)</a:t>
            </a:r>
            <a:r>
              <a:rPr lang="cs-CZ" dirty="0"/>
              <a:t>.</a:t>
            </a:r>
          </a:p>
          <a:p>
            <a:r>
              <a:rPr lang="cs-CZ" dirty="0"/>
              <a:t>Slouží jako podklad pro určení </a:t>
            </a:r>
            <a:r>
              <a:rPr lang="cs-CZ" b="1" dirty="0"/>
              <a:t>druhu a výše správního trestu</a:t>
            </a:r>
            <a:r>
              <a:rPr lang="cs-CZ" dirty="0"/>
              <a:t>.</a:t>
            </a:r>
          </a:p>
          <a:p>
            <a:pPr marL="0" indent="0">
              <a:buNone/>
            </a:pPr>
            <a:endParaRPr lang="cs-CZ" b="1" dirty="0"/>
          </a:p>
          <a:p>
            <a:pPr marL="0" indent="0">
              <a:buNone/>
            </a:pPr>
            <a:r>
              <a:rPr lang="cs-CZ" b="1" dirty="0"/>
              <a:t>Možné pochybení správního orgánu</a:t>
            </a:r>
          </a:p>
          <a:p>
            <a:r>
              <a:rPr lang="cs-CZ" dirty="0"/>
              <a:t>Opis sice byl opatřen, ale:</a:t>
            </a:r>
          </a:p>
          <a:p>
            <a:pPr lvl="1"/>
            <a:r>
              <a:rPr lang="cs-CZ" b="1" dirty="0"/>
              <a:t>nebyl založen do spisu</a:t>
            </a:r>
            <a:r>
              <a:rPr lang="cs-CZ" dirty="0"/>
              <a:t>, přesto se na něj rozhodnutí odkazovalo,</a:t>
            </a:r>
          </a:p>
          <a:p>
            <a:pPr lvl="1"/>
            <a:r>
              <a:rPr lang="cs-CZ" dirty="0"/>
              <a:t>byl opatřen </a:t>
            </a:r>
            <a:r>
              <a:rPr lang="cs-CZ" b="1" dirty="0"/>
              <a:t>před zahájením řízení</a:t>
            </a:r>
            <a:endParaRPr lang="cs-CZ" dirty="0"/>
          </a:p>
          <a:p>
            <a:r>
              <a:rPr lang="cs-CZ" dirty="0"/>
              <a:t>Pokud podmínky dle § 106 odst. 2 ZOP tedy </a:t>
            </a:r>
            <a:r>
              <a:rPr lang="cs-CZ" b="1" dirty="0"/>
              <a:t>nebyly splněny - nezákonnost</a:t>
            </a:r>
            <a:endParaRPr lang="cs-CZ" dirty="0"/>
          </a:p>
          <a:p>
            <a:r>
              <a:rPr lang="cs-CZ" dirty="0"/>
              <a:t>Pokud podmínky sice splněny byl, ale v důsledku absence založení do spisu se osoby nahlížející do spisu nemohly s podkladem seznámit – </a:t>
            </a:r>
            <a:r>
              <a:rPr lang="cs-CZ" b="1" dirty="0"/>
              <a:t>porušení § 36/6 SŘ</a:t>
            </a:r>
          </a:p>
          <a:p>
            <a:endParaRPr lang="cs-CZ" dirty="0"/>
          </a:p>
        </p:txBody>
      </p:sp>
      <p:sp>
        <p:nvSpPr>
          <p:cNvPr id="3" name="Zástupný symbol pro číslo snímku 2">
            <a:extLst>
              <a:ext uri="{FF2B5EF4-FFF2-40B4-BE49-F238E27FC236}">
                <a16:creationId xmlns:a16="http://schemas.microsoft.com/office/drawing/2014/main" id="{DCFB1D4D-D2DC-2163-0A8E-62CEBB4CCA91}"/>
              </a:ext>
            </a:extLst>
          </p:cNvPr>
          <p:cNvSpPr>
            <a:spLocks noGrp="1"/>
          </p:cNvSpPr>
          <p:nvPr>
            <p:ph type="sldNum" sz="quarter" idx="12"/>
          </p:nvPr>
        </p:nvSpPr>
        <p:spPr>
          <a:xfrm>
            <a:off x="9042400" y="5951387"/>
            <a:ext cx="3068320" cy="794853"/>
          </a:xfrm>
        </p:spPr>
        <p:txBody>
          <a:bodyPr/>
          <a:lstStyle/>
          <a:p>
            <a:fld id="{157D43A2-98E4-B24E-9228-7624BE346F8E}" type="slidenum">
              <a:rPr lang="cs-CZ" smtClean="0"/>
              <a:pPr/>
              <a:t>32</a:t>
            </a:fld>
            <a:endParaRPr lang="cs-CZ" dirty="0"/>
          </a:p>
        </p:txBody>
      </p:sp>
      <p:sp>
        <p:nvSpPr>
          <p:cNvPr id="4" name="Nadpis 3">
            <a:extLst>
              <a:ext uri="{FF2B5EF4-FFF2-40B4-BE49-F238E27FC236}">
                <a16:creationId xmlns:a16="http://schemas.microsoft.com/office/drawing/2014/main" id="{77DAB3AC-9274-D6D9-D97E-6ED47866D909}"/>
              </a:ext>
            </a:extLst>
          </p:cNvPr>
          <p:cNvSpPr>
            <a:spLocks noGrp="1"/>
          </p:cNvSpPr>
          <p:nvPr>
            <p:ph type="title"/>
          </p:nvPr>
        </p:nvSpPr>
        <p:spPr/>
        <p:txBody>
          <a:bodyPr/>
          <a:lstStyle/>
          <a:p>
            <a:r>
              <a:rPr lang="cs-CZ" dirty="0"/>
              <a:t>Opis z evidence přestupků   </a:t>
            </a:r>
          </a:p>
        </p:txBody>
      </p:sp>
    </p:spTree>
    <p:extLst>
      <p:ext uri="{BB962C8B-B14F-4D97-AF65-F5344CB8AC3E}">
        <p14:creationId xmlns:p14="http://schemas.microsoft.com/office/powerpoint/2010/main" val="35317583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498B01BE-1143-EE61-56A3-40472C5FB4C6}"/>
              </a:ext>
            </a:extLst>
          </p:cNvPr>
          <p:cNvSpPr>
            <a:spLocks noGrp="1"/>
          </p:cNvSpPr>
          <p:nvPr>
            <p:ph idx="1"/>
          </p:nvPr>
        </p:nvSpPr>
        <p:spPr/>
        <p:txBody>
          <a:bodyPr>
            <a:normAutofit fontScale="92500" lnSpcReduction="10000"/>
          </a:bodyPr>
          <a:lstStyle/>
          <a:p>
            <a:r>
              <a:rPr lang="cs-CZ" dirty="0"/>
              <a:t>§ 68 odst. 5 SŘ</a:t>
            </a:r>
          </a:p>
          <a:p>
            <a:pPr>
              <a:buFontTx/>
              <a:buChar char="-"/>
            </a:pPr>
            <a:r>
              <a:rPr lang="cs-CZ" dirty="0">
                <a:solidFill>
                  <a:srgbClr val="FF0000"/>
                </a:solidFill>
              </a:rPr>
              <a:t>zda je možné proti rozhodnutí/usnesení podat odvolání, v jaké lhůtě je možno tak učinit, od kterého dne se lhůta počítá, který orgán rozhoduje o odvolání a kde se odvolání podává</a:t>
            </a:r>
          </a:p>
          <a:p>
            <a:pPr marL="0" indent="0">
              <a:buNone/>
            </a:pPr>
            <a:r>
              <a:rPr lang="cs-CZ" dirty="0"/>
              <a:t>Doporučujeme:</a:t>
            </a:r>
          </a:p>
          <a:p>
            <a:pPr marL="0" indent="0">
              <a:buNone/>
            </a:pPr>
            <a:r>
              <a:rPr lang="cs-CZ" i="1" dirty="0"/>
              <a:t>„Proti tomuto rozhodnutí je možné podat odvolání ve lhůtě do 15 dnů ode dne oznámení rozhodnutí, a to podáním učiněným u …. (označení správního orgánu 1. stupně). O odvolání bude rozhodovat Krajský úřad Zlínského kraje. Odvolání má odkladný účinek.“ </a:t>
            </a:r>
          </a:p>
          <a:p>
            <a:pPr>
              <a:buFontTx/>
              <a:buChar char="-"/>
            </a:pPr>
            <a:r>
              <a:rPr lang="cs-CZ" sz="2400" dirty="0"/>
              <a:t>nekombinovat ještě zvlášť s rozepisováním běhu odvolací lhůty – může to být pro účastníky řízení zavádějící</a:t>
            </a:r>
          </a:p>
          <a:p>
            <a:pPr marL="0" indent="0">
              <a:buNone/>
            </a:pPr>
            <a:r>
              <a:rPr lang="cs-CZ" sz="2400" dirty="0"/>
              <a:t>- u usnesení nemá odvolání odkladný účinek - § 76/5 SŘ</a:t>
            </a:r>
          </a:p>
        </p:txBody>
      </p:sp>
      <p:sp>
        <p:nvSpPr>
          <p:cNvPr id="3" name="Zástupný symbol pro číslo snímku 2">
            <a:extLst>
              <a:ext uri="{FF2B5EF4-FFF2-40B4-BE49-F238E27FC236}">
                <a16:creationId xmlns:a16="http://schemas.microsoft.com/office/drawing/2014/main" id="{61404000-4532-A636-E70C-27B1B027DE3C}"/>
              </a:ext>
            </a:extLst>
          </p:cNvPr>
          <p:cNvSpPr>
            <a:spLocks noGrp="1"/>
          </p:cNvSpPr>
          <p:nvPr>
            <p:ph type="sldNum" sz="quarter" idx="12"/>
          </p:nvPr>
        </p:nvSpPr>
        <p:spPr/>
        <p:txBody>
          <a:bodyPr/>
          <a:lstStyle/>
          <a:p>
            <a:fld id="{157D43A2-98E4-B24E-9228-7624BE346F8E}" type="slidenum">
              <a:rPr lang="cs-CZ" smtClean="0"/>
              <a:pPr/>
              <a:t>33</a:t>
            </a:fld>
            <a:endParaRPr lang="cs-CZ" dirty="0"/>
          </a:p>
        </p:txBody>
      </p:sp>
      <p:sp>
        <p:nvSpPr>
          <p:cNvPr id="4" name="Nadpis 3">
            <a:extLst>
              <a:ext uri="{FF2B5EF4-FFF2-40B4-BE49-F238E27FC236}">
                <a16:creationId xmlns:a16="http://schemas.microsoft.com/office/drawing/2014/main" id="{B850F235-B6BF-61F4-3493-CD9EAA92827C}"/>
              </a:ext>
            </a:extLst>
          </p:cNvPr>
          <p:cNvSpPr>
            <a:spLocks noGrp="1"/>
          </p:cNvSpPr>
          <p:nvPr>
            <p:ph type="title"/>
          </p:nvPr>
        </p:nvSpPr>
        <p:spPr/>
        <p:txBody>
          <a:bodyPr/>
          <a:lstStyle/>
          <a:p>
            <a:r>
              <a:rPr lang="cs-CZ" dirty="0"/>
              <a:t>Poučení o odvolání          </a:t>
            </a:r>
          </a:p>
        </p:txBody>
      </p:sp>
    </p:spTree>
    <p:extLst>
      <p:ext uri="{BB962C8B-B14F-4D97-AF65-F5344CB8AC3E}">
        <p14:creationId xmlns:p14="http://schemas.microsoft.com/office/powerpoint/2010/main" val="19638191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CA7A1472-C1B8-4173-0D01-8002963EA929}"/>
              </a:ext>
            </a:extLst>
          </p:cNvPr>
          <p:cNvSpPr>
            <a:spLocks noGrp="1"/>
          </p:cNvSpPr>
          <p:nvPr>
            <p:ph idx="1"/>
          </p:nvPr>
        </p:nvSpPr>
        <p:spPr/>
        <p:txBody>
          <a:bodyPr/>
          <a:lstStyle/>
          <a:p>
            <a:r>
              <a:rPr lang="cs-CZ" dirty="0"/>
              <a:t>v případě </a:t>
            </a:r>
            <a:r>
              <a:rPr lang="cs-CZ" u="sng" dirty="0"/>
              <a:t>společného řízení </a:t>
            </a:r>
            <a:r>
              <a:rPr lang="cs-CZ" dirty="0"/>
              <a:t>– do poučení přesně uvést do kterých výroků se ten který účastník řízení může odvolat</a:t>
            </a:r>
          </a:p>
          <a:p>
            <a:r>
              <a:rPr lang="cs-CZ" dirty="0"/>
              <a:t>u </a:t>
            </a:r>
            <a:r>
              <a:rPr lang="cs-CZ" u="sng" dirty="0"/>
              <a:t>osob přímo postižených spácháním přestupku </a:t>
            </a:r>
            <a:r>
              <a:rPr lang="cs-CZ" dirty="0"/>
              <a:t>– do odůvodnění výslovně uvést, že nemá právo podat odvolání</a:t>
            </a:r>
          </a:p>
          <a:p>
            <a:r>
              <a:rPr lang="cs-CZ" dirty="0"/>
              <a:t>u </a:t>
            </a:r>
            <a:r>
              <a:rPr lang="cs-CZ" u="sng" dirty="0"/>
              <a:t>poškozeného</a:t>
            </a:r>
            <a:r>
              <a:rPr lang="cs-CZ" dirty="0"/>
              <a:t> – rovněž v poučení uvést, že je možné se odvolat pouze do výroku týkajícího se nároku na náhradu škody</a:t>
            </a:r>
          </a:p>
        </p:txBody>
      </p:sp>
      <p:sp>
        <p:nvSpPr>
          <p:cNvPr id="3" name="Zástupný symbol pro číslo snímku 2">
            <a:extLst>
              <a:ext uri="{FF2B5EF4-FFF2-40B4-BE49-F238E27FC236}">
                <a16:creationId xmlns:a16="http://schemas.microsoft.com/office/drawing/2014/main" id="{62886927-975F-3F7C-7CEB-A2EA7CD2A87F}"/>
              </a:ext>
            </a:extLst>
          </p:cNvPr>
          <p:cNvSpPr>
            <a:spLocks noGrp="1"/>
          </p:cNvSpPr>
          <p:nvPr>
            <p:ph type="sldNum" sz="quarter" idx="12"/>
          </p:nvPr>
        </p:nvSpPr>
        <p:spPr/>
        <p:txBody>
          <a:bodyPr/>
          <a:lstStyle/>
          <a:p>
            <a:fld id="{157D43A2-98E4-B24E-9228-7624BE346F8E}" type="slidenum">
              <a:rPr lang="cs-CZ" smtClean="0"/>
              <a:pPr/>
              <a:t>34</a:t>
            </a:fld>
            <a:endParaRPr lang="cs-CZ" dirty="0"/>
          </a:p>
        </p:txBody>
      </p:sp>
      <p:sp>
        <p:nvSpPr>
          <p:cNvPr id="4" name="Nadpis 3">
            <a:extLst>
              <a:ext uri="{FF2B5EF4-FFF2-40B4-BE49-F238E27FC236}">
                <a16:creationId xmlns:a16="http://schemas.microsoft.com/office/drawing/2014/main" id="{2CBB6BFE-FEC7-83D6-5391-9356DCB0931A}"/>
              </a:ext>
            </a:extLst>
          </p:cNvPr>
          <p:cNvSpPr>
            <a:spLocks noGrp="1"/>
          </p:cNvSpPr>
          <p:nvPr>
            <p:ph type="title"/>
          </p:nvPr>
        </p:nvSpPr>
        <p:spPr/>
        <p:txBody>
          <a:bodyPr/>
          <a:lstStyle/>
          <a:p>
            <a:r>
              <a:rPr lang="cs-CZ" dirty="0"/>
              <a:t>Poučení o odvolání     </a:t>
            </a:r>
          </a:p>
        </p:txBody>
      </p:sp>
    </p:spTree>
    <p:extLst>
      <p:ext uri="{BB962C8B-B14F-4D97-AF65-F5344CB8AC3E}">
        <p14:creationId xmlns:p14="http://schemas.microsoft.com/office/powerpoint/2010/main" val="85039875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72810EDB-3F2C-064C-385E-19E4E90FA166}"/>
              </a:ext>
            </a:extLst>
          </p:cNvPr>
          <p:cNvSpPr>
            <a:spLocks noGrp="1"/>
          </p:cNvSpPr>
          <p:nvPr>
            <p:ph idx="1"/>
          </p:nvPr>
        </p:nvSpPr>
        <p:spPr/>
        <p:txBody>
          <a:bodyPr/>
          <a:lstStyle/>
          <a:p>
            <a:r>
              <a:rPr lang="cs-CZ" dirty="0"/>
              <a:t>vadné poučení o odvolání</a:t>
            </a:r>
          </a:p>
          <a:p>
            <a:pPr marL="0" indent="0">
              <a:buNone/>
            </a:pPr>
            <a:r>
              <a:rPr lang="cs-CZ" dirty="0"/>
              <a:t>§ 83 odst. 2 SŘ</a:t>
            </a:r>
          </a:p>
          <a:p>
            <a:pPr marL="0" indent="0">
              <a:buNone/>
            </a:pPr>
            <a:r>
              <a:rPr lang="cs-CZ" dirty="0"/>
              <a:t>- chybějící, nesprávné nebo neúplné poučení – delší odvolací lhůta – do 15 dnů ode dne oznámení opravného rozhodnutí (není-li vydáno, tak 90 dnů ode dne oznámení rozhodnutí)</a:t>
            </a:r>
          </a:p>
        </p:txBody>
      </p:sp>
      <p:sp>
        <p:nvSpPr>
          <p:cNvPr id="3" name="Zástupný symbol pro číslo snímku 2">
            <a:extLst>
              <a:ext uri="{FF2B5EF4-FFF2-40B4-BE49-F238E27FC236}">
                <a16:creationId xmlns:a16="http://schemas.microsoft.com/office/drawing/2014/main" id="{46285F7B-2B54-2A7C-1F88-CE1941C4BC78}"/>
              </a:ext>
            </a:extLst>
          </p:cNvPr>
          <p:cNvSpPr>
            <a:spLocks noGrp="1"/>
          </p:cNvSpPr>
          <p:nvPr>
            <p:ph type="sldNum" sz="quarter" idx="12"/>
          </p:nvPr>
        </p:nvSpPr>
        <p:spPr/>
        <p:txBody>
          <a:bodyPr/>
          <a:lstStyle/>
          <a:p>
            <a:fld id="{157D43A2-98E4-B24E-9228-7624BE346F8E}" type="slidenum">
              <a:rPr lang="cs-CZ" smtClean="0"/>
              <a:pPr/>
              <a:t>35</a:t>
            </a:fld>
            <a:endParaRPr lang="cs-CZ" dirty="0"/>
          </a:p>
        </p:txBody>
      </p:sp>
      <p:sp>
        <p:nvSpPr>
          <p:cNvPr id="4" name="Nadpis 3">
            <a:extLst>
              <a:ext uri="{FF2B5EF4-FFF2-40B4-BE49-F238E27FC236}">
                <a16:creationId xmlns:a16="http://schemas.microsoft.com/office/drawing/2014/main" id="{46402B6E-4146-4144-5418-284ACAECABD8}"/>
              </a:ext>
            </a:extLst>
          </p:cNvPr>
          <p:cNvSpPr>
            <a:spLocks noGrp="1"/>
          </p:cNvSpPr>
          <p:nvPr>
            <p:ph type="title"/>
          </p:nvPr>
        </p:nvSpPr>
        <p:spPr/>
        <p:txBody>
          <a:bodyPr/>
          <a:lstStyle/>
          <a:p>
            <a:r>
              <a:rPr lang="cs-CZ" dirty="0"/>
              <a:t>Poučení o odvolání     </a:t>
            </a:r>
          </a:p>
        </p:txBody>
      </p:sp>
    </p:spTree>
    <p:extLst>
      <p:ext uri="{BB962C8B-B14F-4D97-AF65-F5344CB8AC3E}">
        <p14:creationId xmlns:p14="http://schemas.microsoft.com/office/powerpoint/2010/main" val="84616756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4DFAE76A-023C-658A-B949-C9C17E2F8B84}"/>
              </a:ext>
            </a:extLst>
          </p:cNvPr>
          <p:cNvSpPr>
            <a:spLocks noGrp="1"/>
          </p:cNvSpPr>
          <p:nvPr>
            <p:ph idx="1"/>
          </p:nvPr>
        </p:nvSpPr>
        <p:spPr/>
        <p:txBody>
          <a:bodyPr>
            <a:normAutofit/>
          </a:bodyPr>
          <a:lstStyle/>
          <a:p>
            <a:r>
              <a:rPr lang="cs-CZ" dirty="0">
                <a:solidFill>
                  <a:srgbClr val="FF0000"/>
                </a:solidFill>
              </a:rPr>
              <a:t>obligatorní stadium </a:t>
            </a:r>
            <a:r>
              <a:rPr lang="cs-CZ" dirty="0"/>
              <a:t>u přestupků dle § 7 odst. 1 písm. a) a odst. 2 písm. a) ZNP</a:t>
            </a:r>
          </a:p>
          <a:p>
            <a:r>
              <a:rPr lang="cs-CZ" dirty="0"/>
              <a:t>nutné vyjádření jak OPPSP, tak obviněného z přestupku, výsledek smíru musí být ve spise zaznamenán (+ stvrzen podpisem)</a:t>
            </a:r>
          </a:p>
          <a:p>
            <a:r>
              <a:rPr lang="cs-CZ" dirty="0"/>
              <a:t>správní orgán musí oba poučit o možnosti uzavřít smír, stejně tak je musí poučit o následcích z uvedeného aktu vyplývajících</a:t>
            </a:r>
          </a:p>
          <a:p>
            <a:r>
              <a:rPr lang="cs-CZ" dirty="0"/>
              <a:t>jednání naplňující znaky skutkové podstaty § 7/1a) ZNP nelze pro zjednodušení vyřízení kvalifikovat jako §7/1c bod 4 ZNP – jedná se </a:t>
            </a:r>
            <a:r>
              <a:rPr lang="cs-CZ" dirty="0">
                <a:solidFill>
                  <a:srgbClr val="FF0000"/>
                </a:solidFill>
              </a:rPr>
              <a:t>o obcházení zákona </a:t>
            </a:r>
            <a:r>
              <a:rPr lang="cs-CZ" dirty="0"/>
              <a:t>– </a:t>
            </a:r>
            <a:r>
              <a:rPr lang="cs-CZ" sz="2000" dirty="0"/>
              <a:t>v praxi se opakovaně vyskytuje – správní orgán vydá příkaz a ten je pak třeba v přezkumném řízení zrušit</a:t>
            </a:r>
          </a:p>
          <a:p>
            <a:endParaRPr lang="cs-CZ" dirty="0"/>
          </a:p>
        </p:txBody>
      </p:sp>
      <p:sp>
        <p:nvSpPr>
          <p:cNvPr id="3" name="Zástupný symbol pro číslo snímku 2">
            <a:extLst>
              <a:ext uri="{FF2B5EF4-FFF2-40B4-BE49-F238E27FC236}">
                <a16:creationId xmlns:a16="http://schemas.microsoft.com/office/drawing/2014/main" id="{63243C94-C19B-A758-F0D6-748CD80CAD78}"/>
              </a:ext>
            </a:extLst>
          </p:cNvPr>
          <p:cNvSpPr>
            <a:spLocks noGrp="1"/>
          </p:cNvSpPr>
          <p:nvPr>
            <p:ph type="sldNum" sz="quarter" idx="12"/>
          </p:nvPr>
        </p:nvSpPr>
        <p:spPr/>
        <p:txBody>
          <a:bodyPr/>
          <a:lstStyle/>
          <a:p>
            <a:fld id="{157D43A2-98E4-B24E-9228-7624BE346F8E}" type="slidenum">
              <a:rPr lang="cs-CZ" smtClean="0"/>
              <a:pPr/>
              <a:t>36</a:t>
            </a:fld>
            <a:endParaRPr lang="cs-CZ" dirty="0"/>
          </a:p>
        </p:txBody>
      </p:sp>
      <p:sp>
        <p:nvSpPr>
          <p:cNvPr id="4" name="Nadpis 3">
            <a:extLst>
              <a:ext uri="{FF2B5EF4-FFF2-40B4-BE49-F238E27FC236}">
                <a16:creationId xmlns:a16="http://schemas.microsoft.com/office/drawing/2014/main" id="{B136DD98-FA15-6DDE-3D1D-71BB8D241F23}"/>
              </a:ext>
            </a:extLst>
          </p:cNvPr>
          <p:cNvSpPr>
            <a:spLocks noGrp="1"/>
          </p:cNvSpPr>
          <p:nvPr>
            <p:ph type="title"/>
          </p:nvPr>
        </p:nvSpPr>
        <p:spPr/>
        <p:txBody>
          <a:bodyPr/>
          <a:lstStyle/>
          <a:p>
            <a:r>
              <a:rPr lang="cs-CZ" dirty="0"/>
              <a:t>Uzavření smíru     </a:t>
            </a:r>
          </a:p>
        </p:txBody>
      </p:sp>
    </p:spTree>
    <p:extLst>
      <p:ext uri="{BB962C8B-B14F-4D97-AF65-F5344CB8AC3E}">
        <p14:creationId xmlns:p14="http://schemas.microsoft.com/office/powerpoint/2010/main" val="227350146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ED7A0415-8384-FC6B-FE2E-9507A2990AD1}"/>
              </a:ext>
            </a:extLst>
          </p:cNvPr>
          <p:cNvSpPr>
            <a:spLocks noGrp="1"/>
          </p:cNvSpPr>
          <p:nvPr>
            <p:ph idx="1"/>
          </p:nvPr>
        </p:nvSpPr>
        <p:spPr/>
        <p:txBody>
          <a:bodyPr/>
          <a:lstStyle/>
          <a:p>
            <a:r>
              <a:rPr lang="cs-CZ" dirty="0"/>
              <a:t>§ 68 písm. b) ZOP</a:t>
            </a:r>
          </a:p>
          <a:p>
            <a:pPr lvl="1"/>
            <a:r>
              <a:rPr lang="cs-CZ" dirty="0"/>
              <a:t>účastníkem řízení je poškozený v části řízení, která se týká jim uplatněného nároku na náhradu škody nebo nároku na vydání bezdůvodného obohacení</a:t>
            </a:r>
          </a:p>
          <a:p>
            <a:pPr lvl="1"/>
            <a:r>
              <a:rPr lang="cs-CZ" dirty="0"/>
              <a:t>osoba, které bylo spácháním přestupku způsobena majetková škoda</a:t>
            </a:r>
          </a:p>
          <a:p>
            <a:r>
              <a:rPr lang="cs-CZ" dirty="0"/>
              <a:t>„škoda“ = majetková újmy </a:t>
            </a:r>
          </a:p>
          <a:p>
            <a:pPr lvl="1"/>
            <a:r>
              <a:rPr lang="cs-CZ" dirty="0"/>
              <a:t>v řízení o přestupku NELZE rozhodovat o nemajetkové újmě (bolestné, psychická újma, ztížení společenského uplatnění, aj.)</a:t>
            </a:r>
          </a:p>
          <a:p>
            <a:r>
              <a:rPr lang="cs-CZ" dirty="0"/>
              <a:t>pojem „bezdůvodné obohacení“ - § 2991 OZ</a:t>
            </a:r>
          </a:p>
          <a:p>
            <a:pPr lvl="1"/>
            <a:r>
              <a:rPr lang="cs-CZ" dirty="0"/>
              <a:t>obohacení na úkor jiného bez spravedlivého důvodu </a:t>
            </a:r>
          </a:p>
        </p:txBody>
      </p:sp>
      <p:sp>
        <p:nvSpPr>
          <p:cNvPr id="3" name="Zástupný symbol pro číslo snímku 2">
            <a:extLst>
              <a:ext uri="{FF2B5EF4-FFF2-40B4-BE49-F238E27FC236}">
                <a16:creationId xmlns:a16="http://schemas.microsoft.com/office/drawing/2014/main" id="{E0ADBC99-B3D6-453A-3CFE-E2E3A892C26D}"/>
              </a:ext>
            </a:extLst>
          </p:cNvPr>
          <p:cNvSpPr>
            <a:spLocks noGrp="1"/>
          </p:cNvSpPr>
          <p:nvPr>
            <p:ph type="sldNum" sz="quarter" idx="12"/>
          </p:nvPr>
        </p:nvSpPr>
        <p:spPr/>
        <p:txBody>
          <a:bodyPr/>
          <a:lstStyle/>
          <a:p>
            <a:fld id="{157D43A2-98E4-B24E-9228-7624BE346F8E}" type="slidenum">
              <a:rPr lang="cs-CZ" smtClean="0"/>
              <a:pPr/>
              <a:t>37</a:t>
            </a:fld>
            <a:endParaRPr lang="cs-CZ" dirty="0"/>
          </a:p>
        </p:txBody>
      </p:sp>
      <p:sp>
        <p:nvSpPr>
          <p:cNvPr id="4" name="Nadpis 3">
            <a:extLst>
              <a:ext uri="{FF2B5EF4-FFF2-40B4-BE49-F238E27FC236}">
                <a16:creationId xmlns:a16="http://schemas.microsoft.com/office/drawing/2014/main" id="{8A295D46-0171-4FA0-9695-E0E2A57639C9}"/>
              </a:ext>
            </a:extLst>
          </p:cNvPr>
          <p:cNvSpPr>
            <a:spLocks noGrp="1"/>
          </p:cNvSpPr>
          <p:nvPr>
            <p:ph type="title"/>
          </p:nvPr>
        </p:nvSpPr>
        <p:spPr/>
        <p:txBody>
          <a:bodyPr>
            <a:normAutofit fontScale="90000"/>
          </a:bodyPr>
          <a:lstStyle/>
          <a:p>
            <a:r>
              <a:rPr lang="cs-CZ" dirty="0"/>
              <a:t>Poškozený – škoda x bezdůvodné obohacení </a:t>
            </a:r>
          </a:p>
        </p:txBody>
      </p:sp>
    </p:spTree>
    <p:extLst>
      <p:ext uri="{BB962C8B-B14F-4D97-AF65-F5344CB8AC3E}">
        <p14:creationId xmlns:p14="http://schemas.microsoft.com/office/powerpoint/2010/main" val="353794126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D1CB8CD5-EBC4-2FDA-2080-0C16A961EE11}"/>
              </a:ext>
            </a:extLst>
          </p:cNvPr>
          <p:cNvSpPr>
            <a:spLocks noGrp="1"/>
          </p:cNvSpPr>
          <p:nvPr>
            <p:ph idx="1"/>
          </p:nvPr>
        </p:nvSpPr>
        <p:spPr/>
        <p:txBody>
          <a:bodyPr>
            <a:normAutofit fontScale="92500" lnSpcReduction="10000"/>
          </a:bodyPr>
          <a:lstStyle/>
          <a:p>
            <a:r>
              <a:rPr lang="cs-CZ" dirty="0"/>
              <a:t>osoba, které bylo spácháním přestupku způsobena majetková škoda </a:t>
            </a:r>
            <a:r>
              <a:rPr lang="cs-CZ" u="sng" dirty="0"/>
              <a:t>má právo se se svým nárokem na její náhradu „připojit“ až po zahájení řízení o přestupku</a:t>
            </a:r>
          </a:p>
          <a:p>
            <a:r>
              <a:rPr lang="cs-CZ" dirty="0"/>
              <a:t>osoba, která se svým nárokem na náhradu škody „připojila“ k předchozímu trestnímu řízení se zahájením řízení o přestupku automaticky stává účastníkem řízení o přestupku</a:t>
            </a:r>
          </a:p>
          <a:p>
            <a:r>
              <a:rPr lang="cs-CZ" dirty="0"/>
              <a:t>záměr potencionálního poškozeného připojit se k řízení</a:t>
            </a:r>
          </a:p>
          <a:p>
            <a:pPr lvl="1"/>
            <a:r>
              <a:rPr lang="cs-CZ" dirty="0"/>
              <a:t>není-li zřejmý z oznámení, je účelné před zahájením řízení ověřit</a:t>
            </a:r>
          </a:p>
          <a:p>
            <a:pPr marL="457200" lvl="1" indent="0">
              <a:buNone/>
            </a:pPr>
            <a:endParaRPr lang="cs-CZ" dirty="0"/>
          </a:p>
          <a:p>
            <a:pPr marL="0" indent="0">
              <a:buNone/>
            </a:pPr>
            <a:r>
              <a:rPr lang="cs-CZ" sz="2600" i="1" dirty="0"/>
              <a:t>(Pozn. v rámci dobré správy však doporučujeme, aby v případě, že je zřejmý projev vůle potencionálního poškozeného připojit se s nárokem na náhradu způsobené škody do řízení, byť před samotným zahájením, byl tento považován za poškozeného – i s ohledem na závěr z KD ze dne 13. 3. 2018)</a:t>
            </a:r>
          </a:p>
          <a:p>
            <a:pPr marL="457200" lvl="1" indent="0">
              <a:buNone/>
            </a:pPr>
            <a:endParaRPr lang="cs-CZ" dirty="0"/>
          </a:p>
        </p:txBody>
      </p:sp>
      <p:sp>
        <p:nvSpPr>
          <p:cNvPr id="3" name="Zástupný symbol pro číslo snímku 2">
            <a:extLst>
              <a:ext uri="{FF2B5EF4-FFF2-40B4-BE49-F238E27FC236}">
                <a16:creationId xmlns:a16="http://schemas.microsoft.com/office/drawing/2014/main" id="{8FEF455A-8A90-BB7E-8D45-353059AE07AC}"/>
              </a:ext>
            </a:extLst>
          </p:cNvPr>
          <p:cNvSpPr>
            <a:spLocks noGrp="1"/>
          </p:cNvSpPr>
          <p:nvPr>
            <p:ph type="sldNum" sz="quarter" idx="12"/>
          </p:nvPr>
        </p:nvSpPr>
        <p:spPr/>
        <p:txBody>
          <a:bodyPr/>
          <a:lstStyle/>
          <a:p>
            <a:fld id="{157D43A2-98E4-B24E-9228-7624BE346F8E}" type="slidenum">
              <a:rPr lang="cs-CZ" smtClean="0"/>
              <a:pPr/>
              <a:t>38</a:t>
            </a:fld>
            <a:endParaRPr lang="cs-CZ" dirty="0"/>
          </a:p>
        </p:txBody>
      </p:sp>
      <p:sp>
        <p:nvSpPr>
          <p:cNvPr id="4" name="Nadpis 3">
            <a:extLst>
              <a:ext uri="{FF2B5EF4-FFF2-40B4-BE49-F238E27FC236}">
                <a16:creationId xmlns:a16="http://schemas.microsoft.com/office/drawing/2014/main" id="{5FB76D7E-098B-6A71-555E-CF2532D43350}"/>
              </a:ext>
            </a:extLst>
          </p:cNvPr>
          <p:cNvSpPr>
            <a:spLocks noGrp="1"/>
          </p:cNvSpPr>
          <p:nvPr>
            <p:ph type="title"/>
          </p:nvPr>
        </p:nvSpPr>
        <p:spPr/>
        <p:txBody>
          <a:bodyPr/>
          <a:lstStyle/>
          <a:p>
            <a:r>
              <a:rPr lang="cs-CZ" dirty="0"/>
              <a:t>Řízení o náhradě škody</a:t>
            </a:r>
          </a:p>
        </p:txBody>
      </p:sp>
    </p:spTree>
    <p:extLst>
      <p:ext uri="{BB962C8B-B14F-4D97-AF65-F5344CB8AC3E}">
        <p14:creationId xmlns:p14="http://schemas.microsoft.com/office/powerpoint/2010/main" val="6408612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F76233F6-D1E3-3ACF-C72D-8350103C491D}"/>
              </a:ext>
            </a:extLst>
          </p:cNvPr>
          <p:cNvSpPr>
            <a:spLocks noGrp="1"/>
          </p:cNvSpPr>
          <p:nvPr>
            <p:ph idx="1"/>
          </p:nvPr>
        </p:nvSpPr>
        <p:spPr/>
        <p:txBody>
          <a:bodyPr>
            <a:normAutofit fontScale="92500" lnSpcReduction="20000"/>
          </a:bodyPr>
          <a:lstStyle/>
          <a:p>
            <a:pPr marL="0" indent="0">
              <a:buNone/>
            </a:pPr>
            <a:r>
              <a:rPr lang="cs-CZ" u="sng" dirty="0"/>
              <a:t>Uplatnění nároku na náhradu škody před zahájením řízení </a:t>
            </a:r>
          </a:p>
          <a:p>
            <a:pPr marL="0" indent="0">
              <a:buNone/>
            </a:pPr>
            <a:endParaRPr lang="cs-CZ" dirty="0"/>
          </a:p>
          <a:p>
            <a:pPr marL="0" indent="0">
              <a:buNone/>
            </a:pPr>
            <a:r>
              <a:rPr lang="cs-CZ" dirty="0"/>
              <a:t>Dotaz: Jak naložit s nárokem na náhradu škody „uplatněným“ před zahájením řízení o přestupku? </a:t>
            </a:r>
          </a:p>
          <a:p>
            <a:pPr marL="0" indent="0">
              <a:buNone/>
            </a:pPr>
            <a:endParaRPr lang="cs-CZ" dirty="0"/>
          </a:p>
          <a:p>
            <a:pPr marL="0" indent="0">
              <a:buNone/>
            </a:pPr>
            <a:r>
              <a:rPr lang="cs-CZ" dirty="0"/>
              <a:t>Odpověď: Postupovat tak, že byl uplatněn nárok na náhradu škody. Pokud z postoupeného oznámení přestupku bude vyplývat, že osoba, jíž byla spácháním přestupku způsobena škoda, žádá o její náhradu, nemusí dle našeho názoru správní orgán tuto opět vyrozumívat ve smyslu § 70 odst. 1 ZOP o možnosti uplatnit nárok na náhradu škody včetně poučení o době, do kdy tak může učinit. Taková osoba se stává účastníkem řízením - poškozeným zahájením řízení; vyrozumí se o zahájení řízení a nařízeném ústním jednání. Obdobně též v případě uplatnění nároku na náhradu škody v předcházejícím trestním řízení (viz § 72 odst. 2 ZOP poslední věta)</a:t>
            </a:r>
          </a:p>
        </p:txBody>
      </p:sp>
      <p:sp>
        <p:nvSpPr>
          <p:cNvPr id="3" name="Zástupný symbol pro číslo snímku 2">
            <a:extLst>
              <a:ext uri="{FF2B5EF4-FFF2-40B4-BE49-F238E27FC236}">
                <a16:creationId xmlns:a16="http://schemas.microsoft.com/office/drawing/2014/main" id="{23DDB0BF-3304-0D57-04D4-D14AFF9C1971}"/>
              </a:ext>
            </a:extLst>
          </p:cNvPr>
          <p:cNvSpPr>
            <a:spLocks noGrp="1"/>
          </p:cNvSpPr>
          <p:nvPr>
            <p:ph type="sldNum" sz="quarter" idx="12"/>
          </p:nvPr>
        </p:nvSpPr>
        <p:spPr/>
        <p:txBody>
          <a:bodyPr/>
          <a:lstStyle/>
          <a:p>
            <a:fld id="{157D43A2-98E4-B24E-9228-7624BE346F8E}" type="slidenum">
              <a:rPr lang="cs-CZ" smtClean="0"/>
              <a:pPr/>
              <a:t>39</a:t>
            </a:fld>
            <a:endParaRPr lang="cs-CZ" dirty="0"/>
          </a:p>
        </p:txBody>
      </p:sp>
      <p:sp>
        <p:nvSpPr>
          <p:cNvPr id="4" name="Nadpis 3">
            <a:extLst>
              <a:ext uri="{FF2B5EF4-FFF2-40B4-BE49-F238E27FC236}">
                <a16:creationId xmlns:a16="http://schemas.microsoft.com/office/drawing/2014/main" id="{7A7B045C-148D-AFD1-A438-652329F833D3}"/>
              </a:ext>
            </a:extLst>
          </p:cNvPr>
          <p:cNvSpPr>
            <a:spLocks noGrp="1"/>
          </p:cNvSpPr>
          <p:nvPr>
            <p:ph type="title"/>
          </p:nvPr>
        </p:nvSpPr>
        <p:spPr/>
        <p:txBody>
          <a:bodyPr/>
          <a:lstStyle/>
          <a:p>
            <a:r>
              <a:rPr lang="cs-CZ" dirty="0"/>
              <a:t>KD dne 13. 3. 2018</a:t>
            </a:r>
          </a:p>
        </p:txBody>
      </p:sp>
    </p:spTree>
    <p:extLst>
      <p:ext uri="{BB962C8B-B14F-4D97-AF65-F5344CB8AC3E}">
        <p14:creationId xmlns:p14="http://schemas.microsoft.com/office/powerpoint/2010/main" val="2546979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2F20A5CA-4109-CAEF-25A4-4700514009B4}"/>
              </a:ext>
            </a:extLst>
          </p:cNvPr>
          <p:cNvSpPr>
            <a:spLocks noGrp="1"/>
          </p:cNvSpPr>
          <p:nvPr>
            <p:ph idx="1"/>
          </p:nvPr>
        </p:nvSpPr>
        <p:spPr>
          <a:xfrm>
            <a:off x="422026" y="1473200"/>
            <a:ext cx="11264900" cy="5384800"/>
          </a:xfrm>
        </p:spPr>
        <p:txBody>
          <a:bodyPr>
            <a:normAutofit/>
          </a:bodyPr>
          <a:lstStyle/>
          <a:p>
            <a:pPr marL="0" indent="0" algn="just">
              <a:buNone/>
            </a:pPr>
            <a:r>
              <a:rPr lang="cs-CZ" sz="2600" dirty="0"/>
              <a:t>Zákon č. </a:t>
            </a:r>
            <a:r>
              <a:rPr lang="cs-CZ" sz="2600" b="1" dirty="0"/>
              <a:t>285/2025 Sb.</a:t>
            </a:r>
            <a:r>
              <a:rPr lang="cs-CZ" sz="2600" dirty="0"/>
              <a:t>, kterým se mění zákon č. 254/2019 Sb., o znalcích, znaleckých kancelářích a znaleckých ústavech, ve znění zákona </a:t>
            </a:r>
            <a:br>
              <a:rPr lang="cs-CZ" sz="2600" dirty="0"/>
            </a:br>
            <a:r>
              <a:rPr lang="cs-CZ" sz="2600" dirty="0"/>
              <a:t>č. 448/2024 Sb., a další související zákony – účinnost</a:t>
            </a:r>
            <a:r>
              <a:rPr lang="cs-CZ" sz="2600" dirty="0">
                <a:solidFill>
                  <a:srgbClr val="00B0F0"/>
                </a:solidFill>
              </a:rPr>
              <a:t> od 1. 1. 2026</a:t>
            </a:r>
          </a:p>
          <a:p>
            <a:pPr algn="just">
              <a:buFontTx/>
              <a:buChar char="-"/>
            </a:pPr>
            <a:r>
              <a:rPr lang="cs-CZ" sz="2600" dirty="0"/>
              <a:t>změna zákona č. 251/2016 Sb. – nové skutkové podstaty přestupků v § 6 (Přestupek křivého vysvětlení </a:t>
            </a:r>
            <a:r>
              <a:rPr lang="cs-CZ" sz="2600" dirty="0">
                <a:solidFill>
                  <a:srgbClr val="FF0000"/>
                </a:solidFill>
              </a:rPr>
              <a:t>a nepravdivého odborného vyjádření</a:t>
            </a:r>
            <a:r>
              <a:rPr lang="cs-CZ" sz="2600" dirty="0"/>
              <a:t>)</a:t>
            </a:r>
          </a:p>
          <a:p>
            <a:r>
              <a:rPr lang="cs-CZ" sz="2000" dirty="0">
                <a:solidFill>
                  <a:srgbClr val="FF0000"/>
                </a:solidFill>
              </a:rPr>
              <a:t>(3) Fyzická osoba se jako osoba podávající před orgánem veřejné moci odborné vyjádření dopustí přestupku tím, že úmyslně podá nepravdivé, hrubě zkreslené nebo neúplné odborné vyjádření.</a:t>
            </a:r>
          </a:p>
          <a:p>
            <a:r>
              <a:rPr lang="cs-CZ" sz="2000" dirty="0">
                <a:solidFill>
                  <a:srgbClr val="FF0000"/>
                </a:solidFill>
              </a:rPr>
              <a:t>(4) Právnická nebo podnikající fyzická osoba se jako osoba podávající před orgánem veřejné moci odborné vyjádření dopustí přestupku tím, že podá nepravdivé, hrubě zkreslené nebo neúplné odborné vyjádření.“.</a:t>
            </a:r>
          </a:p>
          <a:p>
            <a:pPr algn="just">
              <a:buFontTx/>
              <a:buChar char="-"/>
            </a:pPr>
            <a:endParaRPr lang="cs-CZ" sz="2600" dirty="0"/>
          </a:p>
          <a:p>
            <a:pPr marL="0" indent="0">
              <a:buNone/>
            </a:pPr>
            <a:endParaRPr lang="cs-CZ" dirty="0">
              <a:highlight>
                <a:srgbClr val="FFFF00"/>
              </a:highlight>
            </a:endParaRPr>
          </a:p>
          <a:p>
            <a:endParaRPr lang="cs-CZ" dirty="0">
              <a:highlight>
                <a:srgbClr val="FFFF00"/>
              </a:highlight>
            </a:endParaRPr>
          </a:p>
          <a:p>
            <a:pPr marL="0" indent="0">
              <a:buNone/>
            </a:pPr>
            <a:endParaRPr lang="cs-CZ" dirty="0">
              <a:highlight>
                <a:srgbClr val="FFFF00"/>
              </a:highlight>
            </a:endParaRPr>
          </a:p>
          <a:p>
            <a:pPr marL="0" indent="0">
              <a:buNone/>
            </a:pPr>
            <a:endParaRPr lang="cs-CZ" dirty="0">
              <a:highlight>
                <a:srgbClr val="FFFF00"/>
              </a:highlight>
            </a:endParaRPr>
          </a:p>
          <a:p>
            <a:pPr marL="0" indent="0">
              <a:buNone/>
            </a:pPr>
            <a:endParaRPr lang="cs-CZ" dirty="0">
              <a:highlight>
                <a:srgbClr val="FFFF00"/>
              </a:highlight>
            </a:endParaRPr>
          </a:p>
          <a:p>
            <a:pPr marL="0" indent="0">
              <a:buNone/>
            </a:pPr>
            <a:endParaRPr lang="cs-CZ" dirty="0">
              <a:highlight>
                <a:srgbClr val="FFFF00"/>
              </a:highlight>
            </a:endParaRPr>
          </a:p>
          <a:p>
            <a:endParaRPr lang="cs-CZ" dirty="0">
              <a:highlight>
                <a:srgbClr val="FFFF00"/>
              </a:highlight>
            </a:endParaRPr>
          </a:p>
          <a:p>
            <a:endParaRPr lang="cs-CZ" dirty="0">
              <a:highlight>
                <a:srgbClr val="FFFF00"/>
              </a:highlight>
            </a:endParaRPr>
          </a:p>
          <a:p>
            <a:endParaRPr lang="cs-CZ" dirty="0">
              <a:highlight>
                <a:srgbClr val="FFFF00"/>
              </a:highlight>
            </a:endParaRPr>
          </a:p>
          <a:p>
            <a:endParaRPr lang="cs-CZ" dirty="0">
              <a:highlight>
                <a:srgbClr val="FFFF00"/>
              </a:highlight>
            </a:endParaRPr>
          </a:p>
          <a:p>
            <a:endParaRPr lang="cs-CZ" dirty="0">
              <a:highlight>
                <a:srgbClr val="FFFF00"/>
              </a:highlight>
            </a:endParaRPr>
          </a:p>
        </p:txBody>
      </p:sp>
      <p:sp>
        <p:nvSpPr>
          <p:cNvPr id="3" name="Zástupný symbol pro číslo snímku 2">
            <a:extLst>
              <a:ext uri="{FF2B5EF4-FFF2-40B4-BE49-F238E27FC236}">
                <a16:creationId xmlns:a16="http://schemas.microsoft.com/office/drawing/2014/main" id="{B2369372-F973-B3C1-F73E-0DE14D7974BB}"/>
              </a:ext>
            </a:extLst>
          </p:cNvPr>
          <p:cNvSpPr>
            <a:spLocks noGrp="1"/>
          </p:cNvSpPr>
          <p:nvPr>
            <p:ph type="sldNum" sz="quarter" idx="12"/>
          </p:nvPr>
        </p:nvSpPr>
        <p:spPr>
          <a:xfrm>
            <a:off x="11297920" y="5951387"/>
            <a:ext cx="792480" cy="525613"/>
          </a:xfrm>
        </p:spPr>
        <p:txBody>
          <a:bodyPr/>
          <a:lstStyle/>
          <a:p>
            <a:fld id="{157D43A2-98E4-B24E-9228-7624BE346F8E}" type="slidenum">
              <a:rPr lang="cs-CZ" smtClean="0"/>
              <a:pPr/>
              <a:t>4</a:t>
            </a:fld>
            <a:endParaRPr lang="cs-CZ" dirty="0"/>
          </a:p>
        </p:txBody>
      </p:sp>
      <p:sp>
        <p:nvSpPr>
          <p:cNvPr id="4" name="Nadpis 3">
            <a:extLst>
              <a:ext uri="{FF2B5EF4-FFF2-40B4-BE49-F238E27FC236}">
                <a16:creationId xmlns:a16="http://schemas.microsoft.com/office/drawing/2014/main" id="{C3C72B60-3E52-D564-9814-683D0007B5AA}"/>
              </a:ext>
            </a:extLst>
          </p:cNvPr>
          <p:cNvSpPr>
            <a:spLocks noGrp="1"/>
          </p:cNvSpPr>
          <p:nvPr>
            <p:ph type="title"/>
          </p:nvPr>
        </p:nvSpPr>
        <p:spPr/>
        <p:txBody>
          <a:bodyPr/>
          <a:lstStyle/>
          <a:p>
            <a:r>
              <a:rPr lang="cs-CZ" dirty="0"/>
              <a:t>Aktuální legislativní změny   </a:t>
            </a:r>
          </a:p>
        </p:txBody>
      </p:sp>
    </p:spTree>
    <p:extLst>
      <p:ext uri="{BB962C8B-B14F-4D97-AF65-F5344CB8AC3E}">
        <p14:creationId xmlns:p14="http://schemas.microsoft.com/office/powerpoint/2010/main" val="16780609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02DE6A08-7DE8-5797-272B-D89256A827E4}"/>
              </a:ext>
            </a:extLst>
          </p:cNvPr>
          <p:cNvSpPr>
            <a:spLocks noGrp="1"/>
          </p:cNvSpPr>
          <p:nvPr>
            <p:ph idx="1"/>
          </p:nvPr>
        </p:nvSpPr>
        <p:spPr/>
        <p:txBody>
          <a:bodyPr>
            <a:normAutofit fontScale="92500" lnSpcReduction="20000"/>
          </a:bodyPr>
          <a:lstStyle/>
          <a:p>
            <a:r>
              <a:rPr lang="cs-CZ" dirty="0"/>
              <a:t>opožděné uplatnění - §89 odst. 5 ZOP</a:t>
            </a:r>
          </a:p>
          <a:p>
            <a:pPr lvl="1"/>
            <a:r>
              <a:rPr lang="cs-CZ" dirty="0"/>
              <a:t>usnesení – odkaz na soud nebo jiný orgán veřejné moci</a:t>
            </a:r>
          </a:p>
          <a:p>
            <a:pPr lvl="1"/>
            <a:r>
              <a:rPr lang="cs-CZ" dirty="0"/>
              <a:t>vyrozumění poškozeného o výsledku řízení </a:t>
            </a:r>
          </a:p>
          <a:p>
            <a:r>
              <a:rPr lang="cs-CZ" dirty="0"/>
              <a:t>nahrazení škody po uplatnění nároku - § 89 odst. 4 ZOP</a:t>
            </a:r>
          </a:p>
          <a:p>
            <a:pPr lvl="1"/>
            <a:r>
              <a:rPr lang="cs-CZ" dirty="0"/>
              <a:t>vyrozumění o nemožnosti rozhodovat o uplatněném nároku</a:t>
            </a:r>
          </a:p>
          <a:p>
            <a:pPr lvl="1"/>
            <a:r>
              <a:rPr lang="cs-CZ" dirty="0"/>
              <a:t>§ 89 odst. 1 ZOP – povinnost působit na obviněného, aby dobrovolně nahradil škodu</a:t>
            </a:r>
          </a:p>
          <a:p>
            <a:pPr lvl="2"/>
            <a:r>
              <a:rPr lang="cs-CZ" dirty="0"/>
              <a:t>dobrovolnost by měla být zaprotokolována a poškozený by protokolárně měl „vzít zpět“ svůj nárok + stvrdit, že bere na vědomí, že tímto přestává být účastníkem řízení a o jeho nároku již nebude rozhodováno</a:t>
            </a:r>
          </a:p>
          <a:p>
            <a:r>
              <a:rPr lang="cs-CZ" dirty="0"/>
              <a:t>uplatnění včas a řádně, nedojde-li ke zpětvzetí nároku</a:t>
            </a:r>
          </a:p>
          <a:p>
            <a:pPr lvl="1"/>
            <a:r>
              <a:rPr lang="cs-CZ" dirty="0"/>
              <a:t>povinnost o takovém nároku rozhodnout</a:t>
            </a:r>
          </a:p>
          <a:p>
            <a:r>
              <a:rPr lang="cs-CZ" dirty="0"/>
              <a:t>zjišťování škody by vedlo ke značným průtahům v řízení</a:t>
            </a:r>
          </a:p>
          <a:p>
            <a:pPr lvl="1"/>
            <a:r>
              <a:rPr lang="cs-CZ" dirty="0"/>
              <a:t>dle § 89 odst. 2 ZOP je správní orgán oprávněn náhradu škody nepřiznat a odkázat poškozeného k soudu</a:t>
            </a:r>
          </a:p>
          <a:p>
            <a:pPr lvl="1"/>
            <a:endParaRPr lang="cs-CZ" dirty="0"/>
          </a:p>
        </p:txBody>
      </p:sp>
      <p:sp>
        <p:nvSpPr>
          <p:cNvPr id="3" name="Zástupný symbol pro číslo snímku 2">
            <a:extLst>
              <a:ext uri="{FF2B5EF4-FFF2-40B4-BE49-F238E27FC236}">
                <a16:creationId xmlns:a16="http://schemas.microsoft.com/office/drawing/2014/main" id="{9CAFB878-C6F7-A63A-C8C0-41F623DE533E}"/>
              </a:ext>
            </a:extLst>
          </p:cNvPr>
          <p:cNvSpPr>
            <a:spLocks noGrp="1"/>
          </p:cNvSpPr>
          <p:nvPr>
            <p:ph type="sldNum" sz="quarter" idx="12"/>
          </p:nvPr>
        </p:nvSpPr>
        <p:spPr/>
        <p:txBody>
          <a:bodyPr/>
          <a:lstStyle/>
          <a:p>
            <a:fld id="{157D43A2-98E4-B24E-9228-7624BE346F8E}" type="slidenum">
              <a:rPr lang="cs-CZ" smtClean="0"/>
              <a:pPr/>
              <a:t>40</a:t>
            </a:fld>
            <a:endParaRPr lang="cs-CZ" dirty="0"/>
          </a:p>
        </p:txBody>
      </p:sp>
      <p:sp>
        <p:nvSpPr>
          <p:cNvPr id="4" name="Nadpis 3">
            <a:extLst>
              <a:ext uri="{FF2B5EF4-FFF2-40B4-BE49-F238E27FC236}">
                <a16:creationId xmlns:a16="http://schemas.microsoft.com/office/drawing/2014/main" id="{728AFC97-4F3D-C4B2-2CF3-AF60A068F630}"/>
              </a:ext>
            </a:extLst>
          </p:cNvPr>
          <p:cNvSpPr>
            <a:spLocks noGrp="1"/>
          </p:cNvSpPr>
          <p:nvPr>
            <p:ph type="title"/>
          </p:nvPr>
        </p:nvSpPr>
        <p:spPr/>
        <p:txBody>
          <a:bodyPr/>
          <a:lstStyle/>
          <a:p>
            <a:r>
              <a:rPr lang="cs-CZ" dirty="0"/>
              <a:t>Řízení o náhradě škody</a:t>
            </a:r>
          </a:p>
        </p:txBody>
      </p:sp>
    </p:spTree>
    <p:extLst>
      <p:ext uri="{BB962C8B-B14F-4D97-AF65-F5344CB8AC3E}">
        <p14:creationId xmlns:p14="http://schemas.microsoft.com/office/powerpoint/2010/main" val="223890705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76C144A6-56CD-E146-93BF-C5ACEFC26EC2}"/>
              </a:ext>
            </a:extLst>
          </p:cNvPr>
          <p:cNvSpPr>
            <a:spLocks noGrp="1"/>
          </p:cNvSpPr>
          <p:nvPr>
            <p:ph idx="1"/>
          </p:nvPr>
        </p:nvSpPr>
        <p:spPr/>
        <p:txBody>
          <a:bodyPr/>
          <a:lstStyle/>
          <a:p>
            <a:r>
              <a:rPr lang="cs-CZ" b="1" dirty="0"/>
              <a:t>zastavení řízení o přestupku</a:t>
            </a:r>
          </a:p>
          <a:p>
            <a:pPr lvl="1"/>
            <a:r>
              <a:rPr lang="cs-CZ" dirty="0"/>
              <a:t>Poškozenému se nárok na náhradu škody nepřizná a se svým nárokem bude odkázán na soud nebo jiný orgán veřejné moci</a:t>
            </a:r>
          </a:p>
          <a:p>
            <a:pPr marL="0" indent="0">
              <a:buNone/>
            </a:pPr>
            <a:endParaRPr lang="cs-CZ" dirty="0"/>
          </a:p>
          <a:p>
            <a:pPr marL="0" indent="0" algn="just">
              <a:buNone/>
            </a:pPr>
            <a:r>
              <a:rPr lang="cs-CZ" i="1" dirty="0"/>
              <a:t>„Podle ust. § 89 odst. 2 ZOP se poškozenému XY, nar. ….,, trvale bytem…., nepřiznává jím uplatněný nárok na náhradu škody způsobené spácháním přestupku a poškozený se s tímto svým nárokem odkazuje na soud.“</a:t>
            </a:r>
          </a:p>
        </p:txBody>
      </p:sp>
      <p:sp>
        <p:nvSpPr>
          <p:cNvPr id="3" name="Zástupný symbol pro číslo snímku 2">
            <a:extLst>
              <a:ext uri="{FF2B5EF4-FFF2-40B4-BE49-F238E27FC236}">
                <a16:creationId xmlns:a16="http://schemas.microsoft.com/office/drawing/2014/main" id="{47FCF803-DC9D-F0EE-E474-40F263F69B33}"/>
              </a:ext>
            </a:extLst>
          </p:cNvPr>
          <p:cNvSpPr>
            <a:spLocks noGrp="1"/>
          </p:cNvSpPr>
          <p:nvPr>
            <p:ph type="sldNum" sz="quarter" idx="12"/>
          </p:nvPr>
        </p:nvSpPr>
        <p:spPr/>
        <p:txBody>
          <a:bodyPr/>
          <a:lstStyle/>
          <a:p>
            <a:fld id="{157D43A2-98E4-B24E-9228-7624BE346F8E}" type="slidenum">
              <a:rPr lang="cs-CZ" smtClean="0"/>
              <a:pPr/>
              <a:t>41</a:t>
            </a:fld>
            <a:endParaRPr lang="cs-CZ" dirty="0"/>
          </a:p>
        </p:txBody>
      </p:sp>
      <p:sp>
        <p:nvSpPr>
          <p:cNvPr id="4" name="Nadpis 3">
            <a:extLst>
              <a:ext uri="{FF2B5EF4-FFF2-40B4-BE49-F238E27FC236}">
                <a16:creationId xmlns:a16="http://schemas.microsoft.com/office/drawing/2014/main" id="{CB879811-2D07-A365-7238-CD5F0E232E50}"/>
              </a:ext>
            </a:extLst>
          </p:cNvPr>
          <p:cNvSpPr>
            <a:spLocks noGrp="1"/>
          </p:cNvSpPr>
          <p:nvPr>
            <p:ph type="title"/>
          </p:nvPr>
        </p:nvSpPr>
        <p:spPr/>
        <p:txBody>
          <a:bodyPr>
            <a:normAutofit fontScale="90000"/>
          </a:bodyPr>
          <a:lstStyle/>
          <a:p>
            <a:r>
              <a:rPr lang="cs-CZ" dirty="0"/>
              <a:t>Řízení o náhradě škody – zastavení řízení</a:t>
            </a:r>
          </a:p>
        </p:txBody>
      </p:sp>
    </p:spTree>
    <p:extLst>
      <p:ext uri="{BB962C8B-B14F-4D97-AF65-F5344CB8AC3E}">
        <p14:creationId xmlns:p14="http://schemas.microsoft.com/office/powerpoint/2010/main" val="31833863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7255EDDB-2B6F-01BC-9554-F6B21254C4C1}"/>
              </a:ext>
            </a:extLst>
          </p:cNvPr>
          <p:cNvSpPr>
            <a:spLocks noGrp="1"/>
          </p:cNvSpPr>
          <p:nvPr>
            <p:ph idx="1"/>
          </p:nvPr>
        </p:nvSpPr>
        <p:spPr/>
        <p:txBody>
          <a:bodyPr/>
          <a:lstStyle/>
          <a:p>
            <a:r>
              <a:rPr lang="cs-CZ" b="1" dirty="0"/>
              <a:t>škoda a její výše </a:t>
            </a:r>
            <a:r>
              <a:rPr lang="cs-CZ" b="1" u="sng" dirty="0"/>
              <a:t>byla</a:t>
            </a:r>
            <a:r>
              <a:rPr lang="cs-CZ" b="1" dirty="0"/>
              <a:t> spolehlivě zjištěna a prokázána</a:t>
            </a:r>
          </a:p>
          <a:p>
            <a:pPr lvl="1"/>
            <a:r>
              <a:rPr lang="cs-CZ" dirty="0"/>
              <a:t>obviněnému uložit povinnost poškozenému ve stanovené lhůtě nahradit škodu</a:t>
            </a:r>
          </a:p>
          <a:p>
            <a:pPr marL="457200" lvl="1" indent="0">
              <a:buNone/>
            </a:pPr>
            <a:endParaRPr lang="cs-CZ" dirty="0"/>
          </a:p>
          <a:p>
            <a:pPr marL="0" indent="0" algn="just">
              <a:buNone/>
            </a:pPr>
            <a:r>
              <a:rPr lang="cs-CZ" i="1" dirty="0"/>
              <a:t>„Podle ust. § 89 odst. 2 ZOP se obviněnému XY, nar. …, trvale bytem…, ukládá povinnost nahradit poškozenému AZ, nar. …., trvale bytem… škodu způsobenou mu spácháním přestupku ve výši …. Kč, a to do 30 dnů ode dne nabytí právní moci tohoto rozhodnutí.“</a:t>
            </a:r>
          </a:p>
        </p:txBody>
      </p:sp>
      <p:sp>
        <p:nvSpPr>
          <p:cNvPr id="3" name="Zástupný symbol pro číslo snímku 2">
            <a:extLst>
              <a:ext uri="{FF2B5EF4-FFF2-40B4-BE49-F238E27FC236}">
                <a16:creationId xmlns:a16="http://schemas.microsoft.com/office/drawing/2014/main" id="{90A457A0-0284-D9DC-DCDF-2D5846AFF7B8}"/>
              </a:ext>
            </a:extLst>
          </p:cNvPr>
          <p:cNvSpPr>
            <a:spLocks noGrp="1"/>
          </p:cNvSpPr>
          <p:nvPr>
            <p:ph type="sldNum" sz="quarter" idx="12"/>
          </p:nvPr>
        </p:nvSpPr>
        <p:spPr/>
        <p:txBody>
          <a:bodyPr/>
          <a:lstStyle/>
          <a:p>
            <a:fld id="{157D43A2-98E4-B24E-9228-7624BE346F8E}" type="slidenum">
              <a:rPr lang="cs-CZ" smtClean="0"/>
              <a:pPr/>
              <a:t>42</a:t>
            </a:fld>
            <a:endParaRPr lang="cs-CZ" dirty="0"/>
          </a:p>
        </p:txBody>
      </p:sp>
      <p:sp>
        <p:nvSpPr>
          <p:cNvPr id="4" name="Nadpis 3">
            <a:extLst>
              <a:ext uri="{FF2B5EF4-FFF2-40B4-BE49-F238E27FC236}">
                <a16:creationId xmlns:a16="http://schemas.microsoft.com/office/drawing/2014/main" id="{E1F97FEB-42BA-31EF-ED27-405667EEC2E5}"/>
              </a:ext>
            </a:extLst>
          </p:cNvPr>
          <p:cNvSpPr>
            <a:spLocks noGrp="1"/>
          </p:cNvSpPr>
          <p:nvPr>
            <p:ph type="title"/>
          </p:nvPr>
        </p:nvSpPr>
        <p:spPr/>
        <p:txBody>
          <a:bodyPr/>
          <a:lstStyle/>
          <a:p>
            <a:r>
              <a:rPr lang="cs-CZ" dirty="0"/>
              <a:t>Řízení o náhradě škody - vina</a:t>
            </a:r>
          </a:p>
        </p:txBody>
      </p:sp>
    </p:spTree>
    <p:extLst>
      <p:ext uri="{BB962C8B-B14F-4D97-AF65-F5344CB8AC3E}">
        <p14:creationId xmlns:p14="http://schemas.microsoft.com/office/powerpoint/2010/main" val="38971829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9F06BE0-C41B-46E5-FC32-145E9FA30F00}"/>
              </a:ext>
            </a:extLst>
          </p:cNvPr>
          <p:cNvSpPr>
            <a:spLocks noGrp="1"/>
          </p:cNvSpPr>
          <p:nvPr>
            <p:ph idx="1"/>
          </p:nvPr>
        </p:nvSpPr>
        <p:spPr/>
        <p:txBody>
          <a:bodyPr/>
          <a:lstStyle/>
          <a:p>
            <a:r>
              <a:rPr lang="cs-CZ" b="1" dirty="0"/>
              <a:t>škoda a její výše </a:t>
            </a:r>
            <a:r>
              <a:rPr lang="cs-CZ" b="1" u="sng" dirty="0"/>
              <a:t>nebyla</a:t>
            </a:r>
            <a:r>
              <a:rPr lang="cs-CZ" b="1" dirty="0"/>
              <a:t> spolehlivě zjištěna a prokázána</a:t>
            </a:r>
          </a:p>
          <a:p>
            <a:pPr lvl="1"/>
            <a:r>
              <a:rPr lang="cs-CZ" dirty="0"/>
              <a:t>Poškozenému se nárok nepřizná a se svým nárokem bude odkázán na soud nebo jiný orgán veřejné moci</a:t>
            </a:r>
          </a:p>
          <a:p>
            <a:pPr lvl="1"/>
            <a:endParaRPr lang="cs-CZ" dirty="0"/>
          </a:p>
          <a:p>
            <a:pPr marL="0" indent="0">
              <a:buNone/>
            </a:pPr>
            <a:r>
              <a:rPr lang="cs-CZ" i="1" dirty="0"/>
              <a:t>„Podle ust. § 89 odst. 2 ZOP se poškozenému XY, nar. …, trvale bytem…, nepřiznává nárok na náhradu škody, neboť nebylo prokázáno, že by škoda byla předmětným přestupkem způsobena / výše škody nebyla spolehlivě zjištěna / zjišťování škody by vedlo ke značným průtahům v řízení. Poškozený  se se svým nárokem na náhradu škody odkazuje na soud.“</a:t>
            </a:r>
          </a:p>
        </p:txBody>
      </p:sp>
      <p:sp>
        <p:nvSpPr>
          <p:cNvPr id="3" name="Zástupný symbol pro číslo snímku 2">
            <a:extLst>
              <a:ext uri="{FF2B5EF4-FFF2-40B4-BE49-F238E27FC236}">
                <a16:creationId xmlns:a16="http://schemas.microsoft.com/office/drawing/2014/main" id="{C805544E-B44B-C570-EFF5-97DF58CDB6DB}"/>
              </a:ext>
            </a:extLst>
          </p:cNvPr>
          <p:cNvSpPr>
            <a:spLocks noGrp="1"/>
          </p:cNvSpPr>
          <p:nvPr>
            <p:ph type="sldNum" sz="quarter" idx="12"/>
          </p:nvPr>
        </p:nvSpPr>
        <p:spPr/>
        <p:txBody>
          <a:bodyPr/>
          <a:lstStyle/>
          <a:p>
            <a:fld id="{157D43A2-98E4-B24E-9228-7624BE346F8E}" type="slidenum">
              <a:rPr lang="cs-CZ" smtClean="0"/>
              <a:pPr/>
              <a:t>43</a:t>
            </a:fld>
            <a:endParaRPr lang="cs-CZ" dirty="0"/>
          </a:p>
        </p:txBody>
      </p:sp>
      <p:sp>
        <p:nvSpPr>
          <p:cNvPr id="4" name="Nadpis 3">
            <a:extLst>
              <a:ext uri="{FF2B5EF4-FFF2-40B4-BE49-F238E27FC236}">
                <a16:creationId xmlns:a16="http://schemas.microsoft.com/office/drawing/2014/main" id="{9553B4C8-E8C7-6147-4FBC-C562B38BB9A8}"/>
              </a:ext>
            </a:extLst>
          </p:cNvPr>
          <p:cNvSpPr>
            <a:spLocks noGrp="1"/>
          </p:cNvSpPr>
          <p:nvPr>
            <p:ph type="title"/>
          </p:nvPr>
        </p:nvSpPr>
        <p:spPr/>
        <p:txBody>
          <a:bodyPr/>
          <a:lstStyle/>
          <a:p>
            <a:r>
              <a:rPr lang="cs-CZ" dirty="0"/>
              <a:t>Řízení o náhradě škody - vina</a:t>
            </a:r>
          </a:p>
        </p:txBody>
      </p:sp>
    </p:spTree>
    <p:extLst>
      <p:ext uri="{BB962C8B-B14F-4D97-AF65-F5344CB8AC3E}">
        <p14:creationId xmlns:p14="http://schemas.microsoft.com/office/powerpoint/2010/main" val="38781255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4A3C5817-DFF4-81F7-3940-08A5FD2DA680}"/>
              </a:ext>
            </a:extLst>
          </p:cNvPr>
          <p:cNvSpPr>
            <a:spLocks noGrp="1"/>
          </p:cNvSpPr>
          <p:nvPr>
            <p:ph idx="1"/>
          </p:nvPr>
        </p:nvSpPr>
        <p:spPr/>
        <p:txBody>
          <a:bodyPr/>
          <a:lstStyle/>
          <a:p>
            <a:r>
              <a:rPr lang="cs-CZ" b="1" dirty="0"/>
              <a:t>škoda a její výše </a:t>
            </a:r>
            <a:r>
              <a:rPr lang="cs-CZ" b="1" u="sng" dirty="0"/>
              <a:t>byla</a:t>
            </a:r>
            <a:r>
              <a:rPr lang="cs-CZ" b="1" dirty="0"/>
              <a:t> zjištěna a prokázána jen </a:t>
            </a:r>
            <a:r>
              <a:rPr lang="cs-CZ" b="1" u="sng" dirty="0"/>
              <a:t>částečně</a:t>
            </a:r>
          </a:p>
          <a:p>
            <a:pPr lvl="1"/>
            <a:r>
              <a:rPr lang="cs-CZ" dirty="0"/>
              <a:t>Obviněnému bude uložena povinnost poškozenému nahradit škodu jen v části, ve zbytku bude odkázán na soud nebo jiný orgán veřejné moci</a:t>
            </a:r>
          </a:p>
          <a:p>
            <a:pPr lvl="1"/>
            <a:endParaRPr lang="cs-CZ" dirty="0"/>
          </a:p>
          <a:p>
            <a:pPr marL="0" indent="0" algn="just">
              <a:buNone/>
            </a:pPr>
            <a:r>
              <a:rPr lang="cs-CZ" dirty="0"/>
              <a:t>„</a:t>
            </a:r>
            <a:r>
              <a:rPr lang="cs-CZ" i="1" dirty="0"/>
              <a:t>Podle ust. § 89 odst. 2 a 3 ZOP se obviněnému XY, nar. …., trvale bytem…., ukládá povinnost, a to pouze v části uplatněného nároku, nahradit poškozenému AZ, nar. …., trvale bytem…., škodu způsobenou mu spácháním přestupku ve výši …. Kč, a to do 30 dnů ode dne nabytí právní moci </a:t>
            </a:r>
            <a:r>
              <a:rPr lang="cs-CZ" i="1" dirty="0" err="1"/>
              <a:t>tohtoo</a:t>
            </a:r>
            <a:r>
              <a:rPr lang="cs-CZ" i="1" dirty="0"/>
              <a:t> rozhodnutí. Poškozený se ve zbytku svého nároku na náhradu škody odkazuje na soud.“</a:t>
            </a:r>
          </a:p>
        </p:txBody>
      </p:sp>
      <p:sp>
        <p:nvSpPr>
          <p:cNvPr id="3" name="Zástupný symbol pro číslo snímku 2">
            <a:extLst>
              <a:ext uri="{FF2B5EF4-FFF2-40B4-BE49-F238E27FC236}">
                <a16:creationId xmlns:a16="http://schemas.microsoft.com/office/drawing/2014/main" id="{0EF434C5-8C46-4CD5-B7F1-77E0B7EF4259}"/>
              </a:ext>
            </a:extLst>
          </p:cNvPr>
          <p:cNvSpPr>
            <a:spLocks noGrp="1"/>
          </p:cNvSpPr>
          <p:nvPr>
            <p:ph type="sldNum" sz="quarter" idx="12"/>
          </p:nvPr>
        </p:nvSpPr>
        <p:spPr/>
        <p:txBody>
          <a:bodyPr/>
          <a:lstStyle/>
          <a:p>
            <a:fld id="{157D43A2-98E4-B24E-9228-7624BE346F8E}" type="slidenum">
              <a:rPr lang="cs-CZ" smtClean="0"/>
              <a:pPr/>
              <a:t>44</a:t>
            </a:fld>
            <a:endParaRPr lang="cs-CZ" dirty="0"/>
          </a:p>
        </p:txBody>
      </p:sp>
      <p:sp>
        <p:nvSpPr>
          <p:cNvPr id="4" name="Nadpis 3">
            <a:extLst>
              <a:ext uri="{FF2B5EF4-FFF2-40B4-BE49-F238E27FC236}">
                <a16:creationId xmlns:a16="http://schemas.microsoft.com/office/drawing/2014/main" id="{8FFCC6E1-1227-0D20-D988-64D880D5D742}"/>
              </a:ext>
            </a:extLst>
          </p:cNvPr>
          <p:cNvSpPr>
            <a:spLocks noGrp="1"/>
          </p:cNvSpPr>
          <p:nvPr>
            <p:ph type="title"/>
          </p:nvPr>
        </p:nvSpPr>
        <p:spPr/>
        <p:txBody>
          <a:bodyPr/>
          <a:lstStyle/>
          <a:p>
            <a:r>
              <a:rPr lang="cs-CZ" dirty="0"/>
              <a:t>Řízení o náhradě škody - vina</a:t>
            </a:r>
          </a:p>
        </p:txBody>
      </p:sp>
    </p:spTree>
    <p:extLst>
      <p:ext uri="{BB962C8B-B14F-4D97-AF65-F5344CB8AC3E}">
        <p14:creationId xmlns:p14="http://schemas.microsoft.com/office/powerpoint/2010/main" val="245859189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C3B35BAD-84E7-3B3E-CB35-342462EFB14B}"/>
              </a:ext>
            </a:extLst>
          </p:cNvPr>
          <p:cNvSpPr>
            <a:spLocks noGrp="1"/>
          </p:cNvSpPr>
          <p:nvPr>
            <p:ph idx="1"/>
          </p:nvPr>
        </p:nvSpPr>
        <p:spPr/>
        <p:txBody>
          <a:bodyPr/>
          <a:lstStyle/>
          <a:p>
            <a:r>
              <a:rPr lang="cs-CZ" dirty="0"/>
              <a:t>zaměstnavatel není poškozeným v přestupkovém řízení</a:t>
            </a:r>
          </a:p>
          <a:p>
            <a:pPr lvl="1"/>
            <a:r>
              <a:rPr lang="cs-CZ" dirty="0"/>
              <a:t>újma v majetkové sféře mu nebyla způsobena přímo, což je nezbytný předpoklad pro to, aby mohl být účastníkem řízení</a:t>
            </a:r>
          </a:p>
          <a:p>
            <a:pPr lvl="1"/>
            <a:endParaRPr lang="cs-CZ" dirty="0"/>
          </a:p>
          <a:p>
            <a:pPr marL="457200" lvl="1" indent="0">
              <a:buNone/>
            </a:pPr>
            <a:r>
              <a:rPr lang="cs-CZ" dirty="0"/>
              <a:t>Závěr z konzultačního dne 9. 12. 2009</a:t>
            </a:r>
          </a:p>
          <a:p>
            <a:endParaRPr lang="cs-CZ" dirty="0"/>
          </a:p>
        </p:txBody>
      </p:sp>
      <p:sp>
        <p:nvSpPr>
          <p:cNvPr id="3" name="Zástupný symbol pro číslo snímku 2">
            <a:extLst>
              <a:ext uri="{FF2B5EF4-FFF2-40B4-BE49-F238E27FC236}">
                <a16:creationId xmlns:a16="http://schemas.microsoft.com/office/drawing/2014/main" id="{8AFEB73E-BAD6-2EDA-8E29-B06590BA44DE}"/>
              </a:ext>
            </a:extLst>
          </p:cNvPr>
          <p:cNvSpPr>
            <a:spLocks noGrp="1"/>
          </p:cNvSpPr>
          <p:nvPr>
            <p:ph type="sldNum" sz="quarter" idx="12"/>
          </p:nvPr>
        </p:nvSpPr>
        <p:spPr/>
        <p:txBody>
          <a:bodyPr/>
          <a:lstStyle/>
          <a:p>
            <a:fld id="{157D43A2-98E4-B24E-9228-7624BE346F8E}" type="slidenum">
              <a:rPr lang="cs-CZ" smtClean="0"/>
              <a:pPr/>
              <a:t>45</a:t>
            </a:fld>
            <a:endParaRPr lang="cs-CZ" dirty="0"/>
          </a:p>
        </p:txBody>
      </p:sp>
      <p:sp>
        <p:nvSpPr>
          <p:cNvPr id="4" name="Nadpis 3">
            <a:extLst>
              <a:ext uri="{FF2B5EF4-FFF2-40B4-BE49-F238E27FC236}">
                <a16:creationId xmlns:a16="http://schemas.microsoft.com/office/drawing/2014/main" id="{ADB383D8-8242-EDB9-7917-ECDEEFB20549}"/>
              </a:ext>
            </a:extLst>
          </p:cNvPr>
          <p:cNvSpPr>
            <a:spLocks noGrp="1"/>
          </p:cNvSpPr>
          <p:nvPr>
            <p:ph type="title"/>
          </p:nvPr>
        </p:nvSpPr>
        <p:spPr/>
        <p:txBody>
          <a:bodyPr>
            <a:normAutofit fontScale="90000"/>
          </a:bodyPr>
          <a:lstStyle/>
          <a:p>
            <a:r>
              <a:rPr lang="cs-CZ" dirty="0"/>
              <a:t>Zaměstnavatel – škoda na vyplacených nemocenských dávkách </a:t>
            </a:r>
          </a:p>
        </p:txBody>
      </p:sp>
    </p:spTree>
    <p:extLst>
      <p:ext uri="{BB962C8B-B14F-4D97-AF65-F5344CB8AC3E}">
        <p14:creationId xmlns:p14="http://schemas.microsoft.com/office/powerpoint/2010/main" val="35183440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617DF7B6-E59F-D910-591A-096AF44D5054}"/>
              </a:ext>
            </a:extLst>
          </p:cNvPr>
          <p:cNvSpPr>
            <a:spLocks noGrp="1"/>
          </p:cNvSpPr>
          <p:nvPr>
            <p:ph idx="1"/>
          </p:nvPr>
        </p:nvSpPr>
        <p:spPr/>
        <p:txBody>
          <a:bodyPr/>
          <a:lstStyle/>
          <a:p>
            <a:r>
              <a:rPr lang="cs-CZ" dirty="0"/>
              <a:t>čl. 38 odst. 2 LZPS</a:t>
            </a:r>
          </a:p>
          <a:p>
            <a:pPr lvl="1"/>
            <a:r>
              <a:rPr lang="cs-CZ" dirty="0"/>
              <a:t>Garance práva na vyjádření se ke všem prováděným důkazům</a:t>
            </a:r>
          </a:p>
          <a:p>
            <a:r>
              <a:rPr lang="cs-CZ" dirty="0"/>
              <a:t>§ 36 odst. 3 SŘ</a:t>
            </a:r>
          </a:p>
          <a:p>
            <a:pPr lvl="1"/>
            <a:r>
              <a:rPr lang="cs-CZ" dirty="0"/>
              <a:t>Nestanoví-li zákon jinak, musí být účastníkům před vydáním rozhodnutí ve věci dána možnost vyjádřit se k podkladům rozhodnutí, to se netýká žadatele, pokud se jeho žádosti v plném rozsahu </a:t>
            </a:r>
            <a:r>
              <a:rPr lang="cs-CZ" dirty="0" err="1"/>
              <a:t>vyhouje</a:t>
            </a:r>
            <a:r>
              <a:rPr lang="cs-CZ" dirty="0"/>
              <a:t> a </a:t>
            </a:r>
            <a:r>
              <a:rPr lang="cs-CZ" dirty="0" err="1"/>
              <a:t>účstníka</a:t>
            </a:r>
            <a:r>
              <a:rPr lang="cs-CZ" dirty="0"/>
              <a:t>, který se práva vyjádřit se k podkladům rozhodnutí vzdal</a:t>
            </a:r>
          </a:p>
          <a:p>
            <a:r>
              <a:rPr lang="cs-CZ" dirty="0"/>
              <a:t>povinnost SO účastníkovi řízení sdělit, že proces shromažďování pokladů pro rozhodnutí má za ukončený, neboť účastník řízení si sám nemůže učinit právně relevantní úsudek o tom, kdy okamžik ukončení shromažďování podkladů nastal</a:t>
            </a:r>
          </a:p>
        </p:txBody>
      </p:sp>
      <p:sp>
        <p:nvSpPr>
          <p:cNvPr id="3" name="Zástupný symbol pro číslo snímku 2">
            <a:extLst>
              <a:ext uri="{FF2B5EF4-FFF2-40B4-BE49-F238E27FC236}">
                <a16:creationId xmlns:a16="http://schemas.microsoft.com/office/drawing/2014/main" id="{28B6B959-F7DA-48D9-FDFF-A3B9AFF06A5A}"/>
              </a:ext>
            </a:extLst>
          </p:cNvPr>
          <p:cNvSpPr>
            <a:spLocks noGrp="1"/>
          </p:cNvSpPr>
          <p:nvPr>
            <p:ph type="sldNum" sz="quarter" idx="12"/>
          </p:nvPr>
        </p:nvSpPr>
        <p:spPr/>
        <p:txBody>
          <a:bodyPr/>
          <a:lstStyle/>
          <a:p>
            <a:fld id="{157D43A2-98E4-B24E-9228-7624BE346F8E}" type="slidenum">
              <a:rPr lang="cs-CZ" smtClean="0"/>
              <a:pPr/>
              <a:t>46</a:t>
            </a:fld>
            <a:endParaRPr lang="cs-CZ" dirty="0"/>
          </a:p>
        </p:txBody>
      </p:sp>
      <p:sp>
        <p:nvSpPr>
          <p:cNvPr id="4" name="Nadpis 3">
            <a:extLst>
              <a:ext uri="{FF2B5EF4-FFF2-40B4-BE49-F238E27FC236}">
                <a16:creationId xmlns:a16="http://schemas.microsoft.com/office/drawing/2014/main" id="{BB71DC24-05BD-A651-0E8D-4A94ABB269F0}"/>
              </a:ext>
            </a:extLst>
          </p:cNvPr>
          <p:cNvSpPr>
            <a:spLocks noGrp="1"/>
          </p:cNvSpPr>
          <p:nvPr>
            <p:ph type="title"/>
          </p:nvPr>
        </p:nvSpPr>
        <p:spPr/>
        <p:txBody>
          <a:bodyPr/>
          <a:lstStyle/>
          <a:p>
            <a:r>
              <a:rPr lang="cs-CZ" dirty="0"/>
              <a:t>§ 36 odst. 3 správního řádu </a:t>
            </a:r>
          </a:p>
        </p:txBody>
      </p:sp>
    </p:spTree>
    <p:extLst>
      <p:ext uri="{BB962C8B-B14F-4D97-AF65-F5344CB8AC3E}">
        <p14:creationId xmlns:p14="http://schemas.microsoft.com/office/powerpoint/2010/main" val="208350806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015A9088-52D3-80F4-DB2A-749C35EC1D19}"/>
              </a:ext>
            </a:extLst>
          </p:cNvPr>
          <p:cNvSpPr>
            <a:spLocks noGrp="1"/>
          </p:cNvSpPr>
          <p:nvPr>
            <p:ph idx="1"/>
          </p:nvPr>
        </p:nvSpPr>
        <p:spPr/>
        <p:txBody>
          <a:bodyPr/>
          <a:lstStyle/>
          <a:p>
            <a:r>
              <a:rPr lang="cs-CZ" dirty="0"/>
              <a:t>existence spoluvlastnických sporů neznamená, že se spoluvlastníci mezi sebou nemohou dopustit protiprávního jednání</a:t>
            </a:r>
          </a:p>
          <a:p>
            <a:r>
              <a:rPr lang="cs-CZ" dirty="0"/>
              <a:t>zákon chrání právo každé osoby na neomezený přístup k majetku, který spoluvlastní, není-li upraveno jinak</a:t>
            </a:r>
          </a:p>
          <a:p>
            <a:r>
              <a:rPr lang="cs-CZ" dirty="0"/>
              <a:t>nelze účelově zamezovat přístup k části společného majetku</a:t>
            </a:r>
          </a:p>
          <a:p>
            <a:r>
              <a:rPr lang="cs-CZ" dirty="0"/>
              <a:t>spoluvlastnictví pozemku s jinou osobou neznamená, že spoluvlastník může bez ohledu na další spoluvlastníky užívat společnou věc, nutnost respektovat práva všech spoluvlastníků</a:t>
            </a:r>
          </a:p>
        </p:txBody>
      </p:sp>
      <p:sp>
        <p:nvSpPr>
          <p:cNvPr id="3" name="Zástupný symbol pro číslo snímku 2">
            <a:extLst>
              <a:ext uri="{FF2B5EF4-FFF2-40B4-BE49-F238E27FC236}">
                <a16:creationId xmlns:a16="http://schemas.microsoft.com/office/drawing/2014/main" id="{F6CBF672-D5FC-D074-3B15-C95DCEDE05F2}"/>
              </a:ext>
            </a:extLst>
          </p:cNvPr>
          <p:cNvSpPr>
            <a:spLocks noGrp="1"/>
          </p:cNvSpPr>
          <p:nvPr>
            <p:ph type="sldNum" sz="quarter" idx="12"/>
          </p:nvPr>
        </p:nvSpPr>
        <p:spPr/>
        <p:txBody>
          <a:bodyPr/>
          <a:lstStyle/>
          <a:p>
            <a:fld id="{157D43A2-98E4-B24E-9228-7624BE346F8E}" type="slidenum">
              <a:rPr lang="cs-CZ" smtClean="0"/>
              <a:pPr/>
              <a:t>47</a:t>
            </a:fld>
            <a:endParaRPr lang="cs-CZ" dirty="0"/>
          </a:p>
        </p:txBody>
      </p:sp>
      <p:sp>
        <p:nvSpPr>
          <p:cNvPr id="4" name="Nadpis 3">
            <a:extLst>
              <a:ext uri="{FF2B5EF4-FFF2-40B4-BE49-F238E27FC236}">
                <a16:creationId xmlns:a16="http://schemas.microsoft.com/office/drawing/2014/main" id="{E4F86E1E-D287-CB81-9D6C-13BAC8F2364A}"/>
              </a:ext>
            </a:extLst>
          </p:cNvPr>
          <p:cNvSpPr>
            <a:spLocks noGrp="1"/>
          </p:cNvSpPr>
          <p:nvPr>
            <p:ph type="title"/>
          </p:nvPr>
        </p:nvSpPr>
        <p:spPr>
          <a:xfrm>
            <a:off x="422026" y="111760"/>
            <a:ext cx="11264900" cy="1186953"/>
          </a:xfrm>
        </p:spPr>
        <p:txBody>
          <a:bodyPr>
            <a:normAutofit fontScale="90000"/>
          </a:bodyPr>
          <a:lstStyle/>
          <a:p>
            <a:r>
              <a:rPr lang="cs-CZ" dirty="0"/>
              <a:t>Schválnost mezi spoluvlastníky pozemku  </a:t>
            </a:r>
          </a:p>
        </p:txBody>
      </p:sp>
    </p:spTree>
    <p:extLst>
      <p:ext uri="{BB962C8B-B14F-4D97-AF65-F5344CB8AC3E}">
        <p14:creationId xmlns:p14="http://schemas.microsoft.com/office/powerpoint/2010/main" val="28313530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1164AE4A-F4B8-1B94-BD06-611F95E54189}"/>
              </a:ext>
            </a:extLst>
          </p:cNvPr>
          <p:cNvSpPr>
            <a:spLocks noGrp="1"/>
          </p:cNvSpPr>
          <p:nvPr>
            <p:ph idx="1"/>
          </p:nvPr>
        </p:nvSpPr>
        <p:spPr/>
        <p:txBody>
          <a:bodyPr/>
          <a:lstStyle/>
          <a:p>
            <a:r>
              <a:rPr lang="cs-CZ" u="sng" dirty="0"/>
              <a:t>Zásada subsidiarity trestní represe</a:t>
            </a:r>
          </a:p>
          <a:p>
            <a:pPr lvl="1"/>
            <a:r>
              <a:rPr lang="cs-CZ" dirty="0" err="1"/>
              <a:t>správněprávní</a:t>
            </a:r>
            <a:r>
              <a:rPr lang="cs-CZ" dirty="0"/>
              <a:t> odpovědnost pachatele a </a:t>
            </a:r>
            <a:r>
              <a:rPr lang="cs-CZ" dirty="0" err="1"/>
              <a:t>správněprávní</a:t>
            </a:r>
            <a:r>
              <a:rPr lang="cs-CZ" dirty="0"/>
              <a:t> důsledky s ní spojené lze uplatňovat jen v případech společensky škodlivých, ve kterých nepostačuje uplatnění odpovědnosti podle jiného právního předpisu</a:t>
            </a:r>
          </a:p>
          <a:p>
            <a:pPr lvl="1"/>
            <a:r>
              <a:rPr lang="cs-CZ" dirty="0"/>
              <a:t>použití správního práva trestního je možné pouze tam, kde jiné prostředky ochrany práv fyzických či právnických osob selhaly, případně se ukázaly jako nedostatečné či nevhodné</a:t>
            </a:r>
          </a:p>
          <a:p>
            <a:endParaRPr lang="cs-CZ" dirty="0"/>
          </a:p>
        </p:txBody>
      </p:sp>
      <p:sp>
        <p:nvSpPr>
          <p:cNvPr id="3" name="Zástupný symbol pro číslo snímku 2">
            <a:extLst>
              <a:ext uri="{FF2B5EF4-FFF2-40B4-BE49-F238E27FC236}">
                <a16:creationId xmlns:a16="http://schemas.microsoft.com/office/drawing/2014/main" id="{2BC5537F-8872-AECE-C43F-57E6215BA91B}"/>
              </a:ext>
            </a:extLst>
          </p:cNvPr>
          <p:cNvSpPr>
            <a:spLocks noGrp="1"/>
          </p:cNvSpPr>
          <p:nvPr>
            <p:ph type="sldNum" sz="quarter" idx="12"/>
          </p:nvPr>
        </p:nvSpPr>
        <p:spPr/>
        <p:txBody>
          <a:bodyPr/>
          <a:lstStyle/>
          <a:p>
            <a:fld id="{157D43A2-98E4-B24E-9228-7624BE346F8E}" type="slidenum">
              <a:rPr lang="cs-CZ" smtClean="0"/>
              <a:pPr/>
              <a:t>48</a:t>
            </a:fld>
            <a:endParaRPr lang="cs-CZ" dirty="0"/>
          </a:p>
        </p:txBody>
      </p:sp>
      <p:sp>
        <p:nvSpPr>
          <p:cNvPr id="4" name="Nadpis 3">
            <a:extLst>
              <a:ext uri="{FF2B5EF4-FFF2-40B4-BE49-F238E27FC236}">
                <a16:creationId xmlns:a16="http://schemas.microsoft.com/office/drawing/2014/main" id="{4A74D92F-77C6-C596-509D-6DCB76E6BAE7}"/>
              </a:ext>
            </a:extLst>
          </p:cNvPr>
          <p:cNvSpPr>
            <a:spLocks noGrp="1"/>
          </p:cNvSpPr>
          <p:nvPr>
            <p:ph type="title"/>
          </p:nvPr>
        </p:nvSpPr>
        <p:spPr/>
        <p:txBody>
          <a:bodyPr/>
          <a:lstStyle/>
          <a:p>
            <a:r>
              <a:rPr lang="cs-CZ" dirty="0"/>
              <a:t>Přestupek x občanskoprávní spor </a:t>
            </a:r>
          </a:p>
        </p:txBody>
      </p:sp>
    </p:spTree>
    <p:extLst>
      <p:ext uri="{BB962C8B-B14F-4D97-AF65-F5344CB8AC3E}">
        <p14:creationId xmlns:p14="http://schemas.microsoft.com/office/powerpoint/2010/main" val="310808235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E32EAC7D-2C35-DB67-1CB5-C701BDDF8AC4}"/>
              </a:ext>
            </a:extLst>
          </p:cNvPr>
          <p:cNvSpPr>
            <a:spLocks noGrp="1"/>
          </p:cNvSpPr>
          <p:nvPr>
            <p:ph idx="1"/>
          </p:nvPr>
        </p:nvSpPr>
        <p:spPr/>
        <p:txBody>
          <a:bodyPr/>
          <a:lstStyle/>
          <a:p>
            <a:r>
              <a:rPr lang="cs-CZ" dirty="0"/>
              <a:t>v praxi často získáváno v součinnosti s PČR</a:t>
            </a:r>
          </a:p>
          <a:p>
            <a:r>
              <a:rPr lang="cs-CZ" dirty="0"/>
              <a:t>ode dne  23. 8. 2025 došlo ke změně registrace agendy ZOP v základním registru práv a povinnosti</a:t>
            </a:r>
          </a:p>
          <a:p>
            <a:pPr lvl="1"/>
            <a:r>
              <a:rPr lang="cs-CZ" dirty="0"/>
              <a:t>z evidence občanských průkazů lze přímo poskytnout tzv. digitální zpracování podoby držitele občanské průkazu </a:t>
            </a:r>
          </a:p>
          <a:p>
            <a:r>
              <a:rPr lang="cs-CZ" dirty="0"/>
              <a:t>evidence je vedena MV, odbor správních činnost</a:t>
            </a:r>
          </a:p>
          <a:p>
            <a:pPr lvl="1"/>
            <a:r>
              <a:rPr lang="cs-CZ" dirty="0"/>
              <a:t>žádost se podává do DS</a:t>
            </a:r>
          </a:p>
        </p:txBody>
      </p:sp>
      <p:sp>
        <p:nvSpPr>
          <p:cNvPr id="3" name="Zástupný symbol pro číslo snímku 2">
            <a:extLst>
              <a:ext uri="{FF2B5EF4-FFF2-40B4-BE49-F238E27FC236}">
                <a16:creationId xmlns:a16="http://schemas.microsoft.com/office/drawing/2014/main" id="{B0D9D1EA-849E-2F43-09B8-7C85147B5BCA}"/>
              </a:ext>
            </a:extLst>
          </p:cNvPr>
          <p:cNvSpPr>
            <a:spLocks noGrp="1"/>
          </p:cNvSpPr>
          <p:nvPr>
            <p:ph type="sldNum" sz="quarter" idx="12"/>
          </p:nvPr>
        </p:nvSpPr>
        <p:spPr/>
        <p:txBody>
          <a:bodyPr/>
          <a:lstStyle/>
          <a:p>
            <a:fld id="{157D43A2-98E4-B24E-9228-7624BE346F8E}" type="slidenum">
              <a:rPr lang="cs-CZ" smtClean="0"/>
              <a:pPr/>
              <a:t>49</a:t>
            </a:fld>
            <a:endParaRPr lang="cs-CZ" dirty="0"/>
          </a:p>
        </p:txBody>
      </p:sp>
      <p:sp>
        <p:nvSpPr>
          <p:cNvPr id="4" name="Nadpis 3">
            <a:extLst>
              <a:ext uri="{FF2B5EF4-FFF2-40B4-BE49-F238E27FC236}">
                <a16:creationId xmlns:a16="http://schemas.microsoft.com/office/drawing/2014/main" id="{DE44C42F-672A-0058-D0C5-54DB7B5A615F}"/>
              </a:ext>
            </a:extLst>
          </p:cNvPr>
          <p:cNvSpPr>
            <a:spLocks noGrp="1"/>
          </p:cNvSpPr>
          <p:nvPr>
            <p:ph type="title"/>
          </p:nvPr>
        </p:nvSpPr>
        <p:spPr/>
        <p:txBody>
          <a:bodyPr>
            <a:normAutofit/>
          </a:bodyPr>
          <a:lstStyle/>
          <a:p>
            <a:r>
              <a:rPr lang="cs-CZ" dirty="0"/>
              <a:t>Fotografie podezřelého z přestupku </a:t>
            </a:r>
          </a:p>
        </p:txBody>
      </p:sp>
    </p:spTree>
    <p:extLst>
      <p:ext uri="{BB962C8B-B14F-4D97-AF65-F5344CB8AC3E}">
        <p14:creationId xmlns:p14="http://schemas.microsoft.com/office/powerpoint/2010/main" val="19319468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7627AD34-9B39-C801-42B7-B1B298403E3F}"/>
              </a:ext>
            </a:extLst>
          </p:cNvPr>
          <p:cNvSpPr>
            <a:spLocks noGrp="1"/>
          </p:cNvSpPr>
          <p:nvPr>
            <p:ph idx="1"/>
          </p:nvPr>
        </p:nvSpPr>
        <p:spPr/>
        <p:txBody>
          <a:bodyPr>
            <a:normAutofit/>
          </a:bodyPr>
          <a:lstStyle/>
          <a:p>
            <a:r>
              <a:rPr lang="cs-CZ" sz="2600" dirty="0"/>
              <a:t>Zákon č. </a:t>
            </a:r>
            <a:r>
              <a:rPr lang="cs-CZ" sz="2600" b="1" dirty="0"/>
              <a:t>78/2025 Sb.</a:t>
            </a:r>
            <a:r>
              <a:rPr lang="cs-CZ" sz="2600" dirty="0"/>
              <a:t>,</a:t>
            </a:r>
            <a:r>
              <a:rPr lang="cs-CZ" sz="2600" b="1" dirty="0"/>
              <a:t> </a:t>
            </a:r>
            <a:r>
              <a:rPr lang="cs-CZ" sz="2600" dirty="0"/>
              <a:t>kterým se mění zákon č. 89/2012 Sb., občanský zákoník, a další zákony v souvislosti s potíráním domácího násilí</a:t>
            </a:r>
          </a:p>
          <a:p>
            <a:r>
              <a:rPr lang="cs-CZ" sz="2600" dirty="0"/>
              <a:t>účinnost </a:t>
            </a:r>
            <a:r>
              <a:rPr lang="cs-CZ" sz="2600" dirty="0">
                <a:solidFill>
                  <a:srgbClr val="00B0F0"/>
                </a:solidFill>
              </a:rPr>
              <a:t>od 1. 7. 2025</a:t>
            </a:r>
          </a:p>
          <a:p>
            <a:pPr marL="0" indent="0">
              <a:buNone/>
            </a:pPr>
            <a:r>
              <a:rPr lang="cs-CZ" sz="2400" dirty="0"/>
              <a:t>§ 71 Osoba přímo postižená spácháním přestupků </a:t>
            </a:r>
            <a:r>
              <a:rPr lang="cs-CZ" sz="2400" dirty="0">
                <a:solidFill>
                  <a:srgbClr val="FF0000"/>
                </a:solidFill>
              </a:rPr>
              <a:t>a důvěrník - </a:t>
            </a:r>
            <a:r>
              <a:rPr lang="cs-CZ" sz="2400" dirty="0"/>
              <a:t>nový odst. 2 </a:t>
            </a:r>
          </a:p>
          <a:p>
            <a:pPr marL="0" indent="0">
              <a:buNone/>
            </a:pPr>
            <a:r>
              <a:rPr lang="cs-CZ" sz="2000" dirty="0">
                <a:solidFill>
                  <a:srgbClr val="FF0000"/>
                </a:solidFill>
              </a:rPr>
              <a:t>Osoba přímo postižená spácháním přestupku má právo na doprovod důvěrníkem. Důvěrníkem může být kterákoli plně svéprávná fyzická osoba, kterou si osoba přímo postižená přestupkem zvolí. Důvěrník poskytuje osobě přímo postižené spácháním přestupku potřebnou, zejména psychickou, pomoc. Důvěrníkem nemůže být osoba, která má v řízení o přestupku postavení obviněného, zmocněnce obviněného, svědka, znalce nebo tlumočníka. Důvěrník nemůže zasahovat do průběhu úkonu a řízení. </a:t>
            </a:r>
          </a:p>
        </p:txBody>
      </p:sp>
      <p:sp>
        <p:nvSpPr>
          <p:cNvPr id="3" name="Zástupný symbol pro číslo snímku 2">
            <a:extLst>
              <a:ext uri="{FF2B5EF4-FFF2-40B4-BE49-F238E27FC236}">
                <a16:creationId xmlns:a16="http://schemas.microsoft.com/office/drawing/2014/main" id="{6E2690E9-6A5A-3BD3-3BA1-4005B49B919B}"/>
              </a:ext>
            </a:extLst>
          </p:cNvPr>
          <p:cNvSpPr>
            <a:spLocks noGrp="1"/>
          </p:cNvSpPr>
          <p:nvPr>
            <p:ph type="sldNum" sz="quarter" idx="12"/>
          </p:nvPr>
        </p:nvSpPr>
        <p:spPr/>
        <p:txBody>
          <a:bodyPr/>
          <a:lstStyle/>
          <a:p>
            <a:fld id="{157D43A2-98E4-B24E-9228-7624BE346F8E}" type="slidenum">
              <a:rPr lang="cs-CZ" smtClean="0"/>
              <a:pPr/>
              <a:t>5</a:t>
            </a:fld>
            <a:endParaRPr lang="cs-CZ" dirty="0"/>
          </a:p>
        </p:txBody>
      </p:sp>
      <p:sp>
        <p:nvSpPr>
          <p:cNvPr id="4" name="Nadpis 3">
            <a:extLst>
              <a:ext uri="{FF2B5EF4-FFF2-40B4-BE49-F238E27FC236}">
                <a16:creationId xmlns:a16="http://schemas.microsoft.com/office/drawing/2014/main" id="{74519628-DC8C-6FE4-459C-06B5E28D881B}"/>
              </a:ext>
            </a:extLst>
          </p:cNvPr>
          <p:cNvSpPr>
            <a:spLocks noGrp="1"/>
          </p:cNvSpPr>
          <p:nvPr>
            <p:ph type="title"/>
          </p:nvPr>
        </p:nvSpPr>
        <p:spPr/>
        <p:txBody>
          <a:bodyPr/>
          <a:lstStyle/>
          <a:p>
            <a:r>
              <a:rPr lang="cs-CZ" dirty="0"/>
              <a:t>Aktuální legislativní změny    </a:t>
            </a:r>
          </a:p>
        </p:txBody>
      </p:sp>
    </p:spTree>
    <p:extLst>
      <p:ext uri="{BB962C8B-B14F-4D97-AF65-F5344CB8AC3E}">
        <p14:creationId xmlns:p14="http://schemas.microsoft.com/office/powerpoint/2010/main" val="83048005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8AD97C29-E986-7FCB-8319-BFDA6FD5BDE3}"/>
              </a:ext>
            </a:extLst>
          </p:cNvPr>
          <p:cNvSpPr>
            <a:spLocks noGrp="1"/>
          </p:cNvSpPr>
          <p:nvPr>
            <p:ph idx="1"/>
          </p:nvPr>
        </p:nvSpPr>
        <p:spPr>
          <a:xfrm>
            <a:off x="422026" y="1310640"/>
            <a:ext cx="11597254" cy="5425440"/>
          </a:xfrm>
        </p:spPr>
        <p:txBody>
          <a:bodyPr>
            <a:normAutofit fontScale="92500" lnSpcReduction="20000"/>
          </a:bodyPr>
          <a:lstStyle/>
          <a:p>
            <a:pPr marL="0" lvl="0" indent="0">
              <a:buNone/>
            </a:pPr>
            <a:r>
              <a:rPr lang="cs-CZ" dirty="0"/>
              <a:t>Pokud přestupkové řízení zastavuji usnesením poznamenaným do spisu (například dle </a:t>
            </a:r>
            <a:r>
              <a:rPr lang="cs-CZ" dirty="0" err="1"/>
              <a:t>ust</a:t>
            </a:r>
            <a:r>
              <a:rPr lang="cs-CZ" dirty="0"/>
              <a:t>. § 86/1 m) zákona o odpovědnosti za přestupky a řízení o nich), zasílám vyrozumění o zastavení řízení jen účastníkům řízení (tedy obviněnému z přestupku, případně poškozenému), ale nikoliv osobě přímo postižené spácháním přestupku? A musím ještě klasicky před vydáním usnesení seznámit osobu přímo postiženou spácháním přestupku a obviněného (případně poškozeného) s obsahem spisového materiálu? Nebo pokud je zjevné, že už k tomu nic dalšího nemají, mohu vydat usnesení o zastavení řízení i bez jejich seznámení se spisem? (Například za situace, že proběhlo ústní jednání, kam se obviněný nedostavil…)</a:t>
            </a:r>
          </a:p>
          <a:p>
            <a:pPr marL="0" indent="0">
              <a:buNone/>
            </a:pPr>
            <a:r>
              <a:rPr lang="cs-CZ" dirty="0"/>
              <a:t>- </a:t>
            </a:r>
            <a:r>
              <a:rPr lang="cs-CZ" dirty="0">
                <a:solidFill>
                  <a:schemeClr val="accent6">
                    <a:lumMod val="75000"/>
                  </a:schemeClr>
                </a:solidFill>
              </a:rPr>
              <a:t>Usnesení o zastavení řízení poznamenané do spisu, se </a:t>
            </a:r>
            <a:r>
              <a:rPr lang="cs-CZ" b="1" dirty="0">
                <a:solidFill>
                  <a:schemeClr val="accent6">
                    <a:lumMod val="75000"/>
                  </a:schemeClr>
                </a:solidFill>
              </a:rPr>
              <a:t>oznamuje vyrozuměním jen účastníkům řízení (obviněnému, popř. poškozenému), ale z procesní opatrnosti doporučujeme zaslat také osobě PPSP</a:t>
            </a:r>
            <a:r>
              <a:rPr lang="cs-CZ" dirty="0">
                <a:solidFill>
                  <a:schemeClr val="accent6">
                    <a:lumMod val="75000"/>
                  </a:schemeClr>
                </a:solidFill>
              </a:rPr>
              <a:t>.</a:t>
            </a:r>
          </a:p>
          <a:p>
            <a:pPr marL="0" indent="0">
              <a:buNone/>
            </a:pPr>
            <a:r>
              <a:rPr lang="cs-CZ" sz="1800" i="1" dirty="0">
                <a:latin typeface="Calibri" panose="020F0502020204030204" pitchFamily="34" charset="0"/>
                <a:ea typeface="Calibri" panose="020F0502020204030204" pitchFamily="34" charset="0"/>
              </a:rPr>
              <a:t>- </a:t>
            </a:r>
            <a:r>
              <a:rPr lang="cs-CZ" dirty="0">
                <a:solidFill>
                  <a:schemeClr val="accent6">
                    <a:lumMod val="75000"/>
                  </a:schemeClr>
                </a:solidFill>
              </a:rPr>
              <a:t>Podle § 36/3 SŘ  mají účastníci právo vyjádřit se k podkladům před vydáním </a:t>
            </a:r>
            <a:r>
              <a:rPr lang="cs-CZ" b="1" dirty="0">
                <a:solidFill>
                  <a:schemeClr val="accent6">
                    <a:lumMod val="75000"/>
                  </a:schemeClr>
                </a:solidFill>
              </a:rPr>
              <a:t>rozhodnutí</a:t>
            </a:r>
            <a:r>
              <a:rPr lang="cs-CZ" dirty="0">
                <a:solidFill>
                  <a:schemeClr val="accent6">
                    <a:lumMod val="75000"/>
                  </a:schemeClr>
                </a:solidFill>
              </a:rPr>
              <a:t>, při zastavení řízení se nevydává meritorní rozhodnutí o vině a trestu. Není nezbytné je znovu seznamovat, pokud měli možnost se vyjádřit a je zjevné, že další podklady nevznikly.</a:t>
            </a:r>
          </a:p>
        </p:txBody>
      </p:sp>
      <p:sp>
        <p:nvSpPr>
          <p:cNvPr id="3" name="Zástupný symbol pro číslo snímku 2">
            <a:extLst>
              <a:ext uri="{FF2B5EF4-FFF2-40B4-BE49-F238E27FC236}">
                <a16:creationId xmlns:a16="http://schemas.microsoft.com/office/drawing/2014/main" id="{C5B29B68-7470-7C65-496E-F8E376018583}"/>
              </a:ext>
            </a:extLst>
          </p:cNvPr>
          <p:cNvSpPr>
            <a:spLocks noGrp="1"/>
          </p:cNvSpPr>
          <p:nvPr>
            <p:ph type="sldNum" sz="quarter" idx="12"/>
          </p:nvPr>
        </p:nvSpPr>
        <p:spPr>
          <a:xfrm>
            <a:off x="9042400" y="5951387"/>
            <a:ext cx="2976880" cy="906613"/>
          </a:xfrm>
        </p:spPr>
        <p:txBody>
          <a:bodyPr/>
          <a:lstStyle/>
          <a:p>
            <a:fld id="{157D43A2-98E4-B24E-9228-7624BE346F8E}" type="slidenum">
              <a:rPr lang="cs-CZ" smtClean="0"/>
              <a:pPr/>
              <a:t>50</a:t>
            </a:fld>
            <a:endParaRPr lang="cs-CZ" dirty="0"/>
          </a:p>
        </p:txBody>
      </p:sp>
      <p:sp>
        <p:nvSpPr>
          <p:cNvPr id="4" name="Nadpis 3">
            <a:extLst>
              <a:ext uri="{FF2B5EF4-FFF2-40B4-BE49-F238E27FC236}">
                <a16:creationId xmlns:a16="http://schemas.microsoft.com/office/drawing/2014/main" id="{758DC812-C476-C8C6-C3D5-8EB660CFC17F}"/>
              </a:ext>
            </a:extLst>
          </p:cNvPr>
          <p:cNvSpPr>
            <a:spLocks noGrp="1"/>
          </p:cNvSpPr>
          <p:nvPr>
            <p:ph type="title"/>
          </p:nvPr>
        </p:nvSpPr>
        <p:spPr>
          <a:xfrm>
            <a:off x="422026" y="286108"/>
            <a:ext cx="11264900" cy="931325"/>
          </a:xfrm>
        </p:spPr>
        <p:txBody>
          <a:bodyPr/>
          <a:lstStyle/>
          <a:p>
            <a:r>
              <a:rPr lang="cs-CZ" dirty="0"/>
              <a:t>Dotazy</a:t>
            </a:r>
          </a:p>
        </p:txBody>
      </p:sp>
    </p:spTree>
    <p:extLst>
      <p:ext uri="{BB962C8B-B14F-4D97-AF65-F5344CB8AC3E}">
        <p14:creationId xmlns:p14="http://schemas.microsoft.com/office/powerpoint/2010/main" val="210977641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F31F4FB8-EF05-0F3B-3E67-8116F9518B10}"/>
              </a:ext>
            </a:extLst>
          </p:cNvPr>
          <p:cNvSpPr>
            <a:spLocks noGrp="1"/>
          </p:cNvSpPr>
          <p:nvPr>
            <p:ph idx="1"/>
          </p:nvPr>
        </p:nvSpPr>
        <p:spPr/>
        <p:txBody>
          <a:bodyPr>
            <a:normAutofit fontScale="92500"/>
          </a:bodyPr>
          <a:lstStyle/>
          <a:p>
            <a:pPr marL="0" indent="0" algn="just">
              <a:buNone/>
            </a:pPr>
            <a:r>
              <a:rPr lang="cs-CZ" b="1" dirty="0"/>
              <a:t>Případně ještě něco k opatrovníkům co se týká finanční stránky, tedy že obviněný nemůže disponovat s částkou například nad 400 Kč – opatrovníka jen vyrozumívám o všech úkonech a poté mu pošlu na vědomí pravomocné rozhodnutí?</a:t>
            </a:r>
          </a:p>
          <a:p>
            <a:pPr marL="0" indent="0" algn="just">
              <a:buNone/>
            </a:pPr>
            <a:r>
              <a:rPr lang="cs-CZ" b="1" dirty="0">
                <a:solidFill>
                  <a:srgbClr val="00B050"/>
                </a:solidFill>
              </a:rPr>
              <a:t>Pokud obviněný není omezen ve svéprávnosti tak, že není schopen samostatně jednat před správními orgány, ale jen ohledně nakládání </a:t>
            </a:r>
            <a:br>
              <a:rPr lang="cs-CZ" b="1" dirty="0">
                <a:solidFill>
                  <a:srgbClr val="00B050"/>
                </a:solidFill>
              </a:rPr>
            </a:br>
            <a:r>
              <a:rPr lang="cs-CZ" b="1" dirty="0">
                <a:solidFill>
                  <a:srgbClr val="00B050"/>
                </a:solidFill>
              </a:rPr>
              <a:t>s částkou např. nad 400 Kč, potom opatrovníka obviněného v zásadě </a:t>
            </a:r>
            <a:r>
              <a:rPr lang="cs-CZ" b="1" u="sng" dirty="0">
                <a:solidFill>
                  <a:srgbClr val="00B050"/>
                </a:solidFill>
              </a:rPr>
              <a:t>není nutné vyrozumívat o všech úkonech přestupkového řízení </a:t>
            </a:r>
            <a:r>
              <a:rPr lang="cs-CZ" b="1" dirty="0">
                <a:solidFill>
                  <a:srgbClr val="00B050"/>
                </a:solidFill>
              </a:rPr>
              <a:t>a zašle se mu až pravomocné rozhodnutí, kterým mu byla uložena pokuta, případně i povinnost nahradit náklady řízení či způsobenou škodu, </a:t>
            </a:r>
            <a:br>
              <a:rPr lang="cs-CZ" b="1" dirty="0">
                <a:solidFill>
                  <a:srgbClr val="00B050"/>
                </a:solidFill>
              </a:rPr>
            </a:br>
            <a:r>
              <a:rPr lang="cs-CZ" b="1" dirty="0">
                <a:solidFill>
                  <a:srgbClr val="00B050"/>
                </a:solidFill>
              </a:rPr>
              <a:t>ve výši přesahující částku, se kterou může obviněný samostatně disponovat, aby opatrovník mohl zajistit úhradu částky (částek).</a:t>
            </a:r>
          </a:p>
          <a:p>
            <a:endParaRPr lang="cs-CZ" dirty="0"/>
          </a:p>
        </p:txBody>
      </p:sp>
      <p:sp>
        <p:nvSpPr>
          <p:cNvPr id="3" name="Zástupný symbol pro číslo snímku 2">
            <a:extLst>
              <a:ext uri="{FF2B5EF4-FFF2-40B4-BE49-F238E27FC236}">
                <a16:creationId xmlns:a16="http://schemas.microsoft.com/office/drawing/2014/main" id="{3172B34B-CF42-6321-3797-BC77975E1398}"/>
              </a:ext>
            </a:extLst>
          </p:cNvPr>
          <p:cNvSpPr>
            <a:spLocks noGrp="1"/>
          </p:cNvSpPr>
          <p:nvPr>
            <p:ph type="sldNum" sz="quarter" idx="12"/>
          </p:nvPr>
        </p:nvSpPr>
        <p:spPr/>
        <p:txBody>
          <a:bodyPr/>
          <a:lstStyle/>
          <a:p>
            <a:fld id="{157D43A2-98E4-B24E-9228-7624BE346F8E}" type="slidenum">
              <a:rPr lang="cs-CZ" smtClean="0"/>
              <a:pPr/>
              <a:t>51</a:t>
            </a:fld>
            <a:endParaRPr lang="cs-CZ" dirty="0"/>
          </a:p>
        </p:txBody>
      </p:sp>
      <p:sp>
        <p:nvSpPr>
          <p:cNvPr id="4" name="Nadpis 3">
            <a:extLst>
              <a:ext uri="{FF2B5EF4-FFF2-40B4-BE49-F238E27FC236}">
                <a16:creationId xmlns:a16="http://schemas.microsoft.com/office/drawing/2014/main" id="{5D0E80C8-1D2D-C548-A4CC-C232F4F5BE2B}"/>
              </a:ext>
            </a:extLst>
          </p:cNvPr>
          <p:cNvSpPr>
            <a:spLocks noGrp="1"/>
          </p:cNvSpPr>
          <p:nvPr>
            <p:ph type="title"/>
          </p:nvPr>
        </p:nvSpPr>
        <p:spPr>
          <a:xfrm>
            <a:off x="422026" y="226244"/>
            <a:ext cx="11264900" cy="1072470"/>
          </a:xfrm>
        </p:spPr>
        <p:txBody>
          <a:bodyPr>
            <a:noAutofit/>
          </a:bodyPr>
          <a:lstStyle/>
          <a:p>
            <a:r>
              <a:rPr lang="cs-CZ" sz="3600" dirty="0"/>
              <a:t>Dotazy – Opatrovník obviněného, který je omezený ve svéprávnosti</a:t>
            </a:r>
          </a:p>
        </p:txBody>
      </p:sp>
    </p:spTree>
    <p:extLst>
      <p:ext uri="{BB962C8B-B14F-4D97-AF65-F5344CB8AC3E}">
        <p14:creationId xmlns:p14="http://schemas.microsoft.com/office/powerpoint/2010/main" val="7632790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986EB3D4-5EB9-D393-B093-CB964DDE56A3}"/>
              </a:ext>
            </a:extLst>
          </p:cNvPr>
          <p:cNvSpPr>
            <a:spLocks noGrp="1"/>
          </p:cNvSpPr>
          <p:nvPr>
            <p:ph idx="1"/>
          </p:nvPr>
        </p:nvSpPr>
        <p:spPr/>
        <p:txBody>
          <a:bodyPr>
            <a:normAutofit fontScale="92500"/>
          </a:bodyPr>
          <a:lstStyle/>
          <a:p>
            <a:pPr marL="0" indent="0" algn="just">
              <a:buNone/>
            </a:pPr>
            <a:r>
              <a:rPr lang="cs-CZ" b="1" dirty="0">
                <a:solidFill>
                  <a:srgbClr val="00B050"/>
                </a:solidFill>
              </a:rPr>
              <a:t>Vždy je nutné pečlivě zkoumat na základě rozsudku soudu o omezení svéprávnosti a na základě listiny opatrovníka (kterou opatrovník prokazuje své oprávnění jednat za opatrovance), v čem konkrétně je svéprávnost obviněného omezena a při jakých úkonech či jednáních je opatrovník oprávněn (ale i povinen) za něho jednat.</a:t>
            </a:r>
          </a:p>
          <a:p>
            <a:pPr marL="0" indent="0" algn="just">
              <a:buNone/>
            </a:pPr>
            <a:r>
              <a:rPr lang="cs-CZ" b="1" dirty="0">
                <a:solidFill>
                  <a:srgbClr val="00B050"/>
                </a:solidFill>
              </a:rPr>
              <a:t>S ohledem na zásadu dobré správy se však jeví jako vhodné, </a:t>
            </a:r>
            <a:br>
              <a:rPr lang="cs-CZ" b="1" dirty="0">
                <a:solidFill>
                  <a:srgbClr val="00B050"/>
                </a:solidFill>
              </a:rPr>
            </a:br>
            <a:r>
              <a:rPr lang="cs-CZ" b="1" dirty="0">
                <a:solidFill>
                  <a:srgbClr val="00B050"/>
                </a:solidFill>
              </a:rPr>
              <a:t>aby správní orgán po zahájení přestupkového řízení v případě, </a:t>
            </a:r>
            <a:br>
              <a:rPr lang="cs-CZ" b="1" dirty="0">
                <a:solidFill>
                  <a:srgbClr val="00B050"/>
                </a:solidFill>
              </a:rPr>
            </a:br>
            <a:r>
              <a:rPr lang="cs-CZ" b="1" dirty="0">
                <a:solidFill>
                  <a:srgbClr val="00B050"/>
                </a:solidFill>
              </a:rPr>
              <a:t>že zjistí, že je obviněný nějak omezený ve svéprávnosti a má opatrovníka, opatrovníka vyrozuměl, že je proti jeho </a:t>
            </a:r>
            <a:r>
              <a:rPr lang="cs-CZ" b="1" dirty="0" err="1">
                <a:solidFill>
                  <a:srgbClr val="00B050"/>
                </a:solidFill>
              </a:rPr>
              <a:t>opatrovanci</a:t>
            </a:r>
            <a:r>
              <a:rPr lang="cs-CZ" b="1" dirty="0">
                <a:solidFill>
                  <a:srgbClr val="00B050"/>
                </a:solidFill>
              </a:rPr>
              <a:t> vedeno přestupkové řízení, ze kterého by mu mohla vzniknout povinnost zaplatit pokutu, případně náklady řízení a škodu ve výši přesahující částku, se kterou je oprávněn samostatně nakládat.</a:t>
            </a:r>
          </a:p>
        </p:txBody>
      </p:sp>
      <p:sp>
        <p:nvSpPr>
          <p:cNvPr id="3" name="Zástupný symbol pro číslo snímku 2">
            <a:extLst>
              <a:ext uri="{FF2B5EF4-FFF2-40B4-BE49-F238E27FC236}">
                <a16:creationId xmlns:a16="http://schemas.microsoft.com/office/drawing/2014/main" id="{BDED038E-A1E6-6164-EEFF-6BA538CB55CA}"/>
              </a:ext>
            </a:extLst>
          </p:cNvPr>
          <p:cNvSpPr>
            <a:spLocks noGrp="1"/>
          </p:cNvSpPr>
          <p:nvPr>
            <p:ph type="sldNum" sz="quarter" idx="12"/>
          </p:nvPr>
        </p:nvSpPr>
        <p:spPr/>
        <p:txBody>
          <a:bodyPr/>
          <a:lstStyle/>
          <a:p>
            <a:fld id="{157D43A2-98E4-B24E-9228-7624BE346F8E}" type="slidenum">
              <a:rPr lang="cs-CZ" smtClean="0"/>
              <a:pPr/>
              <a:t>52</a:t>
            </a:fld>
            <a:endParaRPr lang="cs-CZ" dirty="0"/>
          </a:p>
        </p:txBody>
      </p:sp>
      <p:sp>
        <p:nvSpPr>
          <p:cNvPr id="4" name="Nadpis 3">
            <a:extLst>
              <a:ext uri="{FF2B5EF4-FFF2-40B4-BE49-F238E27FC236}">
                <a16:creationId xmlns:a16="http://schemas.microsoft.com/office/drawing/2014/main" id="{A64BB575-032A-494B-06E3-FD92DA881C76}"/>
              </a:ext>
            </a:extLst>
          </p:cNvPr>
          <p:cNvSpPr>
            <a:spLocks noGrp="1"/>
          </p:cNvSpPr>
          <p:nvPr>
            <p:ph type="title"/>
          </p:nvPr>
        </p:nvSpPr>
        <p:spPr>
          <a:xfrm>
            <a:off x="422026" y="131976"/>
            <a:ext cx="11264900" cy="1166738"/>
          </a:xfrm>
        </p:spPr>
        <p:txBody>
          <a:bodyPr>
            <a:normAutofit fontScale="90000"/>
          </a:bodyPr>
          <a:lstStyle/>
          <a:p>
            <a:r>
              <a:rPr lang="cs-CZ" dirty="0"/>
              <a:t>Dotazy – Opatrovník obviněného, který je omezený ve svéprávnosti</a:t>
            </a:r>
          </a:p>
        </p:txBody>
      </p:sp>
    </p:spTree>
    <p:extLst>
      <p:ext uri="{BB962C8B-B14F-4D97-AF65-F5344CB8AC3E}">
        <p14:creationId xmlns:p14="http://schemas.microsoft.com/office/powerpoint/2010/main" val="7976179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44D83A77-101D-4B52-53EF-C8F0AA8D7EF4}"/>
              </a:ext>
            </a:extLst>
          </p:cNvPr>
          <p:cNvSpPr>
            <a:spLocks noGrp="1"/>
          </p:cNvSpPr>
          <p:nvPr>
            <p:ph idx="1"/>
          </p:nvPr>
        </p:nvSpPr>
        <p:spPr/>
        <p:txBody>
          <a:bodyPr>
            <a:normAutofit/>
          </a:bodyPr>
          <a:lstStyle/>
          <a:p>
            <a:pPr marL="0" indent="0" algn="just">
              <a:buNone/>
            </a:pPr>
            <a:r>
              <a:rPr lang="cs-CZ" b="1" dirty="0">
                <a:solidFill>
                  <a:srgbClr val="00B050"/>
                </a:solidFill>
              </a:rPr>
              <a:t>Tím se navíc obviněnému a jeho opatrovníkovi umožní, aby </a:t>
            </a:r>
            <a:br>
              <a:rPr lang="cs-CZ" b="1" dirty="0">
                <a:solidFill>
                  <a:srgbClr val="00B050"/>
                </a:solidFill>
              </a:rPr>
            </a:br>
            <a:r>
              <a:rPr lang="cs-CZ" b="1" dirty="0">
                <a:solidFill>
                  <a:srgbClr val="00B050"/>
                </a:solidFill>
              </a:rPr>
              <a:t>po vzájemné dohodě případně obviněný udělil opatrovníkovi plnou moc pro zastupování v daném přestupkovém řízení, pokud se obviněný sám necítí na to, aby před správním orgánem samostatně hájil svoje práva. Jinak než na základě plné moci udělené mu obviněným však opatrovník v případě, že obviněný není omezen tak, že není schopen samostatně jednat </a:t>
            </a:r>
            <a:br>
              <a:rPr lang="cs-CZ" b="1" dirty="0">
                <a:solidFill>
                  <a:srgbClr val="00B050"/>
                </a:solidFill>
              </a:rPr>
            </a:br>
            <a:r>
              <a:rPr lang="cs-CZ" b="1" dirty="0">
                <a:solidFill>
                  <a:srgbClr val="00B050"/>
                </a:solidFill>
              </a:rPr>
              <a:t>před správními orgány, nemůže v řízení vystupovat jako jeho zástupce, tedy nemůže za obviněného podat ani odvolání.</a:t>
            </a:r>
          </a:p>
          <a:p>
            <a:endParaRPr lang="cs-CZ" dirty="0"/>
          </a:p>
        </p:txBody>
      </p:sp>
      <p:sp>
        <p:nvSpPr>
          <p:cNvPr id="3" name="Zástupný symbol pro číslo snímku 2">
            <a:extLst>
              <a:ext uri="{FF2B5EF4-FFF2-40B4-BE49-F238E27FC236}">
                <a16:creationId xmlns:a16="http://schemas.microsoft.com/office/drawing/2014/main" id="{F40A5C03-2FB4-3DAA-DF35-73C726B0CAB3}"/>
              </a:ext>
            </a:extLst>
          </p:cNvPr>
          <p:cNvSpPr>
            <a:spLocks noGrp="1"/>
          </p:cNvSpPr>
          <p:nvPr>
            <p:ph type="sldNum" sz="quarter" idx="12"/>
          </p:nvPr>
        </p:nvSpPr>
        <p:spPr/>
        <p:txBody>
          <a:bodyPr/>
          <a:lstStyle/>
          <a:p>
            <a:fld id="{157D43A2-98E4-B24E-9228-7624BE346F8E}" type="slidenum">
              <a:rPr lang="cs-CZ" smtClean="0"/>
              <a:pPr/>
              <a:t>53</a:t>
            </a:fld>
            <a:endParaRPr lang="cs-CZ" dirty="0"/>
          </a:p>
        </p:txBody>
      </p:sp>
      <p:sp>
        <p:nvSpPr>
          <p:cNvPr id="4" name="Nadpis 3">
            <a:extLst>
              <a:ext uri="{FF2B5EF4-FFF2-40B4-BE49-F238E27FC236}">
                <a16:creationId xmlns:a16="http://schemas.microsoft.com/office/drawing/2014/main" id="{F69D600D-6FB6-3449-0ADF-03F06C581CF3}"/>
              </a:ext>
            </a:extLst>
          </p:cNvPr>
          <p:cNvSpPr>
            <a:spLocks noGrp="1"/>
          </p:cNvSpPr>
          <p:nvPr>
            <p:ph type="title"/>
          </p:nvPr>
        </p:nvSpPr>
        <p:spPr>
          <a:xfrm>
            <a:off x="422026" y="160256"/>
            <a:ext cx="11264900" cy="1138457"/>
          </a:xfrm>
        </p:spPr>
        <p:txBody>
          <a:bodyPr>
            <a:normAutofit fontScale="90000"/>
          </a:bodyPr>
          <a:lstStyle/>
          <a:p>
            <a:r>
              <a:rPr lang="cs-CZ" dirty="0"/>
              <a:t>Dotazy – Opatrovník obviněného, který je omezený ve svéprávnosti</a:t>
            </a:r>
          </a:p>
        </p:txBody>
      </p:sp>
    </p:spTree>
    <p:extLst>
      <p:ext uri="{BB962C8B-B14F-4D97-AF65-F5344CB8AC3E}">
        <p14:creationId xmlns:p14="http://schemas.microsoft.com/office/powerpoint/2010/main" val="210179580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B0129B64-E2D0-EE32-69C5-FBEF97A5AE2E}"/>
              </a:ext>
            </a:extLst>
          </p:cNvPr>
          <p:cNvSpPr>
            <a:spLocks noGrp="1"/>
          </p:cNvSpPr>
          <p:nvPr>
            <p:ph idx="1"/>
          </p:nvPr>
        </p:nvSpPr>
        <p:spPr/>
        <p:txBody>
          <a:bodyPr>
            <a:normAutofit fontScale="92500" lnSpcReduction="20000"/>
          </a:bodyPr>
          <a:lstStyle/>
          <a:p>
            <a:pPr marL="0" indent="0">
              <a:buNone/>
            </a:pPr>
            <a:r>
              <a:rPr lang="cs-CZ" b="1" dirty="0"/>
              <a:t>V souvislosti s osobami omezenými ve svéprávnosti se jeví jako vhodné připomenout rozdíl: </a:t>
            </a:r>
          </a:p>
          <a:p>
            <a:pPr marL="2508250" indent="-2508250" algn="just">
              <a:buNone/>
            </a:pPr>
            <a:r>
              <a:rPr lang="cs-CZ" b="1" u="sng" dirty="0">
                <a:solidFill>
                  <a:srgbClr val="00B050"/>
                </a:solidFill>
              </a:rPr>
              <a:t>Nepříčetnost</a:t>
            </a:r>
            <a:r>
              <a:rPr lang="cs-CZ" b="1" dirty="0">
                <a:solidFill>
                  <a:srgbClr val="00B050"/>
                </a:solidFill>
              </a:rPr>
              <a:t> </a:t>
            </a:r>
          </a:p>
          <a:p>
            <a:pPr marL="442913" indent="-442913" algn="just">
              <a:buNone/>
            </a:pPr>
            <a:r>
              <a:rPr lang="cs-CZ" b="1" dirty="0">
                <a:solidFill>
                  <a:srgbClr val="00B050"/>
                </a:solidFill>
              </a:rPr>
              <a:t>- </a:t>
            </a:r>
            <a:r>
              <a:rPr lang="cs-CZ" dirty="0">
                <a:solidFill>
                  <a:srgbClr val="00B050"/>
                </a:solidFill>
              </a:rPr>
              <a:t>okolnost vylučující odpovědnost za přestupek (§ 19 zákona </a:t>
            </a:r>
            <a:br>
              <a:rPr lang="cs-CZ" dirty="0">
                <a:solidFill>
                  <a:srgbClr val="00B050"/>
                </a:solidFill>
              </a:rPr>
            </a:br>
            <a:r>
              <a:rPr lang="cs-CZ" dirty="0">
                <a:solidFill>
                  <a:srgbClr val="00B050"/>
                </a:solidFill>
              </a:rPr>
              <a:t>č. 250/2016 Sb., o odpovědnosti za přestupky a řízení o nich – za přestupek není odpovědný ten, kdo pro duševní poruchu v době jeho spáchání nemohl rozpoznat protiprávnost svého jednání nebo své jednání ovládat </a:t>
            </a:r>
          </a:p>
          <a:p>
            <a:pPr marL="2508250" indent="-2508250" algn="just">
              <a:buNone/>
            </a:pPr>
            <a:r>
              <a:rPr lang="cs-CZ" b="1" u="sng" dirty="0">
                <a:solidFill>
                  <a:srgbClr val="00B050"/>
                </a:solidFill>
              </a:rPr>
              <a:t>Omezení svéprávnosti </a:t>
            </a:r>
          </a:p>
          <a:p>
            <a:pPr marL="358775" indent="-358775" algn="just">
              <a:buNone/>
            </a:pPr>
            <a:r>
              <a:rPr lang="cs-CZ" b="1" dirty="0">
                <a:solidFill>
                  <a:srgbClr val="00B050"/>
                </a:solidFill>
              </a:rPr>
              <a:t>– </a:t>
            </a:r>
            <a:r>
              <a:rPr lang="cs-CZ" dirty="0">
                <a:solidFill>
                  <a:srgbClr val="00B050"/>
                </a:solidFill>
              </a:rPr>
              <a:t>občanskoprávní institut, rozhoduje soud podle zákona č. 292/2013 Sb., </a:t>
            </a:r>
            <a:br>
              <a:rPr lang="cs-CZ" dirty="0">
                <a:solidFill>
                  <a:srgbClr val="00B050"/>
                </a:solidFill>
              </a:rPr>
            </a:br>
            <a:r>
              <a:rPr lang="cs-CZ" dirty="0">
                <a:solidFill>
                  <a:srgbClr val="00B050"/>
                </a:solidFill>
              </a:rPr>
              <a:t>o zvláštních řízeních soudních (§ 34 až 43), zásah, který hmotné právo připouští do svéprávnosti (§ 55 až 65 zákona č. 89/2012 Sb., občanský zákoník)</a:t>
            </a:r>
          </a:p>
          <a:p>
            <a:pPr marL="358775" indent="-358775" algn="just">
              <a:buNone/>
            </a:pPr>
            <a:endParaRPr lang="cs-CZ" b="1" dirty="0">
              <a:solidFill>
                <a:srgbClr val="00B050"/>
              </a:solidFill>
            </a:endParaRPr>
          </a:p>
        </p:txBody>
      </p:sp>
      <p:sp>
        <p:nvSpPr>
          <p:cNvPr id="3" name="Zástupný symbol pro číslo snímku 2">
            <a:extLst>
              <a:ext uri="{FF2B5EF4-FFF2-40B4-BE49-F238E27FC236}">
                <a16:creationId xmlns:a16="http://schemas.microsoft.com/office/drawing/2014/main" id="{F04CDB83-8F35-908D-AE7C-15DEB1A96314}"/>
              </a:ext>
            </a:extLst>
          </p:cNvPr>
          <p:cNvSpPr>
            <a:spLocks noGrp="1"/>
          </p:cNvSpPr>
          <p:nvPr>
            <p:ph type="sldNum" sz="quarter" idx="12"/>
          </p:nvPr>
        </p:nvSpPr>
        <p:spPr/>
        <p:txBody>
          <a:bodyPr/>
          <a:lstStyle/>
          <a:p>
            <a:fld id="{157D43A2-98E4-B24E-9228-7624BE346F8E}" type="slidenum">
              <a:rPr lang="cs-CZ" smtClean="0"/>
              <a:pPr/>
              <a:t>54</a:t>
            </a:fld>
            <a:endParaRPr lang="cs-CZ" dirty="0"/>
          </a:p>
        </p:txBody>
      </p:sp>
      <p:sp>
        <p:nvSpPr>
          <p:cNvPr id="4" name="Nadpis 3">
            <a:extLst>
              <a:ext uri="{FF2B5EF4-FFF2-40B4-BE49-F238E27FC236}">
                <a16:creationId xmlns:a16="http://schemas.microsoft.com/office/drawing/2014/main" id="{478F940D-D47A-CC1B-5EE1-D993FF340599}"/>
              </a:ext>
            </a:extLst>
          </p:cNvPr>
          <p:cNvSpPr>
            <a:spLocks noGrp="1"/>
          </p:cNvSpPr>
          <p:nvPr>
            <p:ph type="title"/>
          </p:nvPr>
        </p:nvSpPr>
        <p:spPr>
          <a:xfrm>
            <a:off x="422026" y="188279"/>
            <a:ext cx="11264900" cy="931325"/>
          </a:xfrm>
        </p:spPr>
        <p:txBody>
          <a:bodyPr>
            <a:normAutofit fontScale="90000"/>
          </a:bodyPr>
          <a:lstStyle/>
          <a:p>
            <a:r>
              <a:rPr lang="cs-CZ" dirty="0"/>
              <a:t>Dotazy – Opatrovník obviněného, který je omezený ve svéprávnosti</a:t>
            </a:r>
          </a:p>
        </p:txBody>
      </p:sp>
    </p:spTree>
    <p:extLst>
      <p:ext uri="{BB962C8B-B14F-4D97-AF65-F5344CB8AC3E}">
        <p14:creationId xmlns:p14="http://schemas.microsoft.com/office/powerpoint/2010/main" val="32536340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77A373A1-6DDE-D6D1-60AA-7938F0257B7E}"/>
              </a:ext>
            </a:extLst>
          </p:cNvPr>
          <p:cNvSpPr>
            <a:spLocks noGrp="1"/>
          </p:cNvSpPr>
          <p:nvPr>
            <p:ph idx="1"/>
          </p:nvPr>
        </p:nvSpPr>
        <p:spPr/>
        <p:txBody>
          <a:bodyPr>
            <a:normAutofit fontScale="92500" lnSpcReduction="20000"/>
          </a:bodyPr>
          <a:lstStyle/>
          <a:p>
            <a:pPr algn="just">
              <a:buFontTx/>
              <a:buChar char="-"/>
            </a:pPr>
            <a:r>
              <a:rPr lang="cs-CZ" dirty="0">
                <a:solidFill>
                  <a:srgbClr val="00B050"/>
                </a:solidFill>
              </a:rPr>
              <a:t>soud může omezit svéprávnost člověka v rozsahu, v jakém člověk není pro duševní poruchu, která není jen přechodná, schopen právně jednat, a vymezí rozsah, v jakém způsobilost člověka samostatně právně jednat omezil (§ 57 občanského zákoníku)</a:t>
            </a:r>
          </a:p>
          <a:p>
            <a:pPr algn="just">
              <a:buFontTx/>
              <a:buChar char="-"/>
            </a:pPr>
            <a:r>
              <a:rPr lang="cs-CZ" dirty="0">
                <a:solidFill>
                  <a:srgbClr val="00B050"/>
                </a:solidFill>
              </a:rPr>
              <a:t>v rozhodnutí o omezení svéprávnosti jmenuje soud člověku opatrovníka (§ 62 občanského zákoníku)</a:t>
            </a:r>
          </a:p>
          <a:p>
            <a:pPr algn="just">
              <a:buFontTx/>
              <a:buChar char="-"/>
            </a:pPr>
            <a:r>
              <a:rPr lang="cs-CZ" dirty="0">
                <a:solidFill>
                  <a:srgbClr val="00B050"/>
                </a:solidFill>
              </a:rPr>
              <a:t>k omezení svéprávnosti lze přistoupit jen v zájmu člověka, jehož se to týká, přitom musí být důkladně vzaty v úvahu rozsah i stupeň neschopnosti člověka postarat se o vlastní záležitosti (§ 55 odst. 1 občanského zákoníku)</a:t>
            </a:r>
          </a:p>
          <a:p>
            <a:pPr algn="just">
              <a:buFontTx/>
              <a:buChar char="-"/>
            </a:pPr>
            <a:r>
              <a:rPr lang="cs-CZ" dirty="0">
                <a:solidFill>
                  <a:srgbClr val="00B050"/>
                </a:solidFill>
              </a:rPr>
              <a:t>omezit svéprávnost člověka lze jen tehdy, hrozila-li by mu jinak závažná újma a nepostačí-li vzhledem k jeho zájmům mírnější a méně omezující opatření (§ 55 odst. 2 občanského zákoníku)</a:t>
            </a:r>
          </a:p>
          <a:p>
            <a:pPr marL="0" indent="0" algn="just">
              <a:buNone/>
            </a:pPr>
            <a:r>
              <a:rPr lang="cs-CZ" dirty="0">
                <a:solidFill>
                  <a:srgbClr val="00B050"/>
                </a:solidFill>
              </a:rPr>
              <a:t> </a:t>
            </a:r>
          </a:p>
        </p:txBody>
      </p:sp>
      <p:sp>
        <p:nvSpPr>
          <p:cNvPr id="3" name="Zástupný symbol pro číslo snímku 2">
            <a:extLst>
              <a:ext uri="{FF2B5EF4-FFF2-40B4-BE49-F238E27FC236}">
                <a16:creationId xmlns:a16="http://schemas.microsoft.com/office/drawing/2014/main" id="{7DA1B304-947A-2C3A-00BC-0B9F33E2019B}"/>
              </a:ext>
            </a:extLst>
          </p:cNvPr>
          <p:cNvSpPr>
            <a:spLocks noGrp="1"/>
          </p:cNvSpPr>
          <p:nvPr>
            <p:ph type="sldNum" sz="quarter" idx="12"/>
          </p:nvPr>
        </p:nvSpPr>
        <p:spPr/>
        <p:txBody>
          <a:bodyPr/>
          <a:lstStyle/>
          <a:p>
            <a:fld id="{157D43A2-98E4-B24E-9228-7624BE346F8E}" type="slidenum">
              <a:rPr lang="cs-CZ" smtClean="0"/>
              <a:pPr/>
              <a:t>55</a:t>
            </a:fld>
            <a:endParaRPr lang="cs-CZ" dirty="0"/>
          </a:p>
        </p:txBody>
      </p:sp>
      <p:sp>
        <p:nvSpPr>
          <p:cNvPr id="4" name="Nadpis 3">
            <a:extLst>
              <a:ext uri="{FF2B5EF4-FFF2-40B4-BE49-F238E27FC236}">
                <a16:creationId xmlns:a16="http://schemas.microsoft.com/office/drawing/2014/main" id="{5F6DBACC-6CF3-BAA1-91CD-E4E17FE0D5D0}"/>
              </a:ext>
            </a:extLst>
          </p:cNvPr>
          <p:cNvSpPr>
            <a:spLocks noGrp="1"/>
          </p:cNvSpPr>
          <p:nvPr>
            <p:ph type="title"/>
          </p:nvPr>
        </p:nvSpPr>
        <p:spPr>
          <a:xfrm>
            <a:off x="339365" y="103696"/>
            <a:ext cx="11347561" cy="1195018"/>
          </a:xfrm>
        </p:spPr>
        <p:txBody>
          <a:bodyPr>
            <a:normAutofit fontScale="90000"/>
          </a:bodyPr>
          <a:lstStyle/>
          <a:p>
            <a:r>
              <a:rPr lang="cs-CZ" dirty="0"/>
              <a:t>Dotazy – Opatrovník obviněného, který je omezený ve svéprávnosti</a:t>
            </a:r>
          </a:p>
        </p:txBody>
      </p:sp>
    </p:spTree>
    <p:extLst>
      <p:ext uri="{BB962C8B-B14F-4D97-AF65-F5344CB8AC3E}">
        <p14:creationId xmlns:p14="http://schemas.microsoft.com/office/powerpoint/2010/main" val="125212054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5241A4DF-7796-D637-764E-DC7CB50112BB}"/>
              </a:ext>
            </a:extLst>
          </p:cNvPr>
          <p:cNvSpPr>
            <a:spLocks noGrp="1"/>
          </p:cNvSpPr>
          <p:nvPr>
            <p:ph idx="1"/>
          </p:nvPr>
        </p:nvSpPr>
        <p:spPr/>
        <p:txBody>
          <a:bodyPr>
            <a:normAutofit lnSpcReduction="10000"/>
          </a:bodyPr>
          <a:lstStyle/>
          <a:p>
            <a:pPr algn="just">
              <a:buFontTx/>
              <a:buChar char="-"/>
            </a:pPr>
            <a:r>
              <a:rPr lang="cs-CZ" dirty="0">
                <a:solidFill>
                  <a:srgbClr val="00B050"/>
                </a:solidFill>
              </a:rPr>
              <a:t>rozhodnutí o omezení svéprávnosti nezbavuje člověka práva samostatně jednat v běžných záležitostech každodenního života </a:t>
            </a:r>
            <a:br>
              <a:rPr lang="cs-CZ" dirty="0">
                <a:solidFill>
                  <a:srgbClr val="00B050"/>
                </a:solidFill>
              </a:rPr>
            </a:br>
            <a:r>
              <a:rPr lang="cs-CZ" dirty="0">
                <a:solidFill>
                  <a:srgbClr val="00B050"/>
                </a:solidFill>
              </a:rPr>
              <a:t>(§ 64 občanského zákoníku)</a:t>
            </a:r>
          </a:p>
          <a:p>
            <a:pPr marL="0" indent="0" algn="just">
              <a:buNone/>
            </a:pPr>
            <a:r>
              <a:rPr lang="cs-CZ" sz="2600" dirty="0">
                <a:solidFill>
                  <a:srgbClr val="002060"/>
                </a:solidFill>
              </a:rPr>
              <a:t>Pokud obviněný, který je osobou omezenou ve svéprávnosti, není omezen v procesní způsobilosti, tedy ve způsobilosti samostatně jednat </a:t>
            </a:r>
            <a:br>
              <a:rPr lang="cs-CZ" sz="2600" dirty="0">
                <a:solidFill>
                  <a:srgbClr val="002060"/>
                </a:solidFill>
              </a:rPr>
            </a:br>
            <a:r>
              <a:rPr lang="cs-CZ" sz="2600" dirty="0">
                <a:solidFill>
                  <a:srgbClr val="002060"/>
                </a:solidFill>
              </a:rPr>
              <a:t>před soudy a správními orgány, a opatrovník jmenovaný soudem tedy nemá vymezeno, že je oprávněn za opatrovance jednat před správními orgány, v případě, že správní orgán zjistí, že obviněný, který je osobou omezenou ve svéprávnosti, zjevně není schopen v přestupkovém řízení samostatně náležitě hájit svá práva a zájmy, připadá v úvahu dát podnět opatrovnickému soudu, aby pro dané přestupkové řízení ad hoc obviněnému jmenoval zvláštního opatrovníka právě pro dané přestupkové řízení</a:t>
            </a:r>
            <a:r>
              <a:rPr lang="cs-CZ" dirty="0">
                <a:solidFill>
                  <a:srgbClr val="002060"/>
                </a:solidFill>
              </a:rPr>
              <a:t>.  </a:t>
            </a:r>
          </a:p>
          <a:p>
            <a:pPr algn="just">
              <a:buFontTx/>
              <a:buChar char="-"/>
            </a:pPr>
            <a:endParaRPr lang="cs-CZ" dirty="0">
              <a:solidFill>
                <a:srgbClr val="00B050"/>
              </a:solidFill>
            </a:endParaRPr>
          </a:p>
          <a:p>
            <a:pPr algn="just">
              <a:buFontTx/>
              <a:buChar char="-"/>
            </a:pPr>
            <a:endParaRPr lang="cs-CZ" dirty="0">
              <a:solidFill>
                <a:srgbClr val="00B050"/>
              </a:solidFill>
            </a:endParaRPr>
          </a:p>
        </p:txBody>
      </p:sp>
      <p:sp>
        <p:nvSpPr>
          <p:cNvPr id="3" name="Zástupný symbol pro číslo snímku 2">
            <a:extLst>
              <a:ext uri="{FF2B5EF4-FFF2-40B4-BE49-F238E27FC236}">
                <a16:creationId xmlns:a16="http://schemas.microsoft.com/office/drawing/2014/main" id="{CA0C4FF9-550A-AA78-057C-6F7C51D13DF7}"/>
              </a:ext>
            </a:extLst>
          </p:cNvPr>
          <p:cNvSpPr>
            <a:spLocks noGrp="1"/>
          </p:cNvSpPr>
          <p:nvPr>
            <p:ph type="sldNum" sz="quarter" idx="12"/>
          </p:nvPr>
        </p:nvSpPr>
        <p:spPr/>
        <p:txBody>
          <a:bodyPr/>
          <a:lstStyle/>
          <a:p>
            <a:fld id="{157D43A2-98E4-B24E-9228-7624BE346F8E}" type="slidenum">
              <a:rPr lang="cs-CZ" smtClean="0"/>
              <a:pPr/>
              <a:t>56</a:t>
            </a:fld>
            <a:endParaRPr lang="cs-CZ" dirty="0"/>
          </a:p>
        </p:txBody>
      </p:sp>
      <p:sp>
        <p:nvSpPr>
          <p:cNvPr id="4" name="Nadpis 3">
            <a:extLst>
              <a:ext uri="{FF2B5EF4-FFF2-40B4-BE49-F238E27FC236}">
                <a16:creationId xmlns:a16="http://schemas.microsoft.com/office/drawing/2014/main" id="{EB4B1001-9C4C-22B1-07E5-F7F5D2B30A2D}"/>
              </a:ext>
            </a:extLst>
          </p:cNvPr>
          <p:cNvSpPr>
            <a:spLocks noGrp="1"/>
          </p:cNvSpPr>
          <p:nvPr>
            <p:ph type="title"/>
          </p:nvPr>
        </p:nvSpPr>
        <p:spPr>
          <a:xfrm>
            <a:off x="422026" y="122548"/>
            <a:ext cx="11264900" cy="1176165"/>
          </a:xfrm>
        </p:spPr>
        <p:txBody>
          <a:bodyPr>
            <a:normAutofit fontScale="90000"/>
          </a:bodyPr>
          <a:lstStyle/>
          <a:p>
            <a:r>
              <a:rPr lang="cs-CZ" dirty="0"/>
              <a:t>Dotazy – Opatrovník obviněného, který je omezený ve svéprávnosti</a:t>
            </a:r>
          </a:p>
        </p:txBody>
      </p:sp>
    </p:spTree>
    <p:extLst>
      <p:ext uri="{BB962C8B-B14F-4D97-AF65-F5344CB8AC3E}">
        <p14:creationId xmlns:p14="http://schemas.microsoft.com/office/powerpoint/2010/main" val="180001216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A634D905-E0A0-3BF5-4C8C-A5AA50EDF4B1}"/>
              </a:ext>
            </a:extLst>
          </p:cNvPr>
          <p:cNvSpPr>
            <a:spLocks noGrp="1"/>
          </p:cNvSpPr>
          <p:nvPr>
            <p:ph idx="1"/>
          </p:nvPr>
        </p:nvSpPr>
        <p:spPr/>
        <p:txBody>
          <a:bodyPr>
            <a:normAutofit lnSpcReduction="10000"/>
          </a:bodyPr>
          <a:lstStyle/>
          <a:p>
            <a:pPr marL="0" lvl="0" indent="0">
              <a:buNone/>
            </a:pPr>
            <a:r>
              <a:rPr lang="cs-CZ" dirty="0"/>
              <a:t>Policií ČR byl oznámen přestupek podle § 7 odst. 1 písm. a) zák. č. 251/2016 Sb., kdy otec slovně napadl své nezletilé děti – syny, jednoho ve věku 12 let výrazem „debil“, druhého ve věku 10 let výrazem „zmetek“. Dle rozhodnutí Krajského úřadu čj. KUZL 64173/2025 uvádíte, že urážka „debil“ nenaplňuje znak potřebné hrubosti. Konstatujete, že oslovení jiné osoby „debilem“, lze jistě považovat za nevhodné či neslušné, nejedná se však v daném případě o výrok, který by mohl být kvalifikován jako objektivně hrubě dehonestující a nepředstavuje tedy potřebnou míru společenské škodlivosti potřebnou pro posouzení daného jednání jako protiprávního a postižitelného podle zákona o odpovědnosti za přestupky. Otázka zní, výroky „debil a zmetek“ vůči dětem nemá správní orgán považovat za hrubé?</a:t>
            </a:r>
          </a:p>
          <a:p>
            <a:pPr marL="514350" indent="-514350">
              <a:buFont typeface="+mj-lt"/>
              <a:buAutoNum type="arabicPeriod" startAt="3"/>
            </a:pPr>
            <a:endParaRPr lang="cs-CZ" dirty="0"/>
          </a:p>
        </p:txBody>
      </p:sp>
      <p:sp>
        <p:nvSpPr>
          <p:cNvPr id="3" name="Zástupný symbol pro číslo snímku 2">
            <a:extLst>
              <a:ext uri="{FF2B5EF4-FFF2-40B4-BE49-F238E27FC236}">
                <a16:creationId xmlns:a16="http://schemas.microsoft.com/office/drawing/2014/main" id="{1329873C-A4ED-B5DA-CCE7-49F25CD42462}"/>
              </a:ext>
            </a:extLst>
          </p:cNvPr>
          <p:cNvSpPr>
            <a:spLocks noGrp="1"/>
          </p:cNvSpPr>
          <p:nvPr>
            <p:ph type="sldNum" sz="quarter" idx="12"/>
          </p:nvPr>
        </p:nvSpPr>
        <p:spPr/>
        <p:txBody>
          <a:bodyPr/>
          <a:lstStyle/>
          <a:p>
            <a:fld id="{157D43A2-98E4-B24E-9228-7624BE346F8E}" type="slidenum">
              <a:rPr lang="cs-CZ" smtClean="0"/>
              <a:pPr/>
              <a:t>57</a:t>
            </a:fld>
            <a:endParaRPr lang="cs-CZ" dirty="0"/>
          </a:p>
        </p:txBody>
      </p:sp>
      <p:sp>
        <p:nvSpPr>
          <p:cNvPr id="4" name="Nadpis 3">
            <a:extLst>
              <a:ext uri="{FF2B5EF4-FFF2-40B4-BE49-F238E27FC236}">
                <a16:creationId xmlns:a16="http://schemas.microsoft.com/office/drawing/2014/main" id="{4D47AD14-6A05-A1A4-5F0B-AC1A7425792E}"/>
              </a:ext>
            </a:extLst>
          </p:cNvPr>
          <p:cNvSpPr>
            <a:spLocks noGrp="1"/>
          </p:cNvSpPr>
          <p:nvPr>
            <p:ph type="title"/>
          </p:nvPr>
        </p:nvSpPr>
        <p:spPr/>
        <p:txBody>
          <a:bodyPr/>
          <a:lstStyle/>
          <a:p>
            <a:r>
              <a:rPr lang="cs-CZ" dirty="0"/>
              <a:t>Dotazy – hrubá urážka</a:t>
            </a:r>
          </a:p>
        </p:txBody>
      </p:sp>
    </p:spTree>
    <p:extLst>
      <p:ext uri="{BB962C8B-B14F-4D97-AF65-F5344CB8AC3E}">
        <p14:creationId xmlns:p14="http://schemas.microsoft.com/office/powerpoint/2010/main" val="308057026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518D4365-33CC-6F1A-BCCB-EA48DCB14394}"/>
              </a:ext>
            </a:extLst>
          </p:cNvPr>
          <p:cNvSpPr>
            <a:spLocks noGrp="1"/>
          </p:cNvSpPr>
          <p:nvPr>
            <p:ph idx="1"/>
          </p:nvPr>
        </p:nvSpPr>
        <p:spPr/>
        <p:txBody>
          <a:bodyPr>
            <a:normAutofit lnSpcReduction="10000"/>
          </a:bodyPr>
          <a:lstStyle/>
          <a:p>
            <a:pPr marL="0" lvl="0" indent="0" algn="just">
              <a:buNone/>
            </a:pPr>
            <a:r>
              <a:rPr lang="cs-CZ" b="1" dirty="0"/>
              <a:t>Správnímu orgánu byl oznámen přestupek podle § 5 odst. 1 písm. c) zák. č. 251/2016 Sb., týkající se vykázání z místa bydliště a jeho bezprostředního okolí, kdy podezřelý mařil rozhodnutí Okresního soudu, jelikož se v den, kdy měl zakázáno se zdržovat v místě bydliště se v místě nacházel. Rozhodnutím Okresní soud současně uložil podezřelému zdržet se setkávání a navazování kontaktů s nezletilými dětmi ve věku 10, 12, 13 a 16 let. Policie ČR zároveň s podezřelým oznámila i jeho ženu, která vědomě umožnila podezřelému vstup do domu, a to i přesto, že byla rozhodnutím Okresního soudu srozuměna. Dopouští se přestupku i jeho žena, která vědomě umožnila vstup podezřelému do domu, kde měl zakázáno se zdržovat?</a:t>
            </a:r>
          </a:p>
          <a:p>
            <a:pPr marL="0" lvl="0" indent="0" algn="just">
              <a:buNone/>
            </a:pPr>
            <a:endParaRPr lang="cs-CZ" b="1" dirty="0"/>
          </a:p>
          <a:p>
            <a:pPr marL="0" indent="0">
              <a:buNone/>
            </a:pPr>
            <a:endParaRPr lang="cs-CZ" dirty="0"/>
          </a:p>
        </p:txBody>
      </p:sp>
      <p:sp>
        <p:nvSpPr>
          <p:cNvPr id="3" name="Zástupný symbol pro číslo snímku 2">
            <a:extLst>
              <a:ext uri="{FF2B5EF4-FFF2-40B4-BE49-F238E27FC236}">
                <a16:creationId xmlns:a16="http://schemas.microsoft.com/office/drawing/2014/main" id="{F9CC4212-F191-3DEF-91FA-DE81FD983733}"/>
              </a:ext>
            </a:extLst>
          </p:cNvPr>
          <p:cNvSpPr>
            <a:spLocks noGrp="1"/>
          </p:cNvSpPr>
          <p:nvPr>
            <p:ph type="sldNum" sz="quarter" idx="12"/>
          </p:nvPr>
        </p:nvSpPr>
        <p:spPr>
          <a:xfrm>
            <a:off x="9042400" y="5951387"/>
            <a:ext cx="2987040" cy="906613"/>
          </a:xfrm>
        </p:spPr>
        <p:txBody>
          <a:bodyPr/>
          <a:lstStyle/>
          <a:p>
            <a:fld id="{157D43A2-98E4-B24E-9228-7624BE346F8E}" type="slidenum">
              <a:rPr lang="cs-CZ" smtClean="0"/>
              <a:pPr/>
              <a:t>58</a:t>
            </a:fld>
            <a:endParaRPr lang="cs-CZ" dirty="0"/>
          </a:p>
        </p:txBody>
      </p:sp>
      <p:sp>
        <p:nvSpPr>
          <p:cNvPr id="4" name="Nadpis 3">
            <a:extLst>
              <a:ext uri="{FF2B5EF4-FFF2-40B4-BE49-F238E27FC236}">
                <a16:creationId xmlns:a16="http://schemas.microsoft.com/office/drawing/2014/main" id="{DB3DC1A1-1527-AE29-1141-EE983EFDA6B5}"/>
              </a:ext>
            </a:extLst>
          </p:cNvPr>
          <p:cNvSpPr>
            <a:spLocks noGrp="1"/>
          </p:cNvSpPr>
          <p:nvPr>
            <p:ph type="title"/>
          </p:nvPr>
        </p:nvSpPr>
        <p:spPr>
          <a:xfrm>
            <a:off x="422026" y="179110"/>
            <a:ext cx="11264900" cy="1119604"/>
          </a:xfrm>
        </p:spPr>
        <p:txBody>
          <a:bodyPr>
            <a:noAutofit/>
          </a:bodyPr>
          <a:lstStyle/>
          <a:p>
            <a:r>
              <a:rPr lang="cs-CZ" sz="3600" dirty="0"/>
              <a:t>Dotazy – přestupek maření vykázání ze společného obydlí</a:t>
            </a:r>
          </a:p>
        </p:txBody>
      </p:sp>
    </p:spTree>
    <p:extLst>
      <p:ext uri="{BB962C8B-B14F-4D97-AF65-F5344CB8AC3E}">
        <p14:creationId xmlns:p14="http://schemas.microsoft.com/office/powerpoint/2010/main" val="335069607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A2BC6FE9-5F5F-4FA9-9432-EC0EA871D0C7}"/>
              </a:ext>
            </a:extLst>
          </p:cNvPr>
          <p:cNvSpPr>
            <a:spLocks noGrp="1"/>
          </p:cNvSpPr>
          <p:nvPr>
            <p:ph idx="1"/>
          </p:nvPr>
        </p:nvSpPr>
        <p:spPr/>
        <p:txBody>
          <a:bodyPr>
            <a:normAutofit fontScale="92500" lnSpcReduction="10000"/>
          </a:bodyPr>
          <a:lstStyle/>
          <a:p>
            <a:pPr marL="0" indent="0" algn="just">
              <a:buNone/>
            </a:pPr>
            <a:r>
              <a:rPr lang="cs-CZ" dirty="0">
                <a:solidFill>
                  <a:srgbClr val="00B050"/>
                </a:solidFill>
              </a:rPr>
              <a:t>§ 5 odst. 1 písm. c) zákona č. 251/2016 Sb. – </a:t>
            </a:r>
            <a:r>
              <a:rPr lang="cs-CZ" b="1" dirty="0">
                <a:solidFill>
                  <a:srgbClr val="00B050"/>
                </a:solidFill>
              </a:rPr>
              <a:t>fyzická osoba se dopustí přestupku tím, že maří vykázání</a:t>
            </a:r>
            <a:r>
              <a:rPr lang="cs-CZ" dirty="0">
                <a:solidFill>
                  <a:srgbClr val="00B050"/>
                </a:solidFill>
              </a:rPr>
              <a:t> ze společného obydlí provedené podle zákona o Policii České republiky nebo rozhodnutí soudu o předběžném opatření ve věci ochrany proti domácímu násilí podle zákona o zvláštních řízeních soudních </a:t>
            </a:r>
          </a:p>
          <a:p>
            <a:pPr algn="just">
              <a:buFontTx/>
              <a:buChar char="-"/>
            </a:pPr>
            <a:r>
              <a:rPr lang="cs-CZ" dirty="0">
                <a:solidFill>
                  <a:srgbClr val="00B050"/>
                </a:solidFill>
              </a:rPr>
              <a:t>s ohledem na vymezení skutkové podstaty přestupku – pachatelem může být i jiná fyzická osoba než ta, která byla ze společného obydlí vykázána, pokud vykázání ze společného obydlí maří, tedy i žena vykázaného</a:t>
            </a:r>
          </a:p>
          <a:p>
            <a:pPr algn="just">
              <a:buFontTx/>
              <a:buChar char="-"/>
            </a:pPr>
            <a:r>
              <a:rPr lang="cs-CZ" dirty="0">
                <a:solidFill>
                  <a:srgbClr val="00B050"/>
                </a:solidFill>
              </a:rPr>
              <a:t>je však třeba případ od případu pečlivě zvažovat všechny okolnosti, zvláště pokud je ta žena podezřelého podle rozhodnutí soudu rovněž ohroženou osobou (tedy nejen ty nezletilé děti), v jejímž zájmu byl dotyčný ze společného obydlí vykázán</a:t>
            </a:r>
          </a:p>
        </p:txBody>
      </p:sp>
      <p:sp>
        <p:nvSpPr>
          <p:cNvPr id="3" name="Zástupný symbol pro číslo snímku 2">
            <a:extLst>
              <a:ext uri="{FF2B5EF4-FFF2-40B4-BE49-F238E27FC236}">
                <a16:creationId xmlns:a16="http://schemas.microsoft.com/office/drawing/2014/main" id="{1016A4D9-1996-7397-014D-297414F0F5B6}"/>
              </a:ext>
            </a:extLst>
          </p:cNvPr>
          <p:cNvSpPr>
            <a:spLocks noGrp="1"/>
          </p:cNvSpPr>
          <p:nvPr>
            <p:ph type="sldNum" sz="quarter" idx="12"/>
          </p:nvPr>
        </p:nvSpPr>
        <p:spPr/>
        <p:txBody>
          <a:bodyPr/>
          <a:lstStyle/>
          <a:p>
            <a:fld id="{157D43A2-98E4-B24E-9228-7624BE346F8E}" type="slidenum">
              <a:rPr lang="cs-CZ" smtClean="0"/>
              <a:pPr/>
              <a:t>59</a:t>
            </a:fld>
            <a:endParaRPr lang="cs-CZ" dirty="0"/>
          </a:p>
        </p:txBody>
      </p:sp>
      <p:sp>
        <p:nvSpPr>
          <p:cNvPr id="4" name="Nadpis 3">
            <a:extLst>
              <a:ext uri="{FF2B5EF4-FFF2-40B4-BE49-F238E27FC236}">
                <a16:creationId xmlns:a16="http://schemas.microsoft.com/office/drawing/2014/main" id="{B5E79D1F-42E0-403E-F80F-C75C14B9FB61}"/>
              </a:ext>
            </a:extLst>
          </p:cNvPr>
          <p:cNvSpPr>
            <a:spLocks noGrp="1"/>
          </p:cNvSpPr>
          <p:nvPr>
            <p:ph type="title"/>
          </p:nvPr>
        </p:nvSpPr>
        <p:spPr>
          <a:xfrm>
            <a:off x="422026" y="103696"/>
            <a:ext cx="11264900" cy="1195018"/>
          </a:xfrm>
        </p:spPr>
        <p:txBody>
          <a:bodyPr>
            <a:normAutofit fontScale="90000"/>
          </a:bodyPr>
          <a:lstStyle/>
          <a:p>
            <a:r>
              <a:rPr lang="cs-CZ" sz="4000" dirty="0"/>
              <a:t>Dotazy</a:t>
            </a:r>
            <a:r>
              <a:rPr lang="cs-CZ" dirty="0"/>
              <a:t> – přestupek maření vykázání ze společného obydlí</a:t>
            </a:r>
          </a:p>
        </p:txBody>
      </p:sp>
    </p:spTree>
    <p:extLst>
      <p:ext uri="{BB962C8B-B14F-4D97-AF65-F5344CB8AC3E}">
        <p14:creationId xmlns:p14="http://schemas.microsoft.com/office/powerpoint/2010/main" val="3460891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3DAE9E21-86DF-6B03-9957-B22E6344D280}"/>
              </a:ext>
            </a:extLst>
          </p:cNvPr>
          <p:cNvSpPr>
            <a:spLocks noGrp="1"/>
          </p:cNvSpPr>
          <p:nvPr>
            <p:ph idx="1"/>
          </p:nvPr>
        </p:nvSpPr>
        <p:spPr/>
        <p:txBody>
          <a:bodyPr>
            <a:normAutofit/>
          </a:bodyPr>
          <a:lstStyle/>
          <a:p>
            <a:r>
              <a:rPr lang="cs-CZ" dirty="0"/>
              <a:t>§ 72a – nový odst. 3 </a:t>
            </a:r>
          </a:p>
          <a:p>
            <a:pPr marL="0" indent="0" algn="just">
              <a:buNone/>
            </a:pPr>
            <a:r>
              <a:rPr lang="cs-CZ" sz="2400" dirty="0">
                <a:solidFill>
                  <a:srgbClr val="FF0000"/>
                </a:solidFill>
              </a:rPr>
              <a:t>Správní orgán na žádost osoby přímo postižené spácháním přestupku učiní, je-li to potřebné k zajištění její bezpečnosti, ochrany před druhotnou újmou nebo soukromí, potřebná opatření k zabránění jejího kontaktu s osobou, kterou označila za pachatele, která je podezřelá ze spáchání přestupku nebo proti níž </a:t>
            </a:r>
            <a:br>
              <a:rPr lang="cs-CZ" sz="2400" dirty="0">
                <a:solidFill>
                  <a:srgbClr val="FF0000"/>
                </a:solidFill>
              </a:rPr>
            </a:br>
            <a:r>
              <a:rPr lang="cs-CZ" sz="2400" dirty="0">
                <a:solidFill>
                  <a:srgbClr val="FF0000"/>
                </a:solidFill>
              </a:rPr>
              <a:t>se vede řízení o přestupku při všech úkonech, kterých se účastní, a to i před jejich započetím a po jejich skončení. Nelze-li kontaktu osob podle věty první při úkonu zabránit, protože to vylučuje povaha prováděného úkonu, správní orgán učiní potřebná opatření, aby bylo kontaktu mezi těmito osobami zabráněno </a:t>
            </a:r>
            <a:br>
              <a:rPr lang="cs-CZ" sz="2400" dirty="0">
                <a:solidFill>
                  <a:srgbClr val="FF0000"/>
                </a:solidFill>
              </a:rPr>
            </a:br>
            <a:r>
              <a:rPr lang="cs-CZ" sz="2400" dirty="0">
                <a:solidFill>
                  <a:srgbClr val="FF0000"/>
                </a:solidFill>
              </a:rPr>
              <a:t>před započetím a po skončení úkonu.</a:t>
            </a:r>
          </a:p>
          <a:p>
            <a:pPr marL="0" indent="0">
              <a:buNone/>
            </a:pPr>
            <a:endParaRPr lang="cs-CZ" sz="2000" dirty="0">
              <a:solidFill>
                <a:srgbClr val="FF0000"/>
              </a:solidFill>
            </a:endParaRPr>
          </a:p>
          <a:p>
            <a:pPr marL="0" indent="0">
              <a:buNone/>
            </a:pPr>
            <a:endParaRPr lang="cs-CZ" sz="2000" dirty="0">
              <a:solidFill>
                <a:srgbClr val="FF0000"/>
              </a:solidFill>
            </a:endParaRPr>
          </a:p>
        </p:txBody>
      </p:sp>
      <p:sp>
        <p:nvSpPr>
          <p:cNvPr id="3" name="Zástupný symbol pro číslo snímku 2">
            <a:extLst>
              <a:ext uri="{FF2B5EF4-FFF2-40B4-BE49-F238E27FC236}">
                <a16:creationId xmlns:a16="http://schemas.microsoft.com/office/drawing/2014/main" id="{050DFFA8-BCFB-EFD7-0F3F-9F3D67530884}"/>
              </a:ext>
            </a:extLst>
          </p:cNvPr>
          <p:cNvSpPr>
            <a:spLocks noGrp="1"/>
          </p:cNvSpPr>
          <p:nvPr>
            <p:ph type="sldNum" sz="quarter" idx="12"/>
          </p:nvPr>
        </p:nvSpPr>
        <p:spPr/>
        <p:txBody>
          <a:bodyPr/>
          <a:lstStyle/>
          <a:p>
            <a:fld id="{157D43A2-98E4-B24E-9228-7624BE346F8E}" type="slidenum">
              <a:rPr lang="cs-CZ" smtClean="0"/>
              <a:pPr/>
              <a:t>6</a:t>
            </a:fld>
            <a:endParaRPr lang="cs-CZ" dirty="0"/>
          </a:p>
        </p:txBody>
      </p:sp>
      <p:sp>
        <p:nvSpPr>
          <p:cNvPr id="4" name="Nadpis 3">
            <a:extLst>
              <a:ext uri="{FF2B5EF4-FFF2-40B4-BE49-F238E27FC236}">
                <a16:creationId xmlns:a16="http://schemas.microsoft.com/office/drawing/2014/main" id="{7C744915-48E4-0F19-3C25-41749372C0C0}"/>
              </a:ext>
            </a:extLst>
          </p:cNvPr>
          <p:cNvSpPr>
            <a:spLocks noGrp="1"/>
          </p:cNvSpPr>
          <p:nvPr>
            <p:ph type="title"/>
          </p:nvPr>
        </p:nvSpPr>
        <p:spPr/>
        <p:txBody>
          <a:bodyPr/>
          <a:lstStyle/>
          <a:p>
            <a:r>
              <a:rPr lang="cs-CZ" dirty="0"/>
              <a:t>Aktuální legislativní změny    </a:t>
            </a:r>
          </a:p>
        </p:txBody>
      </p:sp>
    </p:spTree>
    <p:extLst>
      <p:ext uri="{BB962C8B-B14F-4D97-AF65-F5344CB8AC3E}">
        <p14:creationId xmlns:p14="http://schemas.microsoft.com/office/powerpoint/2010/main" val="311667909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45B7839D-F047-BE8C-952C-C105DD54C56E}"/>
              </a:ext>
            </a:extLst>
          </p:cNvPr>
          <p:cNvSpPr>
            <a:spLocks noGrp="1"/>
          </p:cNvSpPr>
          <p:nvPr>
            <p:ph idx="1"/>
          </p:nvPr>
        </p:nvSpPr>
        <p:spPr/>
        <p:txBody>
          <a:bodyPr>
            <a:normAutofit fontScale="92500" lnSpcReduction="10000"/>
          </a:bodyPr>
          <a:lstStyle/>
          <a:p>
            <a:pPr marL="0" indent="0" algn="just">
              <a:buNone/>
            </a:pPr>
            <a:r>
              <a:rPr lang="cs-CZ" b="1" dirty="0">
                <a:solidFill>
                  <a:srgbClr val="00B050"/>
                </a:solidFill>
              </a:rPr>
              <a:t>Ohrožená osoba </a:t>
            </a:r>
            <a:r>
              <a:rPr lang="cs-CZ" dirty="0">
                <a:solidFill>
                  <a:srgbClr val="00B050"/>
                </a:solidFill>
              </a:rPr>
              <a:t>má z hlediska ochrany zvláštní postavení, je třeba zvažovat (např. na základě odůvodnění soudního rozhodnutí </a:t>
            </a:r>
            <a:br>
              <a:rPr lang="cs-CZ" dirty="0">
                <a:solidFill>
                  <a:srgbClr val="00B050"/>
                </a:solidFill>
              </a:rPr>
            </a:br>
            <a:r>
              <a:rPr lang="cs-CZ" dirty="0">
                <a:solidFill>
                  <a:srgbClr val="00B050"/>
                </a:solidFill>
              </a:rPr>
              <a:t>o vykázání), zda např. s ohledem na dlouhodobé fyzické a psychické týrání této osoby ze strany vykázaného je ohrožená osoba vůbec schopna se nátlaku vykázaného postavit a zabránit mu vstupu </a:t>
            </a:r>
            <a:br>
              <a:rPr lang="cs-CZ" dirty="0">
                <a:solidFill>
                  <a:srgbClr val="00B050"/>
                </a:solidFill>
              </a:rPr>
            </a:br>
            <a:r>
              <a:rPr lang="cs-CZ" dirty="0">
                <a:solidFill>
                  <a:srgbClr val="00B050"/>
                </a:solidFill>
              </a:rPr>
              <a:t>do obydlí, pokud jí např. vyhrožuje nebo dělá rámus a scény na chodbě bytového domu, např. v nočních hodinách. Vykázaný se pokouší o maření vykázání již tím, že se domáhá vstupu do společného obydlí. Jiná situace by nastala, pokud by ho žena např. sama do společného obydlí telefonicky pozvala nebo mu vzkázala, ať přijde, anebo mu po zazvonění sama řekla, ať jde dál na kávu či za jiným účelem. Z hlediska míry společenské škodlivosti zvažovat i konkrétní dopady (zda si např. vzal jen nějaké věci a odešel, anebo zda to mělo negativní vliv na ohrožené osoby).</a:t>
            </a:r>
          </a:p>
          <a:p>
            <a:pPr marL="0" indent="0">
              <a:buNone/>
            </a:pPr>
            <a:endParaRPr lang="cs-CZ" dirty="0"/>
          </a:p>
        </p:txBody>
      </p:sp>
      <p:sp>
        <p:nvSpPr>
          <p:cNvPr id="3" name="Zástupný symbol pro číslo snímku 2">
            <a:extLst>
              <a:ext uri="{FF2B5EF4-FFF2-40B4-BE49-F238E27FC236}">
                <a16:creationId xmlns:a16="http://schemas.microsoft.com/office/drawing/2014/main" id="{476963C8-2909-3D45-E30D-F83FCF0D1B97}"/>
              </a:ext>
            </a:extLst>
          </p:cNvPr>
          <p:cNvSpPr>
            <a:spLocks noGrp="1"/>
          </p:cNvSpPr>
          <p:nvPr>
            <p:ph type="sldNum" sz="quarter" idx="12"/>
          </p:nvPr>
        </p:nvSpPr>
        <p:spPr/>
        <p:txBody>
          <a:bodyPr/>
          <a:lstStyle/>
          <a:p>
            <a:fld id="{157D43A2-98E4-B24E-9228-7624BE346F8E}" type="slidenum">
              <a:rPr lang="cs-CZ" smtClean="0"/>
              <a:pPr/>
              <a:t>60</a:t>
            </a:fld>
            <a:endParaRPr lang="cs-CZ" dirty="0"/>
          </a:p>
        </p:txBody>
      </p:sp>
      <p:sp>
        <p:nvSpPr>
          <p:cNvPr id="4" name="Nadpis 3">
            <a:extLst>
              <a:ext uri="{FF2B5EF4-FFF2-40B4-BE49-F238E27FC236}">
                <a16:creationId xmlns:a16="http://schemas.microsoft.com/office/drawing/2014/main" id="{C1D236BE-3D6F-159B-312E-619F28A9FB31}"/>
              </a:ext>
            </a:extLst>
          </p:cNvPr>
          <p:cNvSpPr>
            <a:spLocks noGrp="1"/>
          </p:cNvSpPr>
          <p:nvPr>
            <p:ph type="title"/>
          </p:nvPr>
        </p:nvSpPr>
        <p:spPr>
          <a:xfrm>
            <a:off x="422026" y="169682"/>
            <a:ext cx="11264900" cy="1129031"/>
          </a:xfrm>
        </p:spPr>
        <p:txBody>
          <a:bodyPr>
            <a:noAutofit/>
          </a:bodyPr>
          <a:lstStyle/>
          <a:p>
            <a:r>
              <a:rPr lang="cs-CZ" sz="3600" dirty="0"/>
              <a:t>Dotazy – přestupek maření vykázání ze společného obydlí</a:t>
            </a:r>
          </a:p>
        </p:txBody>
      </p:sp>
    </p:spTree>
    <p:extLst>
      <p:ext uri="{BB962C8B-B14F-4D97-AF65-F5344CB8AC3E}">
        <p14:creationId xmlns:p14="http://schemas.microsoft.com/office/powerpoint/2010/main" val="4222043544"/>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5793D69F-C4EA-EA0C-F460-26478996A80D}"/>
              </a:ext>
            </a:extLst>
          </p:cNvPr>
          <p:cNvSpPr>
            <a:spLocks noGrp="1"/>
          </p:cNvSpPr>
          <p:nvPr>
            <p:ph idx="1"/>
          </p:nvPr>
        </p:nvSpPr>
        <p:spPr>
          <a:xfrm>
            <a:off x="138545" y="1298713"/>
            <a:ext cx="11548381" cy="5471542"/>
          </a:xfrm>
        </p:spPr>
        <p:txBody>
          <a:bodyPr>
            <a:normAutofit fontScale="92500" lnSpcReduction="10000"/>
          </a:bodyPr>
          <a:lstStyle/>
          <a:p>
            <a:pPr marL="0" indent="0">
              <a:buNone/>
            </a:pPr>
            <a:r>
              <a:rPr lang="cs-CZ" sz="2600" dirty="0"/>
              <a:t>Na základě oznámení přestupku bylo zahájeno řízení o přestupku dle </a:t>
            </a:r>
            <a:r>
              <a:rPr lang="cs-CZ" sz="2600" dirty="0" err="1"/>
              <a:t>ust</a:t>
            </a:r>
            <a:r>
              <a:rPr lang="cs-CZ" sz="2600" dirty="0"/>
              <a:t>. § 7 odst. 1 písm. b) (pořezání nožem). Dokazováním však bylo zjištěno, že se tohoto jednání obviněný nedopustil, ale naopak se obviněný předmětného dne měl dopustil jiného jednání, a to vykazujícího znaky přestupku dle § 7 odst. 1 písm. c) bod 4 (opakovaným žducháním) a § 7 odst. 1 písm. c) bod 1 (vyhrožováním újmou na zdraví).  Musí správní orgán po „</a:t>
            </a:r>
            <a:r>
              <a:rPr lang="cs-CZ" sz="2600" dirty="0" err="1"/>
              <a:t>dozahájení</a:t>
            </a:r>
            <a:r>
              <a:rPr lang="cs-CZ" sz="2600" dirty="0"/>
              <a:t>“ řízení o těchto přestupcích provést opětovně výslechy všech svědků, kteří již tyto skutky popsali v rámci své výpovědi u prvního ústního jednání, které bylo nařízeno ve věci přestupku dle </a:t>
            </a:r>
            <a:r>
              <a:rPr lang="cs-CZ" sz="2600" dirty="0" err="1"/>
              <a:t>ust</a:t>
            </a:r>
            <a:r>
              <a:rPr lang="cs-CZ" sz="2600" dirty="0"/>
              <a:t>. § 7 odst. 1 písm. b)?  </a:t>
            </a:r>
          </a:p>
          <a:p>
            <a:r>
              <a:rPr lang="cs-CZ" dirty="0">
                <a:solidFill>
                  <a:schemeClr val="accent6">
                    <a:lumMod val="50000"/>
                  </a:schemeClr>
                </a:solidFill>
              </a:rPr>
              <a:t>Vyvstane-li nutnost rozšířit řízení o další přestupky, je vhodné provést tzv. „</a:t>
            </a:r>
            <a:r>
              <a:rPr lang="cs-CZ" dirty="0" err="1">
                <a:solidFill>
                  <a:schemeClr val="accent6">
                    <a:lumMod val="50000"/>
                  </a:schemeClr>
                </a:solidFill>
              </a:rPr>
              <a:t>dozahájení</a:t>
            </a:r>
            <a:r>
              <a:rPr lang="cs-CZ" dirty="0">
                <a:solidFill>
                  <a:schemeClr val="accent6">
                    <a:lumMod val="50000"/>
                  </a:schemeClr>
                </a:solidFill>
              </a:rPr>
              <a:t>“ přímo v rámci ústního jednání. Následně (i v případě pozdějšího „</a:t>
            </a:r>
            <a:r>
              <a:rPr lang="cs-CZ" dirty="0" err="1">
                <a:solidFill>
                  <a:schemeClr val="accent6">
                    <a:lumMod val="50000"/>
                  </a:schemeClr>
                </a:solidFill>
              </a:rPr>
              <a:t>dozahájení</a:t>
            </a:r>
            <a:r>
              <a:rPr lang="cs-CZ" dirty="0">
                <a:solidFill>
                  <a:schemeClr val="accent6">
                    <a:lumMod val="50000"/>
                  </a:schemeClr>
                </a:solidFill>
              </a:rPr>
              <a:t>“) je třeba posoudit, zda je nutné doplnit dokazování, zejména ve vztahu k nově kvalifikovaným skutkům. Ne vždy je nezbytné opakovat výslechy všech svědků, pokud jejich dosavadní výpovědi již dostatečně pokrývají i skutky odpovídající nové právní kvalifikaci. O potřebě opětovného výslechu rozhoduje správní orgán individuálně podle okolností konkrétní věci.</a:t>
            </a:r>
          </a:p>
        </p:txBody>
      </p:sp>
      <p:sp>
        <p:nvSpPr>
          <p:cNvPr id="3" name="Zástupný symbol pro číslo snímku 2">
            <a:extLst>
              <a:ext uri="{FF2B5EF4-FFF2-40B4-BE49-F238E27FC236}">
                <a16:creationId xmlns:a16="http://schemas.microsoft.com/office/drawing/2014/main" id="{F1C638CB-E0E5-5FBC-5307-D25FB97AF675}"/>
              </a:ext>
            </a:extLst>
          </p:cNvPr>
          <p:cNvSpPr>
            <a:spLocks noGrp="1"/>
          </p:cNvSpPr>
          <p:nvPr>
            <p:ph type="sldNum" sz="quarter" idx="12"/>
          </p:nvPr>
        </p:nvSpPr>
        <p:spPr>
          <a:xfrm>
            <a:off x="9042399" y="5951387"/>
            <a:ext cx="3011055" cy="906613"/>
          </a:xfrm>
        </p:spPr>
        <p:txBody>
          <a:bodyPr/>
          <a:lstStyle/>
          <a:p>
            <a:fld id="{157D43A2-98E4-B24E-9228-7624BE346F8E}" type="slidenum">
              <a:rPr lang="cs-CZ" smtClean="0"/>
              <a:pPr/>
              <a:t>61</a:t>
            </a:fld>
            <a:endParaRPr lang="cs-CZ" dirty="0"/>
          </a:p>
        </p:txBody>
      </p:sp>
      <p:sp>
        <p:nvSpPr>
          <p:cNvPr id="4" name="Nadpis 3">
            <a:extLst>
              <a:ext uri="{FF2B5EF4-FFF2-40B4-BE49-F238E27FC236}">
                <a16:creationId xmlns:a16="http://schemas.microsoft.com/office/drawing/2014/main" id="{B4B82940-1950-0F5A-1F52-97BDEF003E85}"/>
              </a:ext>
            </a:extLst>
          </p:cNvPr>
          <p:cNvSpPr>
            <a:spLocks noGrp="1"/>
          </p:cNvSpPr>
          <p:nvPr>
            <p:ph type="title"/>
          </p:nvPr>
        </p:nvSpPr>
        <p:spPr/>
        <p:txBody>
          <a:bodyPr/>
          <a:lstStyle/>
          <a:p>
            <a:r>
              <a:rPr lang="cs-CZ" dirty="0"/>
              <a:t>Dotazy</a:t>
            </a:r>
          </a:p>
        </p:txBody>
      </p:sp>
    </p:spTree>
    <p:extLst>
      <p:ext uri="{BB962C8B-B14F-4D97-AF65-F5344CB8AC3E}">
        <p14:creationId xmlns:p14="http://schemas.microsoft.com/office/powerpoint/2010/main" val="168817762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E39F8ACF-07F4-102B-37C8-FC1710ED0F5B}"/>
              </a:ext>
            </a:extLst>
          </p:cNvPr>
          <p:cNvSpPr>
            <a:spLocks noGrp="1"/>
          </p:cNvSpPr>
          <p:nvPr>
            <p:ph idx="1"/>
          </p:nvPr>
        </p:nvSpPr>
        <p:spPr/>
        <p:txBody>
          <a:bodyPr>
            <a:normAutofit lnSpcReduction="10000"/>
          </a:bodyPr>
          <a:lstStyle/>
          <a:p>
            <a:pPr marL="0" indent="0">
              <a:buNone/>
            </a:pPr>
            <a:r>
              <a:rPr lang="cs-CZ" dirty="0"/>
              <a:t>Advokátka mi říkala, že jen ve Zlíně máme problém jim přijímat generální plnou moc. Chápu to za situace, že přijde účastník řízení a přinese nám plnou moc, tak mi nevadí ani generální plná moc. Ale pokud se sám advokát přihlásí a pošle generální plnou moc, nemáme postupovat v souladu se správním řádem a vyzvat jej, ať doloží speciální plnou moc?</a:t>
            </a:r>
          </a:p>
          <a:p>
            <a:endParaRPr lang="cs-CZ" dirty="0"/>
          </a:p>
          <a:p>
            <a:r>
              <a:rPr lang="cs-CZ" dirty="0">
                <a:solidFill>
                  <a:schemeClr val="accent6">
                    <a:lumMod val="50000"/>
                  </a:schemeClr>
                </a:solidFill>
              </a:rPr>
              <a:t>Ve svém závěru č. 113 se Poradní sbor ministra vnitra ke správnímu řádu zabýval možností použití generální plné moci advokáta v řízení podle správního řádu a dovodil, že generální plná moc advokáta může být v řízení podle správního řádu použita na základě § 33 odst. 2 písm. d) SŘ.</a:t>
            </a:r>
          </a:p>
        </p:txBody>
      </p:sp>
      <p:sp>
        <p:nvSpPr>
          <p:cNvPr id="3" name="Zástupný symbol pro číslo snímku 2">
            <a:extLst>
              <a:ext uri="{FF2B5EF4-FFF2-40B4-BE49-F238E27FC236}">
                <a16:creationId xmlns:a16="http://schemas.microsoft.com/office/drawing/2014/main" id="{90F3E218-8E68-637D-24E9-5E4FBE619C34}"/>
              </a:ext>
            </a:extLst>
          </p:cNvPr>
          <p:cNvSpPr>
            <a:spLocks noGrp="1"/>
          </p:cNvSpPr>
          <p:nvPr>
            <p:ph type="sldNum" sz="quarter" idx="12"/>
          </p:nvPr>
        </p:nvSpPr>
        <p:spPr/>
        <p:txBody>
          <a:bodyPr/>
          <a:lstStyle/>
          <a:p>
            <a:fld id="{157D43A2-98E4-B24E-9228-7624BE346F8E}" type="slidenum">
              <a:rPr lang="cs-CZ" smtClean="0"/>
              <a:pPr/>
              <a:t>62</a:t>
            </a:fld>
            <a:endParaRPr lang="cs-CZ" dirty="0"/>
          </a:p>
        </p:txBody>
      </p:sp>
      <p:sp>
        <p:nvSpPr>
          <p:cNvPr id="4" name="Nadpis 3">
            <a:extLst>
              <a:ext uri="{FF2B5EF4-FFF2-40B4-BE49-F238E27FC236}">
                <a16:creationId xmlns:a16="http://schemas.microsoft.com/office/drawing/2014/main" id="{6D7AA1A5-FAF8-4CEB-8302-D56A265F8874}"/>
              </a:ext>
            </a:extLst>
          </p:cNvPr>
          <p:cNvSpPr>
            <a:spLocks noGrp="1"/>
          </p:cNvSpPr>
          <p:nvPr>
            <p:ph type="title"/>
          </p:nvPr>
        </p:nvSpPr>
        <p:spPr/>
        <p:txBody>
          <a:bodyPr/>
          <a:lstStyle/>
          <a:p>
            <a:r>
              <a:rPr lang="cs-CZ" dirty="0"/>
              <a:t>Dotazy</a:t>
            </a:r>
          </a:p>
        </p:txBody>
      </p:sp>
    </p:spTree>
    <p:extLst>
      <p:ext uri="{BB962C8B-B14F-4D97-AF65-F5344CB8AC3E}">
        <p14:creationId xmlns:p14="http://schemas.microsoft.com/office/powerpoint/2010/main" val="392724357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351BDDAA-6266-2169-FB87-6D922FC87F8C}"/>
              </a:ext>
            </a:extLst>
          </p:cNvPr>
          <p:cNvSpPr>
            <a:spLocks noGrp="1"/>
          </p:cNvSpPr>
          <p:nvPr>
            <p:ph idx="1"/>
          </p:nvPr>
        </p:nvSpPr>
        <p:spPr/>
        <p:txBody>
          <a:bodyPr>
            <a:normAutofit lnSpcReduction="10000"/>
          </a:bodyPr>
          <a:lstStyle/>
          <a:p>
            <a:pPr marL="0" lvl="0" indent="0">
              <a:buNone/>
            </a:pPr>
            <a:r>
              <a:rPr lang="cs-CZ" sz="2400" dirty="0"/>
              <a:t>Máme nesoulad v názoru na řešení přestupků v případě nezabezpečení zvířete /nejčastěji psa/ s následkem zranění osoby. Dle JUDr. </a:t>
            </a:r>
            <a:r>
              <a:rPr lang="cs-CZ" sz="2400" dirty="0" err="1"/>
              <a:t>Traplové</a:t>
            </a:r>
            <a:r>
              <a:rPr lang="cs-CZ" sz="2400" dirty="0"/>
              <a:t> která zaštiťuje agendu týrání zvířat na MZE, dále ombudsmana, judikatury i některých nálezů ústavního soudu by napadení člověka zvířetem neměl projednávat správní orgán ochrany zvířat dle z. č. 246/1992 Sb. na ochranu zvířat proti týrání, ale jiný správní orgán jako skutkovou podstatu přestupku 7/1b) dle </a:t>
            </a:r>
            <a:r>
              <a:rPr lang="cs-CZ" sz="2400" dirty="0" err="1"/>
              <a:t>z.č</a:t>
            </a:r>
            <a:r>
              <a:rPr lang="cs-CZ" sz="2400" dirty="0"/>
              <a:t>. 251/2016 Sb.,  o některých přestupcích. Doposud tyto přestupky projednávali na Odboru životního prostředí jako následek vzniklý při úniku zvířete. Vznášíme tedy spolu s Odborem životního prostředí dotaz, jaký právní názor na to má nadřízený orgán obecných přestupků? </a:t>
            </a:r>
          </a:p>
          <a:p>
            <a:pPr marL="0" indent="0">
              <a:buNone/>
            </a:pPr>
            <a:r>
              <a:rPr lang="cs-CZ" dirty="0">
                <a:solidFill>
                  <a:srgbClr val="00B050"/>
                </a:solidFill>
              </a:rPr>
              <a:t>zranění osob v důsledku napadení psem, který unikl majiteli nebo držiteli,  nemělo být projednáváno v režimu náhrady škody při právní kvalifikaci skutku jako přestupek podle zák. č. 246/1992 Sb.</a:t>
            </a:r>
          </a:p>
          <a:p>
            <a:endParaRPr lang="cs-CZ" dirty="0"/>
          </a:p>
        </p:txBody>
      </p:sp>
      <p:sp>
        <p:nvSpPr>
          <p:cNvPr id="3" name="Zástupný symbol pro číslo snímku 2">
            <a:extLst>
              <a:ext uri="{FF2B5EF4-FFF2-40B4-BE49-F238E27FC236}">
                <a16:creationId xmlns:a16="http://schemas.microsoft.com/office/drawing/2014/main" id="{1CB8D992-499F-5104-3EAD-E3C056D18C3E}"/>
              </a:ext>
            </a:extLst>
          </p:cNvPr>
          <p:cNvSpPr>
            <a:spLocks noGrp="1"/>
          </p:cNvSpPr>
          <p:nvPr>
            <p:ph type="sldNum" sz="quarter" idx="12"/>
          </p:nvPr>
        </p:nvSpPr>
        <p:spPr>
          <a:xfrm>
            <a:off x="9042400" y="5951387"/>
            <a:ext cx="3007360" cy="906613"/>
          </a:xfrm>
        </p:spPr>
        <p:txBody>
          <a:bodyPr/>
          <a:lstStyle/>
          <a:p>
            <a:fld id="{157D43A2-98E4-B24E-9228-7624BE346F8E}" type="slidenum">
              <a:rPr lang="cs-CZ" smtClean="0"/>
              <a:pPr/>
              <a:t>63</a:t>
            </a:fld>
            <a:endParaRPr lang="cs-CZ" dirty="0"/>
          </a:p>
        </p:txBody>
      </p:sp>
      <p:sp>
        <p:nvSpPr>
          <p:cNvPr id="4" name="Nadpis 3">
            <a:extLst>
              <a:ext uri="{FF2B5EF4-FFF2-40B4-BE49-F238E27FC236}">
                <a16:creationId xmlns:a16="http://schemas.microsoft.com/office/drawing/2014/main" id="{FCB1A363-4E84-7E45-F02C-7731B2D47A70}"/>
              </a:ext>
            </a:extLst>
          </p:cNvPr>
          <p:cNvSpPr>
            <a:spLocks noGrp="1"/>
          </p:cNvSpPr>
          <p:nvPr>
            <p:ph type="title"/>
          </p:nvPr>
        </p:nvSpPr>
        <p:spPr/>
        <p:txBody>
          <a:bodyPr/>
          <a:lstStyle/>
          <a:p>
            <a:r>
              <a:rPr lang="cs-CZ" dirty="0"/>
              <a:t>Dotazy </a:t>
            </a:r>
          </a:p>
        </p:txBody>
      </p:sp>
    </p:spTree>
    <p:extLst>
      <p:ext uri="{BB962C8B-B14F-4D97-AF65-F5344CB8AC3E}">
        <p14:creationId xmlns:p14="http://schemas.microsoft.com/office/powerpoint/2010/main" val="183875935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6269F554-35E8-0BBC-6C34-5E4C22EA0F9A}"/>
              </a:ext>
            </a:extLst>
          </p:cNvPr>
          <p:cNvSpPr>
            <a:spLocks noGrp="1"/>
          </p:cNvSpPr>
          <p:nvPr>
            <p:ph idx="1"/>
          </p:nvPr>
        </p:nvSpPr>
        <p:spPr/>
        <p:txBody>
          <a:bodyPr>
            <a:normAutofit lnSpcReduction="10000"/>
          </a:bodyPr>
          <a:lstStyle/>
          <a:p>
            <a:pPr marL="0" indent="0">
              <a:buNone/>
            </a:pPr>
            <a:r>
              <a:rPr lang="cs-CZ" sz="2400" dirty="0"/>
              <a:t>Je vedeno řízení o přestupku proti občanskému soužití dle </a:t>
            </a:r>
            <a:r>
              <a:rPr lang="cs-CZ" sz="2400" dirty="0" err="1"/>
              <a:t>ust</a:t>
            </a:r>
            <a:r>
              <a:rPr lang="cs-CZ" sz="2400" dirty="0"/>
              <a:t>. § 7 odst. 1 písm. c) bod 4 zákona o některých přestupcích, spáchaný tím, že paní X.Y. měla při slovní roztržce žduchnout oběma rukama do pana A.B. a dále na něj měla poštvat svého psa, který ho kousl do oblasti stehna pravé nohy v místě kapsy u kalhot, čímž došlo k poškození mobilního telefonu, který měl pan A.B. v kapse kalhot. V řízení o přestupku se nepodařilo prokázat, že došlo skutečně k poštvání psa, spíše šlo o otevření vrat, ze kterých pes vyběhl. Jednalo by se zřejmě  o přestupek dle § 27/2g) zák. č. 246/1992 Sb. Dotaz zní, jak procesně věc vyřešit. Zda řízení o přestupku zastavit dle </a:t>
            </a:r>
            <a:r>
              <a:rPr lang="cs-CZ" sz="2400" dirty="0" err="1"/>
              <a:t>ust</a:t>
            </a:r>
            <a:r>
              <a:rPr lang="cs-CZ" sz="2400" dirty="0"/>
              <a:t>. § 86 odst. 1 písm. c) ZOP nebo věc předat dle </a:t>
            </a:r>
            <a:r>
              <a:rPr lang="cs-CZ" sz="2400" dirty="0" err="1"/>
              <a:t>ust</a:t>
            </a:r>
            <a:r>
              <a:rPr lang="cs-CZ" sz="2400" dirty="0"/>
              <a:t>. § 64 odst. 2 ZOP, a Odbor životního prostředí by vedl řízení o přestupku dle § 27/2g) zák. č. 246/1992 Sb. </a:t>
            </a:r>
          </a:p>
          <a:p>
            <a:pPr marL="0" indent="0">
              <a:buNone/>
            </a:pPr>
            <a:endParaRPr lang="cs-CZ" dirty="0">
              <a:solidFill>
                <a:srgbClr val="00B050"/>
              </a:solidFill>
            </a:endParaRPr>
          </a:p>
          <a:p>
            <a:pPr marL="0" indent="0">
              <a:buNone/>
            </a:pPr>
            <a:r>
              <a:rPr lang="cs-CZ" dirty="0">
                <a:solidFill>
                  <a:srgbClr val="00B050"/>
                </a:solidFill>
              </a:rPr>
              <a:t>v tomto případě, pokud nedošlo ke zranění, tak to odpovídá skutkovým podstatám obou přestupků</a:t>
            </a:r>
          </a:p>
          <a:p>
            <a:endParaRPr lang="cs-CZ" dirty="0"/>
          </a:p>
        </p:txBody>
      </p:sp>
      <p:sp>
        <p:nvSpPr>
          <p:cNvPr id="3" name="Zástupný symbol pro číslo snímku 2">
            <a:extLst>
              <a:ext uri="{FF2B5EF4-FFF2-40B4-BE49-F238E27FC236}">
                <a16:creationId xmlns:a16="http://schemas.microsoft.com/office/drawing/2014/main" id="{89D66EBF-A6CF-DE37-8453-EB5D97A0D536}"/>
              </a:ext>
            </a:extLst>
          </p:cNvPr>
          <p:cNvSpPr>
            <a:spLocks noGrp="1"/>
          </p:cNvSpPr>
          <p:nvPr>
            <p:ph type="sldNum" sz="quarter" idx="12"/>
          </p:nvPr>
        </p:nvSpPr>
        <p:spPr/>
        <p:txBody>
          <a:bodyPr/>
          <a:lstStyle/>
          <a:p>
            <a:fld id="{157D43A2-98E4-B24E-9228-7624BE346F8E}" type="slidenum">
              <a:rPr lang="cs-CZ" smtClean="0"/>
              <a:pPr/>
              <a:t>64</a:t>
            </a:fld>
            <a:endParaRPr lang="cs-CZ" dirty="0"/>
          </a:p>
        </p:txBody>
      </p:sp>
      <p:sp>
        <p:nvSpPr>
          <p:cNvPr id="4" name="Nadpis 3">
            <a:extLst>
              <a:ext uri="{FF2B5EF4-FFF2-40B4-BE49-F238E27FC236}">
                <a16:creationId xmlns:a16="http://schemas.microsoft.com/office/drawing/2014/main" id="{9F30C549-8B11-6643-5135-847FA3D919E1}"/>
              </a:ext>
            </a:extLst>
          </p:cNvPr>
          <p:cNvSpPr>
            <a:spLocks noGrp="1"/>
          </p:cNvSpPr>
          <p:nvPr>
            <p:ph type="title"/>
          </p:nvPr>
        </p:nvSpPr>
        <p:spPr/>
        <p:txBody>
          <a:bodyPr/>
          <a:lstStyle/>
          <a:p>
            <a:r>
              <a:rPr lang="cs-CZ" dirty="0"/>
              <a:t>Dotazy </a:t>
            </a:r>
          </a:p>
        </p:txBody>
      </p:sp>
    </p:spTree>
    <p:extLst>
      <p:ext uri="{BB962C8B-B14F-4D97-AF65-F5344CB8AC3E}">
        <p14:creationId xmlns:p14="http://schemas.microsoft.com/office/powerpoint/2010/main" val="73516073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775E4C07-C912-049D-1326-19448411FBC9}"/>
              </a:ext>
            </a:extLst>
          </p:cNvPr>
          <p:cNvSpPr>
            <a:spLocks noGrp="1"/>
          </p:cNvSpPr>
          <p:nvPr>
            <p:ph idx="1"/>
          </p:nvPr>
        </p:nvSpPr>
        <p:spPr/>
        <p:txBody>
          <a:bodyPr>
            <a:normAutofit fontScale="92500" lnSpcReduction="20000"/>
          </a:bodyPr>
          <a:lstStyle/>
          <a:p>
            <a:pPr marL="0" indent="0" algn="just">
              <a:buNone/>
            </a:pPr>
            <a:r>
              <a:rPr lang="cs-CZ" b="1" dirty="0"/>
              <a:t>Při napadení – poškozená uplatnila nárok na náhradu způsobené škody v souvislosti s bodovým ohodnocením svého zranění. Tento nárok tedy můžeme přijmout, aby se stala účastnicí řízení poškozenou, ale v rozhodnutí následně odkážeme na soud? Případně co můžeme v souvislosti se zraněním poškozenému v rozhodnutí přiznat? Dříve to byly účtenky za doplatky za předepsané léky (nikoliv vitamíny), jízdenky do zdravotnických zařízení.</a:t>
            </a:r>
          </a:p>
          <a:p>
            <a:pPr algn="just"/>
            <a:r>
              <a:rPr lang="cs-CZ" b="1" dirty="0">
                <a:solidFill>
                  <a:srgbClr val="00B050"/>
                </a:solidFill>
              </a:rPr>
              <a:t>Bolestné je peněžitá náhrada nemajetkové újmy za fyzické a psychické utrpení způsobené poškozením zdraví, </a:t>
            </a:r>
            <a:r>
              <a:rPr lang="cs-CZ" dirty="0">
                <a:solidFill>
                  <a:srgbClr val="00B050"/>
                </a:solidFill>
              </a:rPr>
              <a:t>například při dopravní nehodě, pracovním úrazu, napadení. Výše bolestného se vypočte na základě </a:t>
            </a:r>
            <a:r>
              <a:rPr lang="cs-CZ" b="1" u="sng" dirty="0">
                <a:solidFill>
                  <a:srgbClr val="00B050"/>
                </a:solidFill>
                <a:hlinkClick r:id="rId2">
                  <a:extLst>
                    <a:ext uri="{A12FA001-AC4F-418D-AE19-62706E023703}">
                      <ahyp:hlinkClr xmlns:ahyp="http://schemas.microsoft.com/office/drawing/2018/hyperlinkcolor" val="tx"/>
                    </a:ext>
                  </a:extLst>
                </a:hlinkClick>
              </a:rPr>
              <a:t>bodového ohodnocení</a:t>
            </a:r>
            <a:r>
              <a:rPr lang="cs-CZ" dirty="0"/>
              <a:t> </a:t>
            </a:r>
            <a:r>
              <a:rPr lang="cs-CZ" dirty="0">
                <a:solidFill>
                  <a:srgbClr val="00B050"/>
                </a:solidFill>
              </a:rPr>
              <a:t>(výpočet provede lékař ve speciálním lékařském posudku, nařízení vlády stanoví specifické bodové ohodnocení pro různá zranění v závislosti na zasažené části těla, celkový počet bodů za zranění se násobí příslušnou hodnotou jednoho bodu, která se liší podle roku a typu události). </a:t>
            </a:r>
          </a:p>
          <a:p>
            <a:pPr marL="0" indent="0">
              <a:buNone/>
            </a:pPr>
            <a:endParaRPr lang="cs-CZ" dirty="0"/>
          </a:p>
        </p:txBody>
      </p:sp>
      <p:sp>
        <p:nvSpPr>
          <p:cNvPr id="3" name="Zástupný symbol pro číslo snímku 2">
            <a:extLst>
              <a:ext uri="{FF2B5EF4-FFF2-40B4-BE49-F238E27FC236}">
                <a16:creationId xmlns:a16="http://schemas.microsoft.com/office/drawing/2014/main" id="{23229D50-147A-F70D-0C7C-38D98D39C806}"/>
              </a:ext>
            </a:extLst>
          </p:cNvPr>
          <p:cNvSpPr>
            <a:spLocks noGrp="1"/>
          </p:cNvSpPr>
          <p:nvPr>
            <p:ph type="sldNum" sz="quarter" idx="12"/>
          </p:nvPr>
        </p:nvSpPr>
        <p:spPr/>
        <p:txBody>
          <a:bodyPr/>
          <a:lstStyle/>
          <a:p>
            <a:fld id="{157D43A2-98E4-B24E-9228-7624BE346F8E}" type="slidenum">
              <a:rPr lang="cs-CZ" smtClean="0"/>
              <a:pPr/>
              <a:t>65</a:t>
            </a:fld>
            <a:endParaRPr lang="cs-CZ" dirty="0"/>
          </a:p>
        </p:txBody>
      </p:sp>
      <p:sp>
        <p:nvSpPr>
          <p:cNvPr id="4" name="Nadpis 3">
            <a:extLst>
              <a:ext uri="{FF2B5EF4-FFF2-40B4-BE49-F238E27FC236}">
                <a16:creationId xmlns:a16="http://schemas.microsoft.com/office/drawing/2014/main" id="{6A2D3952-E4A6-B1A8-2A61-9D8788122697}"/>
              </a:ext>
            </a:extLst>
          </p:cNvPr>
          <p:cNvSpPr>
            <a:spLocks noGrp="1"/>
          </p:cNvSpPr>
          <p:nvPr>
            <p:ph type="title"/>
          </p:nvPr>
        </p:nvSpPr>
        <p:spPr>
          <a:xfrm>
            <a:off x="422026" y="73230"/>
            <a:ext cx="11264900" cy="1213872"/>
          </a:xfrm>
        </p:spPr>
        <p:txBody>
          <a:bodyPr>
            <a:noAutofit/>
          </a:bodyPr>
          <a:lstStyle/>
          <a:p>
            <a:pPr algn="just"/>
            <a:r>
              <a:rPr lang="cs-CZ" sz="3200" dirty="0"/>
              <a:t>Dotazy – uplatnění nároku na odškodnění </a:t>
            </a:r>
            <a:br>
              <a:rPr lang="cs-CZ" sz="3200" dirty="0"/>
            </a:br>
            <a:r>
              <a:rPr lang="cs-CZ" sz="3200" dirty="0"/>
              <a:t>v souvislosti s bodovým ohodnocením zranění</a:t>
            </a:r>
          </a:p>
        </p:txBody>
      </p:sp>
    </p:spTree>
    <p:extLst>
      <p:ext uri="{BB962C8B-B14F-4D97-AF65-F5344CB8AC3E}">
        <p14:creationId xmlns:p14="http://schemas.microsoft.com/office/powerpoint/2010/main" val="344499712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03A5D17D-B456-F76F-688C-A3E41C416BCA}"/>
              </a:ext>
            </a:extLst>
          </p:cNvPr>
          <p:cNvSpPr>
            <a:spLocks noGrp="1"/>
          </p:cNvSpPr>
          <p:nvPr>
            <p:ph idx="1"/>
          </p:nvPr>
        </p:nvSpPr>
        <p:spPr/>
        <p:txBody>
          <a:bodyPr/>
          <a:lstStyle/>
          <a:p>
            <a:pPr marL="0" indent="0" algn="just">
              <a:buNone/>
            </a:pPr>
            <a:r>
              <a:rPr lang="cs-CZ" dirty="0">
                <a:solidFill>
                  <a:srgbClr val="00B050"/>
                </a:solidFill>
              </a:rPr>
              <a:t>V přestupkovém řízení lze uplatnit a v rámci adhezního řízení uložit obviněnému povinnost nahradit pouze </a:t>
            </a:r>
            <a:r>
              <a:rPr lang="cs-CZ" b="1" dirty="0">
                <a:solidFill>
                  <a:srgbClr val="00B050"/>
                </a:solidFill>
              </a:rPr>
              <a:t>škodu, tedy</a:t>
            </a:r>
            <a:r>
              <a:rPr lang="cs-CZ" dirty="0">
                <a:solidFill>
                  <a:srgbClr val="00B050"/>
                </a:solidFill>
              </a:rPr>
              <a:t> </a:t>
            </a:r>
            <a:r>
              <a:rPr lang="cs-CZ" b="1" dirty="0">
                <a:solidFill>
                  <a:srgbClr val="00B050"/>
                </a:solidFill>
              </a:rPr>
              <a:t>majetkovou újmu, nikoliv nemajetkovou újmu ve formě bolestného. </a:t>
            </a:r>
          </a:p>
          <a:p>
            <a:pPr marL="0" indent="0" algn="just">
              <a:buNone/>
            </a:pPr>
            <a:r>
              <a:rPr lang="cs-CZ" b="1" dirty="0">
                <a:solidFill>
                  <a:srgbClr val="00B050"/>
                </a:solidFill>
              </a:rPr>
              <a:t>S ohledem na dikci zákona č. 250/2016 Sb.:</a:t>
            </a:r>
          </a:p>
          <a:p>
            <a:pPr marL="0" indent="0" algn="just">
              <a:buNone/>
            </a:pPr>
            <a:r>
              <a:rPr lang="cs-CZ" b="1" dirty="0">
                <a:solidFill>
                  <a:srgbClr val="00B050"/>
                </a:solidFill>
              </a:rPr>
              <a:t>§ 89 odst. 2 </a:t>
            </a:r>
            <a:r>
              <a:rPr lang="cs-CZ" dirty="0">
                <a:solidFill>
                  <a:srgbClr val="00B050"/>
                </a:solidFill>
              </a:rPr>
              <a:t>– správní orgán uloží obviněnému povinnost nahradit poškozenému </a:t>
            </a:r>
            <a:r>
              <a:rPr lang="cs-CZ" b="1" dirty="0">
                <a:solidFill>
                  <a:srgbClr val="00B050"/>
                </a:solidFill>
              </a:rPr>
              <a:t>škodu,</a:t>
            </a:r>
            <a:r>
              <a:rPr lang="cs-CZ" dirty="0">
                <a:solidFill>
                  <a:srgbClr val="00B050"/>
                </a:solidFill>
              </a:rPr>
              <a:t> jestliže byla tato škoda způsobená spácháním přestupku, nebyla obviněným dobrovolně uhrazena a její výše byla spolehlivě zjištěna; jinak poškozenému  nárok na náhradu škody nepřizná a odkáže ho s jeho nárokem na soud nebo jiný orgán veřejné moci</a:t>
            </a:r>
          </a:p>
        </p:txBody>
      </p:sp>
      <p:sp>
        <p:nvSpPr>
          <p:cNvPr id="3" name="Zástupný symbol pro číslo snímku 2">
            <a:extLst>
              <a:ext uri="{FF2B5EF4-FFF2-40B4-BE49-F238E27FC236}">
                <a16:creationId xmlns:a16="http://schemas.microsoft.com/office/drawing/2014/main" id="{364AAEB1-8F31-1FCA-4091-97D8B2955F34}"/>
              </a:ext>
            </a:extLst>
          </p:cNvPr>
          <p:cNvSpPr>
            <a:spLocks noGrp="1"/>
          </p:cNvSpPr>
          <p:nvPr>
            <p:ph type="sldNum" sz="quarter" idx="12"/>
          </p:nvPr>
        </p:nvSpPr>
        <p:spPr/>
        <p:txBody>
          <a:bodyPr/>
          <a:lstStyle/>
          <a:p>
            <a:fld id="{157D43A2-98E4-B24E-9228-7624BE346F8E}" type="slidenum">
              <a:rPr lang="cs-CZ" smtClean="0"/>
              <a:pPr/>
              <a:t>66</a:t>
            </a:fld>
            <a:endParaRPr lang="cs-CZ" dirty="0"/>
          </a:p>
        </p:txBody>
      </p:sp>
      <p:sp>
        <p:nvSpPr>
          <p:cNvPr id="4" name="Nadpis 3">
            <a:extLst>
              <a:ext uri="{FF2B5EF4-FFF2-40B4-BE49-F238E27FC236}">
                <a16:creationId xmlns:a16="http://schemas.microsoft.com/office/drawing/2014/main" id="{D8C93980-2BEB-DDA7-99F5-DCD71A880284}"/>
              </a:ext>
            </a:extLst>
          </p:cNvPr>
          <p:cNvSpPr>
            <a:spLocks noGrp="1"/>
          </p:cNvSpPr>
          <p:nvPr>
            <p:ph type="title"/>
          </p:nvPr>
        </p:nvSpPr>
        <p:spPr>
          <a:xfrm>
            <a:off x="422026" y="207390"/>
            <a:ext cx="11264900" cy="1091323"/>
          </a:xfrm>
        </p:spPr>
        <p:txBody>
          <a:bodyPr>
            <a:noAutofit/>
          </a:bodyPr>
          <a:lstStyle/>
          <a:p>
            <a:r>
              <a:rPr lang="cs-CZ" sz="3200" dirty="0"/>
              <a:t>Dotazy – uplatnění nároku na odškodnění </a:t>
            </a:r>
            <a:br>
              <a:rPr lang="cs-CZ" sz="3200" dirty="0"/>
            </a:br>
            <a:r>
              <a:rPr lang="cs-CZ" sz="3200" dirty="0"/>
              <a:t>v souvislosti s bodovým ohodnocením zranění</a:t>
            </a:r>
          </a:p>
        </p:txBody>
      </p:sp>
    </p:spTree>
    <p:extLst>
      <p:ext uri="{BB962C8B-B14F-4D97-AF65-F5344CB8AC3E}">
        <p14:creationId xmlns:p14="http://schemas.microsoft.com/office/powerpoint/2010/main" val="389537586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6BE97E4A-EE68-BDC0-AA0C-5B1FEFE7F075}"/>
              </a:ext>
            </a:extLst>
          </p:cNvPr>
          <p:cNvSpPr>
            <a:spLocks noGrp="1"/>
          </p:cNvSpPr>
          <p:nvPr>
            <p:ph idx="1"/>
          </p:nvPr>
        </p:nvSpPr>
        <p:spPr/>
        <p:txBody>
          <a:bodyPr>
            <a:normAutofit lnSpcReduction="10000"/>
          </a:bodyPr>
          <a:lstStyle/>
          <a:p>
            <a:pPr marL="0" indent="0" algn="just">
              <a:buNone/>
            </a:pPr>
            <a:r>
              <a:rPr lang="cs-CZ" sz="2400" b="1" dirty="0">
                <a:solidFill>
                  <a:srgbClr val="00B050"/>
                </a:solidFill>
              </a:rPr>
              <a:t>§ 68 písm. b) </a:t>
            </a:r>
            <a:r>
              <a:rPr lang="cs-CZ" sz="2400" dirty="0">
                <a:solidFill>
                  <a:srgbClr val="00B050"/>
                </a:solidFill>
              </a:rPr>
              <a:t>– účastníkem řízení je poškozený v části řízení, která se týká jím </a:t>
            </a:r>
            <a:r>
              <a:rPr lang="cs-CZ" sz="2400" b="1" dirty="0">
                <a:solidFill>
                  <a:srgbClr val="00B050"/>
                </a:solidFill>
              </a:rPr>
              <a:t>uplatněného nároku na náhradu škody </a:t>
            </a:r>
            <a:r>
              <a:rPr lang="cs-CZ" sz="2400" dirty="0">
                <a:solidFill>
                  <a:srgbClr val="00B050"/>
                </a:solidFill>
              </a:rPr>
              <a:t>nebo nároku na vydání bezdůvodného obohacení</a:t>
            </a:r>
            <a:endParaRPr lang="cs-CZ" sz="2400" b="1" dirty="0">
              <a:solidFill>
                <a:srgbClr val="00B050"/>
              </a:solidFill>
            </a:endParaRPr>
          </a:p>
          <a:p>
            <a:pPr marL="0" indent="0" algn="just">
              <a:buNone/>
            </a:pPr>
            <a:r>
              <a:rPr lang="cs-CZ" sz="2400" b="1" dirty="0">
                <a:solidFill>
                  <a:srgbClr val="00B050"/>
                </a:solidFill>
              </a:rPr>
              <a:t>§ 70 odst. 1 – </a:t>
            </a:r>
            <a:r>
              <a:rPr lang="cs-CZ" sz="2400" dirty="0">
                <a:solidFill>
                  <a:srgbClr val="00B050"/>
                </a:solidFill>
              </a:rPr>
              <a:t>správní orgán bezodkladně vyrozumí o možnosti uplatnit nárok na náhradu škody nebo uplatnit nárok na vydání bezdůvodného obohacení a o nařízeném ústním jednání osobu, které byla spácháním přestupku </a:t>
            </a:r>
            <a:r>
              <a:rPr lang="cs-CZ" sz="2400" b="1" dirty="0">
                <a:solidFill>
                  <a:srgbClr val="00B050"/>
                </a:solidFill>
              </a:rPr>
              <a:t>způsobena škoda </a:t>
            </a:r>
            <a:r>
              <a:rPr lang="cs-CZ" sz="2400" dirty="0">
                <a:solidFill>
                  <a:srgbClr val="00B050"/>
                </a:solidFill>
              </a:rPr>
              <a:t>nebo na jejíž úkor se obviněný spácháním přestupku obohatil, jestliže je mu tato osoba známa</a:t>
            </a:r>
          </a:p>
          <a:p>
            <a:pPr marL="0" indent="0" algn="just">
              <a:buNone/>
            </a:pPr>
            <a:r>
              <a:rPr lang="cs-CZ" sz="2400" b="1" dirty="0">
                <a:solidFill>
                  <a:srgbClr val="00B050"/>
                </a:solidFill>
              </a:rPr>
              <a:t>§ 70 odst. 2 – osoba, které byla spácháním přestupku způsobena škoda</a:t>
            </a:r>
            <a:r>
              <a:rPr lang="cs-CZ" sz="2400" dirty="0">
                <a:solidFill>
                  <a:srgbClr val="00B050"/>
                </a:solidFill>
              </a:rPr>
              <a:t>, nebo na jejíž úkor se obviněný spácháním přestupku bezdůvodně obohatil, </a:t>
            </a:r>
            <a:r>
              <a:rPr lang="cs-CZ" sz="2400" b="1" dirty="0">
                <a:solidFill>
                  <a:srgbClr val="00B050"/>
                </a:solidFill>
              </a:rPr>
              <a:t>se stává poškozeným uplatněním nároku na náhradu škody </a:t>
            </a:r>
            <a:r>
              <a:rPr lang="cs-CZ" sz="2400" dirty="0">
                <a:solidFill>
                  <a:srgbClr val="00B050"/>
                </a:solidFill>
              </a:rPr>
              <a:t>nebo nároku na vydání bezdůvodného obohacení -  lze uplatnit u správního orgánu nejpozději při prvním ústním jednání nebo ve lhůtě určené správním orgánem, nekoná-li se ústní jednání</a:t>
            </a:r>
            <a:endParaRPr lang="cs-CZ" sz="2400" b="1" dirty="0">
              <a:solidFill>
                <a:srgbClr val="00B050"/>
              </a:solidFill>
            </a:endParaRPr>
          </a:p>
          <a:p>
            <a:pPr marL="0" indent="0" algn="just">
              <a:buNone/>
            </a:pPr>
            <a:endParaRPr lang="cs-CZ" dirty="0">
              <a:solidFill>
                <a:srgbClr val="00B050"/>
              </a:solidFill>
            </a:endParaRPr>
          </a:p>
        </p:txBody>
      </p:sp>
      <p:sp>
        <p:nvSpPr>
          <p:cNvPr id="3" name="Zástupný symbol pro číslo snímku 2">
            <a:extLst>
              <a:ext uri="{FF2B5EF4-FFF2-40B4-BE49-F238E27FC236}">
                <a16:creationId xmlns:a16="http://schemas.microsoft.com/office/drawing/2014/main" id="{1439365E-D7D2-4C3B-AB8D-04F88EE9CFFF}"/>
              </a:ext>
            </a:extLst>
          </p:cNvPr>
          <p:cNvSpPr>
            <a:spLocks noGrp="1"/>
          </p:cNvSpPr>
          <p:nvPr>
            <p:ph type="sldNum" sz="quarter" idx="12"/>
          </p:nvPr>
        </p:nvSpPr>
        <p:spPr/>
        <p:txBody>
          <a:bodyPr/>
          <a:lstStyle/>
          <a:p>
            <a:fld id="{157D43A2-98E4-B24E-9228-7624BE346F8E}" type="slidenum">
              <a:rPr lang="cs-CZ" smtClean="0"/>
              <a:pPr/>
              <a:t>67</a:t>
            </a:fld>
            <a:endParaRPr lang="cs-CZ" dirty="0"/>
          </a:p>
        </p:txBody>
      </p:sp>
      <p:sp>
        <p:nvSpPr>
          <p:cNvPr id="4" name="Nadpis 3">
            <a:extLst>
              <a:ext uri="{FF2B5EF4-FFF2-40B4-BE49-F238E27FC236}">
                <a16:creationId xmlns:a16="http://schemas.microsoft.com/office/drawing/2014/main" id="{6281C48A-EBA2-7602-555B-F271EA30F06F}"/>
              </a:ext>
            </a:extLst>
          </p:cNvPr>
          <p:cNvSpPr>
            <a:spLocks noGrp="1"/>
          </p:cNvSpPr>
          <p:nvPr>
            <p:ph type="title"/>
          </p:nvPr>
        </p:nvSpPr>
        <p:spPr>
          <a:xfrm>
            <a:off x="339365" y="150830"/>
            <a:ext cx="11347561" cy="1147884"/>
          </a:xfrm>
        </p:spPr>
        <p:txBody>
          <a:bodyPr>
            <a:noAutofit/>
          </a:bodyPr>
          <a:lstStyle/>
          <a:p>
            <a:r>
              <a:rPr lang="cs-CZ" sz="3200" dirty="0"/>
              <a:t>Dotazy – uplatnění nároku na odškodnění </a:t>
            </a:r>
            <a:br>
              <a:rPr lang="cs-CZ" sz="3200" dirty="0"/>
            </a:br>
            <a:r>
              <a:rPr lang="cs-CZ" sz="3200" dirty="0"/>
              <a:t>v souvislosti s bodovým ohodnocením zranění</a:t>
            </a:r>
          </a:p>
        </p:txBody>
      </p:sp>
    </p:spTree>
    <p:extLst>
      <p:ext uri="{BB962C8B-B14F-4D97-AF65-F5344CB8AC3E}">
        <p14:creationId xmlns:p14="http://schemas.microsoft.com/office/powerpoint/2010/main" val="1112696739"/>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91D95A68-299C-26BE-C068-03104083D13B}"/>
              </a:ext>
            </a:extLst>
          </p:cNvPr>
          <p:cNvSpPr>
            <a:spLocks noGrp="1"/>
          </p:cNvSpPr>
          <p:nvPr>
            <p:ph idx="1"/>
          </p:nvPr>
        </p:nvSpPr>
        <p:spPr/>
        <p:txBody>
          <a:bodyPr>
            <a:noAutofit/>
          </a:bodyPr>
          <a:lstStyle/>
          <a:p>
            <a:pPr marL="0" indent="0" algn="just">
              <a:buNone/>
            </a:pPr>
            <a:r>
              <a:rPr lang="cs-CZ" sz="2400" b="1" u="sng" dirty="0">
                <a:solidFill>
                  <a:srgbClr val="00B050"/>
                </a:solidFill>
              </a:rPr>
              <a:t>Osoba, která uplatní nárok na náhradu nemajetkové újmy ve formě bolestného, nemá v přestupkovém řízení postavení poškozeného.</a:t>
            </a:r>
            <a:r>
              <a:rPr lang="cs-CZ" sz="2400" b="1" dirty="0">
                <a:solidFill>
                  <a:srgbClr val="00B050"/>
                </a:solidFill>
              </a:rPr>
              <a:t> </a:t>
            </a:r>
            <a:r>
              <a:rPr lang="cs-CZ" sz="2400" dirty="0">
                <a:solidFill>
                  <a:srgbClr val="00B050"/>
                </a:solidFill>
              </a:rPr>
              <a:t>Nelze ji s jejím nárokem odkázat ani na soud nebo jiný orgán veřejné moci – to </a:t>
            </a:r>
            <a:r>
              <a:rPr lang="cs-CZ" sz="2400" b="1" dirty="0">
                <a:solidFill>
                  <a:srgbClr val="00B050"/>
                </a:solidFill>
              </a:rPr>
              <a:t>lze jen v případě, že správní orgán nepřizná nárok na náhradu </a:t>
            </a:r>
            <a:r>
              <a:rPr lang="cs-CZ" sz="2400" b="1" u="sng" dirty="0">
                <a:solidFill>
                  <a:srgbClr val="00B050"/>
                </a:solidFill>
              </a:rPr>
              <a:t>škody </a:t>
            </a:r>
            <a:r>
              <a:rPr lang="cs-CZ" sz="2400" dirty="0">
                <a:solidFill>
                  <a:srgbClr val="00B050"/>
                </a:solidFill>
              </a:rPr>
              <a:t>(viz dikce § 89 odst. 2) </a:t>
            </a:r>
          </a:p>
          <a:p>
            <a:pPr marL="0" indent="0" algn="just">
              <a:buNone/>
            </a:pPr>
            <a:r>
              <a:rPr lang="cs-CZ" sz="2400" dirty="0">
                <a:solidFill>
                  <a:srgbClr val="00B050"/>
                </a:solidFill>
              </a:rPr>
              <a:t>Pokud osoba v přestupkovém řízení u správního orgánu uplatní nárok na náhradu nemajetkové újmy – správní orgán ji do adhezního řízení nepřipustí, neboť dle shora uvedené právní úpravy takové osobě zjevně nepřísluší být v postavení poškozeného.</a:t>
            </a:r>
          </a:p>
          <a:p>
            <a:pPr marL="0" indent="0" algn="just">
              <a:buNone/>
            </a:pPr>
            <a:r>
              <a:rPr lang="cs-CZ" sz="2400" dirty="0">
                <a:solidFill>
                  <a:srgbClr val="00B050"/>
                </a:solidFill>
              </a:rPr>
              <a:t>Ve zjevných případech postačí, pokud </a:t>
            </a:r>
            <a:r>
              <a:rPr lang="cs-CZ" sz="2400" b="1" dirty="0">
                <a:solidFill>
                  <a:srgbClr val="00B050"/>
                </a:solidFill>
              </a:rPr>
              <a:t>správní orgán takové osobě neformálně sdělí, že účastníkem řízení v postavení poškozeného není </a:t>
            </a:r>
            <a:r>
              <a:rPr lang="cs-CZ" sz="2400" dirty="0">
                <a:solidFill>
                  <a:srgbClr val="00B050"/>
                </a:solidFill>
              </a:rPr>
              <a:t>a z jakého důvodu. </a:t>
            </a:r>
          </a:p>
        </p:txBody>
      </p:sp>
      <p:sp>
        <p:nvSpPr>
          <p:cNvPr id="3" name="Zástupný symbol pro číslo snímku 2">
            <a:extLst>
              <a:ext uri="{FF2B5EF4-FFF2-40B4-BE49-F238E27FC236}">
                <a16:creationId xmlns:a16="http://schemas.microsoft.com/office/drawing/2014/main" id="{A8A442E9-643F-23A0-7A58-4FFDDA39A951}"/>
              </a:ext>
            </a:extLst>
          </p:cNvPr>
          <p:cNvSpPr>
            <a:spLocks noGrp="1"/>
          </p:cNvSpPr>
          <p:nvPr>
            <p:ph type="sldNum" sz="quarter" idx="12"/>
          </p:nvPr>
        </p:nvSpPr>
        <p:spPr/>
        <p:txBody>
          <a:bodyPr/>
          <a:lstStyle/>
          <a:p>
            <a:fld id="{157D43A2-98E4-B24E-9228-7624BE346F8E}" type="slidenum">
              <a:rPr lang="cs-CZ" smtClean="0"/>
              <a:pPr/>
              <a:t>68</a:t>
            </a:fld>
            <a:endParaRPr lang="cs-CZ" dirty="0"/>
          </a:p>
        </p:txBody>
      </p:sp>
      <p:sp>
        <p:nvSpPr>
          <p:cNvPr id="4" name="Nadpis 3">
            <a:extLst>
              <a:ext uri="{FF2B5EF4-FFF2-40B4-BE49-F238E27FC236}">
                <a16:creationId xmlns:a16="http://schemas.microsoft.com/office/drawing/2014/main" id="{B34A10E0-BA3D-4612-4158-8B355B56FE29}"/>
              </a:ext>
            </a:extLst>
          </p:cNvPr>
          <p:cNvSpPr>
            <a:spLocks noGrp="1"/>
          </p:cNvSpPr>
          <p:nvPr>
            <p:ph type="title"/>
          </p:nvPr>
        </p:nvSpPr>
        <p:spPr>
          <a:xfrm>
            <a:off x="422026" y="209550"/>
            <a:ext cx="11264900" cy="1089163"/>
          </a:xfrm>
        </p:spPr>
        <p:txBody>
          <a:bodyPr>
            <a:noAutofit/>
          </a:bodyPr>
          <a:lstStyle/>
          <a:p>
            <a:r>
              <a:rPr lang="cs-CZ" sz="3200" dirty="0"/>
              <a:t>Dotazy – uplatnění nároku na odškodnění </a:t>
            </a:r>
            <a:br>
              <a:rPr lang="cs-CZ" sz="3200" dirty="0"/>
            </a:br>
            <a:r>
              <a:rPr lang="cs-CZ" sz="3200" dirty="0"/>
              <a:t>v souvislosti s bodovým ohodnocením zranění</a:t>
            </a:r>
          </a:p>
        </p:txBody>
      </p:sp>
    </p:spTree>
    <p:extLst>
      <p:ext uri="{BB962C8B-B14F-4D97-AF65-F5344CB8AC3E}">
        <p14:creationId xmlns:p14="http://schemas.microsoft.com/office/powerpoint/2010/main" val="3390741744"/>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2296794B-325E-87EC-8E22-A1AA53F101CD}"/>
              </a:ext>
            </a:extLst>
          </p:cNvPr>
          <p:cNvSpPr>
            <a:spLocks noGrp="1"/>
          </p:cNvSpPr>
          <p:nvPr>
            <p:ph idx="1"/>
          </p:nvPr>
        </p:nvSpPr>
        <p:spPr/>
        <p:txBody>
          <a:bodyPr/>
          <a:lstStyle/>
          <a:p>
            <a:pPr marL="0" indent="0" algn="just">
              <a:buNone/>
            </a:pPr>
            <a:r>
              <a:rPr lang="cs-CZ" sz="2400" dirty="0">
                <a:solidFill>
                  <a:srgbClr val="00B050"/>
                </a:solidFill>
              </a:rPr>
              <a:t>Pakliže jsou o jejím účastenství pochybnosti, lze postupovat podle </a:t>
            </a:r>
            <a:r>
              <a:rPr lang="cs-CZ" sz="2400" b="1" dirty="0">
                <a:solidFill>
                  <a:srgbClr val="00B050"/>
                </a:solidFill>
              </a:rPr>
              <a:t>ustanovení </a:t>
            </a:r>
            <a:br>
              <a:rPr lang="cs-CZ" sz="2400" b="1" dirty="0">
                <a:solidFill>
                  <a:srgbClr val="00B050"/>
                </a:solidFill>
              </a:rPr>
            </a:br>
            <a:r>
              <a:rPr lang="cs-CZ" sz="2400" b="1" dirty="0">
                <a:solidFill>
                  <a:srgbClr val="00B050"/>
                </a:solidFill>
              </a:rPr>
              <a:t>§ 28 správního řádu – tj. o tom, že osoba není účastníkem řízení, vydá správní orgán usnesení. </a:t>
            </a:r>
            <a:r>
              <a:rPr lang="cs-CZ" sz="2400" dirty="0">
                <a:solidFill>
                  <a:srgbClr val="00B050"/>
                </a:solidFill>
              </a:rPr>
              <a:t>Tato osoba tedy bude mít pozici tvrzeného účastníka a správní orgán, veden povinností určovat okruh účastníků řízení, pak rozhodne deklaratorně o tom, zda účastníkem není.</a:t>
            </a:r>
          </a:p>
          <a:p>
            <a:pPr marL="0" indent="0" algn="just">
              <a:buNone/>
            </a:pPr>
            <a:endParaRPr lang="cs-CZ" sz="2400" dirty="0">
              <a:solidFill>
                <a:srgbClr val="00B050"/>
              </a:solidFill>
            </a:endParaRPr>
          </a:p>
          <a:p>
            <a:pPr marL="0" indent="0" algn="just">
              <a:buNone/>
            </a:pPr>
            <a:r>
              <a:rPr lang="cs-CZ" sz="2400" dirty="0">
                <a:solidFill>
                  <a:srgbClr val="00B050"/>
                </a:solidFill>
              </a:rPr>
              <a:t>Tak jako dříve je stále možné v souvislosti ze zraněním, které poškozenému způsobil obviněný svým přestupkovým jednáním, přiznat poškozenému v rozhodnutí náklady za doplatky za předepsané léky (nikoliv vitamíny) doložené účtenkami, náklady za cestu do zdravotnických zařízení doložené jízdenkami, apod. – zde se totiž jedná o škodu, tedy újmu majetkovou.</a:t>
            </a:r>
          </a:p>
          <a:p>
            <a:pPr marL="0" indent="0" algn="just">
              <a:buNone/>
            </a:pPr>
            <a:endParaRPr lang="cs-CZ" sz="2400" dirty="0">
              <a:solidFill>
                <a:srgbClr val="00B050"/>
              </a:solidFill>
            </a:endParaRPr>
          </a:p>
          <a:p>
            <a:pPr marL="0" indent="0" algn="just">
              <a:buNone/>
            </a:pPr>
            <a:endParaRPr lang="cs-CZ" dirty="0"/>
          </a:p>
        </p:txBody>
      </p:sp>
      <p:sp>
        <p:nvSpPr>
          <p:cNvPr id="3" name="Zástupný symbol pro číslo snímku 2">
            <a:extLst>
              <a:ext uri="{FF2B5EF4-FFF2-40B4-BE49-F238E27FC236}">
                <a16:creationId xmlns:a16="http://schemas.microsoft.com/office/drawing/2014/main" id="{62799823-51E0-F0B8-248D-B44E86EE61C6}"/>
              </a:ext>
            </a:extLst>
          </p:cNvPr>
          <p:cNvSpPr>
            <a:spLocks noGrp="1"/>
          </p:cNvSpPr>
          <p:nvPr>
            <p:ph type="sldNum" sz="quarter" idx="12"/>
          </p:nvPr>
        </p:nvSpPr>
        <p:spPr/>
        <p:txBody>
          <a:bodyPr/>
          <a:lstStyle/>
          <a:p>
            <a:fld id="{157D43A2-98E4-B24E-9228-7624BE346F8E}" type="slidenum">
              <a:rPr lang="cs-CZ" smtClean="0"/>
              <a:pPr/>
              <a:t>69</a:t>
            </a:fld>
            <a:endParaRPr lang="cs-CZ" dirty="0"/>
          </a:p>
        </p:txBody>
      </p:sp>
      <p:sp>
        <p:nvSpPr>
          <p:cNvPr id="4" name="Nadpis 3">
            <a:extLst>
              <a:ext uri="{FF2B5EF4-FFF2-40B4-BE49-F238E27FC236}">
                <a16:creationId xmlns:a16="http://schemas.microsoft.com/office/drawing/2014/main" id="{403834EB-1154-C97D-4FE7-FD60B69C266A}"/>
              </a:ext>
            </a:extLst>
          </p:cNvPr>
          <p:cNvSpPr>
            <a:spLocks noGrp="1"/>
          </p:cNvSpPr>
          <p:nvPr>
            <p:ph type="title"/>
          </p:nvPr>
        </p:nvSpPr>
        <p:spPr>
          <a:xfrm>
            <a:off x="422026" y="161926"/>
            <a:ext cx="11264900" cy="1136788"/>
          </a:xfrm>
        </p:spPr>
        <p:txBody>
          <a:bodyPr>
            <a:noAutofit/>
          </a:bodyPr>
          <a:lstStyle/>
          <a:p>
            <a:r>
              <a:rPr lang="cs-CZ" sz="3200" dirty="0"/>
              <a:t>Dotazy – uplatnění nároku na odškodnění </a:t>
            </a:r>
            <a:br>
              <a:rPr lang="cs-CZ" sz="3200" dirty="0"/>
            </a:br>
            <a:r>
              <a:rPr lang="cs-CZ" sz="3200" dirty="0"/>
              <a:t>v souvislosti s bodovým ohodnocením zranění</a:t>
            </a:r>
          </a:p>
        </p:txBody>
      </p:sp>
    </p:spTree>
    <p:extLst>
      <p:ext uri="{BB962C8B-B14F-4D97-AF65-F5344CB8AC3E}">
        <p14:creationId xmlns:p14="http://schemas.microsoft.com/office/powerpoint/2010/main" val="32510187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7A9E6803-0FA1-BAE9-B24B-0E8131AE8024}"/>
              </a:ext>
            </a:extLst>
          </p:cNvPr>
          <p:cNvSpPr>
            <a:spLocks noGrp="1"/>
          </p:cNvSpPr>
          <p:nvPr>
            <p:ph idx="1"/>
          </p:nvPr>
        </p:nvSpPr>
        <p:spPr/>
        <p:txBody>
          <a:bodyPr>
            <a:normAutofit/>
          </a:bodyPr>
          <a:lstStyle/>
          <a:p>
            <a:pPr marL="0" indent="0">
              <a:buNone/>
            </a:pPr>
            <a:r>
              <a:rPr lang="cs-CZ" sz="2200" dirty="0">
                <a:solidFill>
                  <a:srgbClr val="00B0F0"/>
                </a:solidFill>
              </a:rPr>
              <a:t>Z důvodové zprávy k § 72a</a:t>
            </a:r>
          </a:p>
          <a:p>
            <a:pPr marL="0" indent="0">
              <a:buNone/>
            </a:pPr>
            <a:r>
              <a:rPr lang="cs-CZ" sz="2200" dirty="0"/>
              <a:t>Žádosti podle věty první je správní orgán povinen vyhovět, pokud je to potřebné </a:t>
            </a:r>
            <a:br>
              <a:rPr lang="cs-CZ" sz="2200" dirty="0"/>
            </a:br>
            <a:r>
              <a:rPr lang="cs-CZ" sz="2200" dirty="0"/>
              <a:t>k zajištění bezpečnosti osoby přímo postižené spácháním přestupku, resp. její ochrany před druhotnou újmou či jejího soukromí. Například v případě online stalkingu projednávaného jako přestupek proti občanskému soužití podle § 7 zákona o některých přestupcích by mohlo dojít k paradoxní situaci, kdy by se stalker a jeho oběť potkali poprvé tváří v tvář před správním orgánem. Případný dopad na osobu přímo postiženou spácháním přestupku je třeba ze strany správního orgánu chápat široce a předcházet </a:t>
            </a:r>
            <a:br>
              <a:rPr lang="cs-CZ" sz="2200" dirty="0"/>
            </a:br>
            <a:r>
              <a:rPr lang="cs-CZ" sz="2200" dirty="0"/>
              <a:t>i pouhé možnosti, že jí bude způsobena újma. Praktické provedení potřebného opatření bude vždy záviset na konkrétních možnostech správního orgánu, technickém vybavení atd. V úvahu připadá například výslech z jiné místnosti prostřednictvím technického zařízení, v krajním případě absence jiných možností fyzické přehrazení místnosti paravánem nebo závěsem.</a:t>
            </a:r>
          </a:p>
        </p:txBody>
      </p:sp>
      <p:sp>
        <p:nvSpPr>
          <p:cNvPr id="3" name="Zástupný symbol pro číslo snímku 2">
            <a:extLst>
              <a:ext uri="{FF2B5EF4-FFF2-40B4-BE49-F238E27FC236}">
                <a16:creationId xmlns:a16="http://schemas.microsoft.com/office/drawing/2014/main" id="{BC3DCBED-8D7B-54A9-8AC1-2F9658478A73}"/>
              </a:ext>
            </a:extLst>
          </p:cNvPr>
          <p:cNvSpPr>
            <a:spLocks noGrp="1"/>
          </p:cNvSpPr>
          <p:nvPr>
            <p:ph type="sldNum" sz="quarter" idx="12"/>
          </p:nvPr>
        </p:nvSpPr>
        <p:spPr/>
        <p:txBody>
          <a:bodyPr/>
          <a:lstStyle/>
          <a:p>
            <a:fld id="{157D43A2-98E4-B24E-9228-7624BE346F8E}" type="slidenum">
              <a:rPr lang="cs-CZ" smtClean="0"/>
              <a:pPr/>
              <a:t>7</a:t>
            </a:fld>
            <a:endParaRPr lang="cs-CZ" dirty="0"/>
          </a:p>
        </p:txBody>
      </p:sp>
      <p:sp>
        <p:nvSpPr>
          <p:cNvPr id="4" name="Nadpis 3">
            <a:extLst>
              <a:ext uri="{FF2B5EF4-FFF2-40B4-BE49-F238E27FC236}">
                <a16:creationId xmlns:a16="http://schemas.microsoft.com/office/drawing/2014/main" id="{3E2D5658-88C7-C522-C645-E83FD60724A8}"/>
              </a:ext>
            </a:extLst>
          </p:cNvPr>
          <p:cNvSpPr>
            <a:spLocks noGrp="1"/>
          </p:cNvSpPr>
          <p:nvPr>
            <p:ph type="title"/>
          </p:nvPr>
        </p:nvSpPr>
        <p:spPr/>
        <p:txBody>
          <a:bodyPr/>
          <a:lstStyle/>
          <a:p>
            <a:r>
              <a:rPr lang="cs-CZ" dirty="0"/>
              <a:t>Aktuální legislativní změny      </a:t>
            </a:r>
          </a:p>
        </p:txBody>
      </p:sp>
    </p:spTree>
    <p:extLst>
      <p:ext uri="{BB962C8B-B14F-4D97-AF65-F5344CB8AC3E}">
        <p14:creationId xmlns:p14="http://schemas.microsoft.com/office/powerpoint/2010/main" val="85864636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52F3481A-7C63-A473-CF9D-4F60526E935F}"/>
              </a:ext>
            </a:extLst>
          </p:cNvPr>
          <p:cNvSpPr>
            <a:spLocks noGrp="1"/>
          </p:cNvSpPr>
          <p:nvPr>
            <p:ph idx="1"/>
          </p:nvPr>
        </p:nvSpPr>
        <p:spPr/>
        <p:txBody>
          <a:bodyPr>
            <a:normAutofit fontScale="92500"/>
          </a:bodyPr>
          <a:lstStyle/>
          <a:p>
            <a:pPr marL="0" lvl="0" indent="0" algn="just">
              <a:buNone/>
            </a:pPr>
            <a:r>
              <a:rPr lang="cs-CZ" sz="2400" b="1" dirty="0"/>
              <a:t>V případě přestupku proti majetku dle </a:t>
            </a:r>
            <a:r>
              <a:rPr lang="cs-CZ" sz="2400" b="1" dirty="0" err="1"/>
              <a:t>ust</a:t>
            </a:r>
            <a:r>
              <a:rPr lang="cs-CZ" sz="2400" b="1" dirty="0"/>
              <a:t>. § 8 odst. 1 písm. a) bod 4 </a:t>
            </a:r>
            <a:br>
              <a:rPr lang="cs-CZ" sz="2400" b="1" dirty="0"/>
            </a:br>
            <a:r>
              <a:rPr lang="cs-CZ" sz="2400" b="1" dirty="0"/>
              <a:t>zák. č. 251/2016 Sb., jestliže jednáním pachatelky, která boucháním o zem měla poškodit reklamní ceduli umístěnou před prodejnou /na tabuli byly poškozené lišty, a plastový kryt/, měla vzniknout škoda, ale ani policií ani v řízení o přestupku se výše škody nepodařilo zjistit, neboť potencionální poškozený jí správnímu orgánu nesdělil. Je nutné v řízení o přestupku vyžádat např. odborné vyjádření, nebo jinou cestou zjišťovat výši škody na poškozené reklamní tabuli, nebo lze ve výroku </a:t>
            </a:r>
            <a:br>
              <a:rPr lang="cs-CZ" sz="2400" b="1" dirty="0"/>
            </a:br>
            <a:r>
              <a:rPr lang="cs-CZ" sz="2400" b="1" dirty="0"/>
              <a:t>o vině uvést, že vznikla škoda v blíže nezjištěné výši? </a:t>
            </a:r>
          </a:p>
          <a:p>
            <a:pPr marL="0" lvl="0" indent="0" algn="just">
              <a:buNone/>
            </a:pPr>
            <a:r>
              <a:rPr lang="cs-CZ" sz="2400" b="1" dirty="0">
                <a:solidFill>
                  <a:srgbClr val="00B050"/>
                </a:solidFill>
              </a:rPr>
              <a:t>Pokud je to jen trochu možné, zjistit aspoň přibližnou cenu reklamní tabule </a:t>
            </a:r>
            <a:br>
              <a:rPr lang="cs-CZ" sz="2400" b="1" dirty="0">
                <a:solidFill>
                  <a:srgbClr val="00B050"/>
                </a:solidFill>
              </a:rPr>
            </a:br>
            <a:r>
              <a:rPr lang="cs-CZ" sz="2400" b="1" dirty="0">
                <a:solidFill>
                  <a:srgbClr val="00B050"/>
                </a:solidFill>
              </a:rPr>
              <a:t>a vzniklého poškození dotazem na nějakou reklamní firmu, která takové či obdobné tabule dodává. Pokud se to nepodaří, protože by to bylo nepřiměřeně obtížné nebo by s tím byly spojené nepřiměřené náklady – postačí ve výroku uvést, </a:t>
            </a:r>
            <a:br>
              <a:rPr lang="cs-CZ" sz="2400" b="1" dirty="0">
                <a:solidFill>
                  <a:srgbClr val="00B050"/>
                </a:solidFill>
              </a:rPr>
            </a:br>
            <a:r>
              <a:rPr lang="cs-CZ" sz="2400" b="1" dirty="0">
                <a:solidFill>
                  <a:srgbClr val="00B050"/>
                </a:solidFill>
              </a:rPr>
              <a:t>že poškozením vznikla škoda v blíže nezjištěné výši. </a:t>
            </a:r>
          </a:p>
          <a:p>
            <a:endParaRPr lang="cs-CZ" dirty="0"/>
          </a:p>
        </p:txBody>
      </p:sp>
      <p:sp>
        <p:nvSpPr>
          <p:cNvPr id="3" name="Zástupný symbol pro číslo snímku 2">
            <a:extLst>
              <a:ext uri="{FF2B5EF4-FFF2-40B4-BE49-F238E27FC236}">
                <a16:creationId xmlns:a16="http://schemas.microsoft.com/office/drawing/2014/main" id="{2372756D-3321-A8F4-9399-28C85614E9A8}"/>
              </a:ext>
            </a:extLst>
          </p:cNvPr>
          <p:cNvSpPr>
            <a:spLocks noGrp="1"/>
          </p:cNvSpPr>
          <p:nvPr>
            <p:ph type="sldNum" sz="quarter" idx="12"/>
          </p:nvPr>
        </p:nvSpPr>
        <p:spPr/>
        <p:txBody>
          <a:bodyPr/>
          <a:lstStyle/>
          <a:p>
            <a:fld id="{157D43A2-98E4-B24E-9228-7624BE346F8E}" type="slidenum">
              <a:rPr lang="cs-CZ" smtClean="0"/>
              <a:pPr/>
              <a:t>70</a:t>
            </a:fld>
            <a:endParaRPr lang="cs-CZ" dirty="0"/>
          </a:p>
        </p:txBody>
      </p:sp>
      <p:sp>
        <p:nvSpPr>
          <p:cNvPr id="4" name="Nadpis 3">
            <a:extLst>
              <a:ext uri="{FF2B5EF4-FFF2-40B4-BE49-F238E27FC236}">
                <a16:creationId xmlns:a16="http://schemas.microsoft.com/office/drawing/2014/main" id="{017636B7-904F-3BF7-611C-187A57ADAD27}"/>
              </a:ext>
            </a:extLst>
          </p:cNvPr>
          <p:cNvSpPr>
            <a:spLocks noGrp="1"/>
          </p:cNvSpPr>
          <p:nvPr>
            <p:ph type="title"/>
          </p:nvPr>
        </p:nvSpPr>
        <p:spPr>
          <a:xfrm>
            <a:off x="422026" y="133350"/>
            <a:ext cx="11264900" cy="1165363"/>
          </a:xfrm>
        </p:spPr>
        <p:txBody>
          <a:bodyPr>
            <a:noAutofit/>
          </a:bodyPr>
          <a:lstStyle/>
          <a:p>
            <a:pPr algn="just"/>
            <a:r>
              <a:rPr lang="cs-CZ" sz="2800" dirty="0"/>
              <a:t>Dotazy – vyjádření výše škody v případě přestupku proti majetku – způsobení škody na cizím majetku zničením nebo poškozením věci</a:t>
            </a:r>
          </a:p>
        </p:txBody>
      </p:sp>
    </p:spTree>
    <p:extLst>
      <p:ext uri="{BB962C8B-B14F-4D97-AF65-F5344CB8AC3E}">
        <p14:creationId xmlns:p14="http://schemas.microsoft.com/office/powerpoint/2010/main" val="112327139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DFDBC588-AF0B-1B33-B55B-070DBC4815FB}"/>
              </a:ext>
            </a:extLst>
          </p:cNvPr>
          <p:cNvSpPr>
            <a:spLocks noGrp="1"/>
          </p:cNvSpPr>
          <p:nvPr>
            <p:ph idx="1"/>
          </p:nvPr>
        </p:nvSpPr>
        <p:spPr/>
        <p:txBody>
          <a:bodyPr/>
          <a:lstStyle/>
          <a:p>
            <a:pPr marL="0" indent="0" algn="just">
              <a:buNone/>
            </a:pPr>
            <a:r>
              <a:rPr lang="cs-CZ" dirty="0">
                <a:solidFill>
                  <a:srgbClr val="00B050"/>
                </a:solidFill>
              </a:rPr>
              <a:t>V odůvodnění rozhodnutí je však třeba uvést, na základě čeho správní orgán dovozuje, že vzniklá škoda nedosáhla hranice </a:t>
            </a:r>
            <a:br>
              <a:rPr lang="cs-CZ" dirty="0">
                <a:solidFill>
                  <a:srgbClr val="00B050"/>
                </a:solidFill>
              </a:rPr>
            </a:br>
            <a:r>
              <a:rPr lang="cs-CZ" dirty="0">
                <a:solidFill>
                  <a:srgbClr val="00B050"/>
                </a:solidFill>
              </a:rPr>
              <a:t>10.000 Kč, a že se tudíž nejedná o trestný čin.</a:t>
            </a:r>
          </a:p>
          <a:p>
            <a:pPr marL="0" indent="0" algn="just">
              <a:buNone/>
            </a:pPr>
            <a:r>
              <a:rPr lang="cs-CZ" dirty="0">
                <a:solidFill>
                  <a:srgbClr val="00B050"/>
                </a:solidFill>
              </a:rPr>
              <a:t>Pokud by potencionální poškozený nárok na náhradu škody v přestupkovém řízení uplatnil – musí škodu vyčíslit a doložit její výši, jinak nárok na náhradu škody nelze poškozenému přiznat. </a:t>
            </a:r>
          </a:p>
        </p:txBody>
      </p:sp>
      <p:sp>
        <p:nvSpPr>
          <p:cNvPr id="3" name="Zástupný symbol pro číslo snímku 2">
            <a:extLst>
              <a:ext uri="{FF2B5EF4-FFF2-40B4-BE49-F238E27FC236}">
                <a16:creationId xmlns:a16="http://schemas.microsoft.com/office/drawing/2014/main" id="{283CC109-37CB-4CFB-179E-374EEBBD7DCA}"/>
              </a:ext>
            </a:extLst>
          </p:cNvPr>
          <p:cNvSpPr>
            <a:spLocks noGrp="1"/>
          </p:cNvSpPr>
          <p:nvPr>
            <p:ph type="sldNum" sz="quarter" idx="12"/>
          </p:nvPr>
        </p:nvSpPr>
        <p:spPr/>
        <p:txBody>
          <a:bodyPr/>
          <a:lstStyle/>
          <a:p>
            <a:fld id="{157D43A2-98E4-B24E-9228-7624BE346F8E}" type="slidenum">
              <a:rPr lang="cs-CZ" smtClean="0"/>
              <a:pPr/>
              <a:t>71</a:t>
            </a:fld>
            <a:endParaRPr lang="cs-CZ" dirty="0"/>
          </a:p>
        </p:txBody>
      </p:sp>
      <p:sp>
        <p:nvSpPr>
          <p:cNvPr id="4" name="Nadpis 3">
            <a:extLst>
              <a:ext uri="{FF2B5EF4-FFF2-40B4-BE49-F238E27FC236}">
                <a16:creationId xmlns:a16="http://schemas.microsoft.com/office/drawing/2014/main" id="{9F721CCF-B355-4522-C159-86B56E4C6D19}"/>
              </a:ext>
            </a:extLst>
          </p:cNvPr>
          <p:cNvSpPr>
            <a:spLocks noGrp="1"/>
          </p:cNvSpPr>
          <p:nvPr>
            <p:ph type="title"/>
          </p:nvPr>
        </p:nvSpPr>
        <p:spPr>
          <a:xfrm>
            <a:off x="422026" y="0"/>
            <a:ext cx="11264900" cy="1298713"/>
          </a:xfrm>
        </p:spPr>
        <p:txBody>
          <a:bodyPr>
            <a:noAutofit/>
          </a:bodyPr>
          <a:lstStyle/>
          <a:p>
            <a:r>
              <a:rPr lang="cs-CZ" sz="3200" dirty="0"/>
              <a:t>Dotazy – vyjádření výše škody v případě přestupku proti majetku – způsobení škody na cizím majetku zničením nebo poškozením věci</a:t>
            </a:r>
          </a:p>
        </p:txBody>
      </p:sp>
    </p:spTree>
    <p:extLst>
      <p:ext uri="{BB962C8B-B14F-4D97-AF65-F5344CB8AC3E}">
        <p14:creationId xmlns:p14="http://schemas.microsoft.com/office/powerpoint/2010/main" val="4268832636"/>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9F3FAB18-0BF7-E4A4-3442-B78072FD1EE5}"/>
              </a:ext>
            </a:extLst>
          </p:cNvPr>
          <p:cNvSpPr>
            <a:spLocks noGrp="1"/>
          </p:cNvSpPr>
          <p:nvPr>
            <p:ph idx="1"/>
          </p:nvPr>
        </p:nvSpPr>
        <p:spPr/>
        <p:txBody>
          <a:bodyPr/>
          <a:lstStyle/>
          <a:p>
            <a:pPr marL="0" indent="0" algn="just">
              <a:buNone/>
            </a:pPr>
            <a:r>
              <a:rPr lang="cs-CZ" b="1" dirty="0"/>
              <a:t>V případě spáchání přestupku proti majetku dle </a:t>
            </a:r>
            <a:r>
              <a:rPr lang="cs-CZ" b="1" dirty="0" err="1"/>
              <a:t>ust</a:t>
            </a:r>
            <a:r>
              <a:rPr lang="cs-CZ" b="1" dirty="0"/>
              <a:t>. § 8 odst. 1 </a:t>
            </a:r>
            <a:br>
              <a:rPr lang="cs-CZ" b="1" dirty="0"/>
            </a:br>
            <a:r>
              <a:rPr lang="cs-CZ" b="1" dirty="0"/>
              <a:t>písm. a) bod 4 zák. č. 251/2016 Sb. - přítelkyně poškodila vozidlo hozením cihly na zadní sklo vozidla, jehož vlastníkem je její přítel, ale jako fyzická podnikající osoba. Je třeba, nebo má být udělen souhlas se zahájením řízení o přestupku?</a:t>
            </a:r>
          </a:p>
          <a:p>
            <a:pPr marL="0" indent="0" algn="just">
              <a:buNone/>
            </a:pPr>
            <a:r>
              <a:rPr lang="cs-CZ" b="1" dirty="0">
                <a:solidFill>
                  <a:srgbClr val="00B050"/>
                </a:solidFill>
              </a:rPr>
              <a:t>Ano, je jedno, zda přítel obviněné vlastní poškozené vozidlo jako občan nebo jako podnikající fyzická osoba, rozhodující je, zda se jedná o osoby blízké. Obviněná dost dobře nemůže mít ke svému příteli jiný vztah jako k občanovi </a:t>
            </a:r>
            <a:r>
              <a:rPr lang="cs-CZ" b="1">
                <a:solidFill>
                  <a:srgbClr val="00B050"/>
                </a:solidFill>
              </a:rPr>
              <a:t>a jiný jako </a:t>
            </a:r>
            <a:r>
              <a:rPr lang="cs-CZ" b="1" dirty="0">
                <a:solidFill>
                  <a:srgbClr val="00B050"/>
                </a:solidFill>
              </a:rPr>
              <a:t>k podnikající fyzické osobě.</a:t>
            </a:r>
            <a:endParaRPr lang="cs-CZ" dirty="0"/>
          </a:p>
        </p:txBody>
      </p:sp>
      <p:sp>
        <p:nvSpPr>
          <p:cNvPr id="3" name="Zástupný symbol pro číslo snímku 2">
            <a:extLst>
              <a:ext uri="{FF2B5EF4-FFF2-40B4-BE49-F238E27FC236}">
                <a16:creationId xmlns:a16="http://schemas.microsoft.com/office/drawing/2014/main" id="{5FB3BB1C-94A1-B498-DD6C-BBBCF6764DFF}"/>
              </a:ext>
            </a:extLst>
          </p:cNvPr>
          <p:cNvSpPr>
            <a:spLocks noGrp="1"/>
          </p:cNvSpPr>
          <p:nvPr>
            <p:ph type="sldNum" sz="quarter" idx="12"/>
          </p:nvPr>
        </p:nvSpPr>
        <p:spPr/>
        <p:txBody>
          <a:bodyPr/>
          <a:lstStyle/>
          <a:p>
            <a:fld id="{157D43A2-98E4-B24E-9228-7624BE346F8E}" type="slidenum">
              <a:rPr lang="cs-CZ" smtClean="0"/>
              <a:pPr/>
              <a:t>72</a:t>
            </a:fld>
            <a:endParaRPr lang="cs-CZ" dirty="0"/>
          </a:p>
        </p:txBody>
      </p:sp>
      <p:sp>
        <p:nvSpPr>
          <p:cNvPr id="4" name="Nadpis 3">
            <a:extLst>
              <a:ext uri="{FF2B5EF4-FFF2-40B4-BE49-F238E27FC236}">
                <a16:creationId xmlns:a16="http://schemas.microsoft.com/office/drawing/2014/main" id="{69701E9A-22DE-9C3E-FFF4-5EAA079BD6F7}"/>
              </a:ext>
            </a:extLst>
          </p:cNvPr>
          <p:cNvSpPr>
            <a:spLocks noGrp="1"/>
          </p:cNvSpPr>
          <p:nvPr>
            <p:ph type="title"/>
          </p:nvPr>
        </p:nvSpPr>
        <p:spPr>
          <a:xfrm>
            <a:off x="333375" y="0"/>
            <a:ext cx="11353551" cy="1298714"/>
          </a:xfrm>
        </p:spPr>
        <p:txBody>
          <a:bodyPr>
            <a:noAutofit/>
          </a:bodyPr>
          <a:lstStyle/>
          <a:p>
            <a:r>
              <a:rPr lang="cs-CZ" sz="3200" dirty="0"/>
              <a:t>Dotazy – má význam, zda poškozené vozidlo vlastní přítel obviněné jako občan nebo jako podnikající </a:t>
            </a:r>
            <a:r>
              <a:rPr lang="cs-CZ" sz="3200"/>
              <a:t>fyzická osoba</a:t>
            </a:r>
            <a:endParaRPr lang="cs-CZ" sz="3200" dirty="0"/>
          </a:p>
        </p:txBody>
      </p:sp>
    </p:spTree>
    <p:extLst>
      <p:ext uri="{BB962C8B-B14F-4D97-AF65-F5344CB8AC3E}">
        <p14:creationId xmlns:p14="http://schemas.microsoft.com/office/powerpoint/2010/main" val="3860194222"/>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a:extLst>
              <a:ext uri="{FF2B5EF4-FFF2-40B4-BE49-F238E27FC236}">
                <a16:creationId xmlns:a16="http://schemas.microsoft.com/office/drawing/2014/main" id="{E52FA94F-0539-5D48-AA3C-3C74ED6243C4}"/>
              </a:ext>
            </a:extLst>
          </p:cNvPr>
          <p:cNvSpPr>
            <a:spLocks noGrp="1"/>
          </p:cNvSpPr>
          <p:nvPr>
            <p:ph type="ctrTitle"/>
          </p:nvPr>
        </p:nvSpPr>
        <p:spPr/>
        <p:txBody>
          <a:bodyPr/>
          <a:lstStyle/>
          <a:p>
            <a:pPr algn="ctr"/>
            <a:br>
              <a:rPr lang="cs-CZ" sz="5400" dirty="0"/>
            </a:br>
            <a:br>
              <a:rPr lang="cs-CZ" sz="5400" dirty="0"/>
            </a:br>
            <a:r>
              <a:rPr lang="cs-CZ" sz="5400" dirty="0"/>
              <a:t>Děkujeme</a:t>
            </a:r>
            <a:br>
              <a:rPr lang="cs-CZ" sz="5400" dirty="0"/>
            </a:br>
            <a:r>
              <a:rPr lang="cs-CZ" sz="5400" dirty="0"/>
              <a:t>za pozornost</a:t>
            </a:r>
          </a:p>
        </p:txBody>
      </p:sp>
      <p:sp>
        <p:nvSpPr>
          <p:cNvPr id="6" name="Podnadpis 5">
            <a:extLst>
              <a:ext uri="{FF2B5EF4-FFF2-40B4-BE49-F238E27FC236}">
                <a16:creationId xmlns:a16="http://schemas.microsoft.com/office/drawing/2014/main" id="{D410835F-0A28-BD49-B480-AA3D6E59BF65}"/>
              </a:ext>
            </a:extLst>
          </p:cNvPr>
          <p:cNvSpPr>
            <a:spLocks noGrp="1"/>
          </p:cNvSpPr>
          <p:nvPr>
            <p:ph type="subTitle" idx="1"/>
          </p:nvPr>
        </p:nvSpPr>
        <p:spPr/>
        <p:txBody>
          <a:bodyPr/>
          <a:lstStyle/>
          <a:p>
            <a:r>
              <a:rPr lang="cs-CZ" dirty="0"/>
              <a:t>Odbor právní a Krajský živnostenský úřad</a:t>
            </a:r>
          </a:p>
          <a:p>
            <a:r>
              <a:rPr lang="cs-CZ" dirty="0"/>
              <a:t>oddělení státního občanství a přestupků</a:t>
            </a:r>
          </a:p>
        </p:txBody>
      </p:sp>
    </p:spTree>
    <p:extLst>
      <p:ext uri="{BB962C8B-B14F-4D97-AF65-F5344CB8AC3E}">
        <p14:creationId xmlns:p14="http://schemas.microsoft.com/office/powerpoint/2010/main" val="7454542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099E6E51-4630-4A91-189F-760DAA0EFAD6}"/>
              </a:ext>
            </a:extLst>
          </p:cNvPr>
          <p:cNvSpPr>
            <a:spLocks noGrp="1"/>
          </p:cNvSpPr>
          <p:nvPr>
            <p:ph idx="1"/>
          </p:nvPr>
        </p:nvSpPr>
        <p:spPr/>
        <p:txBody>
          <a:bodyPr>
            <a:normAutofit fontScale="92500"/>
          </a:bodyPr>
          <a:lstStyle/>
          <a:p>
            <a:pPr marL="0" indent="0">
              <a:buNone/>
            </a:pPr>
            <a:r>
              <a:rPr lang="cs-CZ" sz="2400" dirty="0">
                <a:solidFill>
                  <a:srgbClr val="00B0F0"/>
                </a:solidFill>
              </a:rPr>
              <a:t>Z důvodové zprávy k § 72a</a:t>
            </a:r>
          </a:p>
          <a:p>
            <a:pPr marL="0" indent="0">
              <a:buNone/>
            </a:pPr>
            <a:r>
              <a:rPr lang="cs-CZ" sz="2400" dirty="0"/>
              <a:t>V těch případech, kdy zabránění kontaktu mezi osobami vylučuje povaha prováděného úkonu, správní orgán učiní potřebná opatření alespoň pro to, aby bylo zabráněno kontaktu mezi osobami alespoň před a po provedení takového úkonu. I v trestním řízení se ale fakticky často stává, že se oběť s osobou, kterou oběť označila za pachatele (nebo která je podezřelá ze spáchání trestného činu, nebo proti níž se vede trestní řízení), setká například na chodbě před jednací místností před nebo po provedení úkonu; </a:t>
            </a:r>
            <a:br>
              <a:rPr lang="cs-CZ" sz="2400" dirty="0"/>
            </a:br>
            <a:r>
              <a:rPr lang="cs-CZ" sz="2400" dirty="0"/>
              <a:t>k předejití podobných setkání směřuje doprovodná navržená změna zákona o obětech trestných činů (viz výše), a podobná úprava se navrhuje i pro řízení přestupkové. Takovým setkáním mají podle navržené úpravy příslušné správní orgány předcházet, například tak, že osobě přímo postižené spácháním přestupku zajistí doprovod, který ji vyzvedne před budovou, kde se úkon činí, a po jeho skončení ji opět doprovodí pryč, přičemž zajistí, aby po tuto dobu mezi osobou přímo postižené spácháním přestupku </a:t>
            </a:r>
            <a:br>
              <a:rPr lang="cs-CZ" sz="2400" dirty="0"/>
            </a:br>
            <a:r>
              <a:rPr lang="cs-CZ" sz="2400" dirty="0"/>
              <a:t>a pachatelem nedošlo ke kontaktu.</a:t>
            </a:r>
          </a:p>
        </p:txBody>
      </p:sp>
      <p:sp>
        <p:nvSpPr>
          <p:cNvPr id="3" name="Zástupný symbol pro číslo snímku 2">
            <a:extLst>
              <a:ext uri="{FF2B5EF4-FFF2-40B4-BE49-F238E27FC236}">
                <a16:creationId xmlns:a16="http://schemas.microsoft.com/office/drawing/2014/main" id="{3A3C1786-5BC9-FCF1-4CE9-AEC411A771E9}"/>
              </a:ext>
            </a:extLst>
          </p:cNvPr>
          <p:cNvSpPr>
            <a:spLocks noGrp="1"/>
          </p:cNvSpPr>
          <p:nvPr>
            <p:ph type="sldNum" sz="quarter" idx="12"/>
          </p:nvPr>
        </p:nvSpPr>
        <p:spPr/>
        <p:txBody>
          <a:bodyPr/>
          <a:lstStyle/>
          <a:p>
            <a:fld id="{157D43A2-98E4-B24E-9228-7624BE346F8E}" type="slidenum">
              <a:rPr lang="cs-CZ" smtClean="0"/>
              <a:pPr/>
              <a:t>8</a:t>
            </a:fld>
            <a:endParaRPr lang="cs-CZ" dirty="0"/>
          </a:p>
        </p:txBody>
      </p:sp>
      <p:sp>
        <p:nvSpPr>
          <p:cNvPr id="4" name="Nadpis 3">
            <a:extLst>
              <a:ext uri="{FF2B5EF4-FFF2-40B4-BE49-F238E27FC236}">
                <a16:creationId xmlns:a16="http://schemas.microsoft.com/office/drawing/2014/main" id="{1294F7EA-F892-3720-57D5-7F2AE0BAA02B}"/>
              </a:ext>
            </a:extLst>
          </p:cNvPr>
          <p:cNvSpPr>
            <a:spLocks noGrp="1"/>
          </p:cNvSpPr>
          <p:nvPr>
            <p:ph type="title"/>
          </p:nvPr>
        </p:nvSpPr>
        <p:spPr/>
        <p:txBody>
          <a:bodyPr/>
          <a:lstStyle/>
          <a:p>
            <a:r>
              <a:rPr lang="cs-CZ" dirty="0"/>
              <a:t>Aktuální legislativní změny    </a:t>
            </a:r>
          </a:p>
        </p:txBody>
      </p:sp>
    </p:spTree>
    <p:extLst>
      <p:ext uri="{BB962C8B-B14F-4D97-AF65-F5344CB8AC3E}">
        <p14:creationId xmlns:p14="http://schemas.microsoft.com/office/powerpoint/2010/main" val="1345681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sah 1">
            <a:extLst>
              <a:ext uri="{FF2B5EF4-FFF2-40B4-BE49-F238E27FC236}">
                <a16:creationId xmlns:a16="http://schemas.microsoft.com/office/drawing/2014/main" id="{33D64C7B-8B74-E20D-90F3-73D2EB63D0A6}"/>
              </a:ext>
            </a:extLst>
          </p:cNvPr>
          <p:cNvSpPr>
            <a:spLocks noGrp="1"/>
          </p:cNvSpPr>
          <p:nvPr>
            <p:ph idx="1"/>
          </p:nvPr>
        </p:nvSpPr>
        <p:spPr/>
        <p:txBody>
          <a:bodyPr/>
          <a:lstStyle/>
          <a:p>
            <a:pPr marL="0" indent="0">
              <a:buNone/>
            </a:pPr>
            <a:r>
              <a:rPr lang="cs-CZ" sz="3600" dirty="0"/>
              <a:t>§ 82 – nový odst. 4 (dosavadní odst. 4 je nově odst. 5)</a:t>
            </a:r>
          </a:p>
          <a:p>
            <a:pPr marL="0" indent="0" algn="just">
              <a:buNone/>
            </a:pPr>
            <a:r>
              <a:rPr lang="cs-CZ" dirty="0">
                <a:solidFill>
                  <a:srgbClr val="FF0000"/>
                </a:solidFill>
              </a:rPr>
              <a:t>Při výslechu svědka je nutno šetřit jeho osobnost. Otázky směřující </a:t>
            </a:r>
            <a:br>
              <a:rPr lang="cs-CZ" dirty="0">
                <a:solidFill>
                  <a:srgbClr val="FF0000"/>
                </a:solidFill>
              </a:rPr>
            </a:br>
            <a:r>
              <a:rPr lang="cs-CZ" dirty="0">
                <a:solidFill>
                  <a:srgbClr val="FF0000"/>
                </a:solidFill>
              </a:rPr>
              <a:t>do intimní oblasti mohou být pokládány jen tehdy, pokud je to nezbytné pro objasnění skutečností důležitých pro řízení o přestupku, zvlášť šetrně a po obsahové stránce vyčerpávajícím způsobem, aby nebylo nutné výslech opakovat.“.</a:t>
            </a:r>
          </a:p>
          <a:p>
            <a:endParaRPr lang="cs-CZ" dirty="0"/>
          </a:p>
        </p:txBody>
      </p:sp>
      <p:sp>
        <p:nvSpPr>
          <p:cNvPr id="3" name="Zástupný symbol pro číslo snímku 2">
            <a:extLst>
              <a:ext uri="{FF2B5EF4-FFF2-40B4-BE49-F238E27FC236}">
                <a16:creationId xmlns:a16="http://schemas.microsoft.com/office/drawing/2014/main" id="{9547A97D-A7CB-C68F-E433-299EE61C6725}"/>
              </a:ext>
            </a:extLst>
          </p:cNvPr>
          <p:cNvSpPr>
            <a:spLocks noGrp="1"/>
          </p:cNvSpPr>
          <p:nvPr>
            <p:ph type="sldNum" sz="quarter" idx="12"/>
          </p:nvPr>
        </p:nvSpPr>
        <p:spPr/>
        <p:txBody>
          <a:bodyPr/>
          <a:lstStyle/>
          <a:p>
            <a:fld id="{157D43A2-98E4-B24E-9228-7624BE346F8E}" type="slidenum">
              <a:rPr lang="cs-CZ" smtClean="0"/>
              <a:pPr/>
              <a:t>9</a:t>
            </a:fld>
            <a:endParaRPr lang="cs-CZ" dirty="0"/>
          </a:p>
        </p:txBody>
      </p:sp>
      <p:sp>
        <p:nvSpPr>
          <p:cNvPr id="4" name="Nadpis 3">
            <a:extLst>
              <a:ext uri="{FF2B5EF4-FFF2-40B4-BE49-F238E27FC236}">
                <a16:creationId xmlns:a16="http://schemas.microsoft.com/office/drawing/2014/main" id="{D89F6DB7-9C94-207D-FE19-0EDD35036E6A}"/>
              </a:ext>
            </a:extLst>
          </p:cNvPr>
          <p:cNvSpPr>
            <a:spLocks noGrp="1"/>
          </p:cNvSpPr>
          <p:nvPr>
            <p:ph type="title"/>
          </p:nvPr>
        </p:nvSpPr>
        <p:spPr/>
        <p:txBody>
          <a:bodyPr/>
          <a:lstStyle/>
          <a:p>
            <a:r>
              <a:rPr lang="cs-CZ" dirty="0"/>
              <a:t>Aktuální legislativní změny  </a:t>
            </a:r>
          </a:p>
        </p:txBody>
      </p:sp>
    </p:spTree>
    <p:extLst>
      <p:ext uri="{BB962C8B-B14F-4D97-AF65-F5344CB8AC3E}">
        <p14:creationId xmlns:p14="http://schemas.microsoft.com/office/powerpoint/2010/main" val="3083338255"/>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1C176AD870A0C448B7EF302593BEBDDA" ma:contentTypeVersion="7" ma:contentTypeDescription="Vytvoří nový dokument" ma:contentTypeScope="" ma:versionID="4779653994c55bca2788a20b0edc89b3">
  <xsd:schema xmlns:xsd="http://www.w3.org/2001/XMLSchema" xmlns:xs="http://www.w3.org/2001/XMLSchema" xmlns:p="http://schemas.microsoft.com/office/2006/metadata/properties" xmlns:ns3="e9488e27-62b4-47cf-9353-e24b519013c0" targetNamespace="http://schemas.microsoft.com/office/2006/metadata/properties" ma:root="true" ma:fieldsID="57b0adb5b2563c32cf31d144bf41f52c" ns3:_="">
    <xsd:import namespace="e9488e27-62b4-47cf-9353-e24b519013c0"/>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3:MediaServiceDateTaken"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488e27-62b4-47cf-9353-e24b519013c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DateTaken" ma:index="13" nillable="true" ma:displayName="MediaServiceDateTaken" ma:hidden="true" ma:internalName="MediaServiceDateTaken"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B50FAB4-65F6-4E9C-BF22-D7A3DE4E4DC2}">
  <ds:schemaRefs>
    <ds:schemaRef ds:uri="http://schemas.microsoft.com/sharepoint/v3/contenttype/forms"/>
  </ds:schemaRefs>
</ds:datastoreItem>
</file>

<file path=customXml/itemProps2.xml><?xml version="1.0" encoding="utf-8"?>
<ds:datastoreItem xmlns:ds="http://schemas.openxmlformats.org/officeDocument/2006/customXml" ds:itemID="{E065A971-284A-40A0-B523-834B76FE1717}">
  <ds:schemaRefs>
    <ds:schemaRef ds:uri="http://schemas.openxmlformats.org/package/2006/metadata/core-properties"/>
    <ds:schemaRef ds:uri="http://purl.org/dc/terms/"/>
    <ds:schemaRef ds:uri="http://schemas.microsoft.com/office/2006/metadata/properties"/>
    <ds:schemaRef ds:uri="http://purl.org/dc/dcmitype/"/>
    <ds:schemaRef ds:uri="http://schemas.microsoft.com/office/2006/documentManagement/types"/>
    <ds:schemaRef ds:uri="http://www.w3.org/XML/1998/namespace"/>
    <ds:schemaRef ds:uri="http://schemas.microsoft.com/office/infopath/2007/PartnerControls"/>
    <ds:schemaRef ds:uri="e9488e27-62b4-47cf-9353-e24b519013c0"/>
    <ds:schemaRef ds:uri="http://purl.org/dc/elements/1.1/"/>
  </ds:schemaRefs>
</ds:datastoreItem>
</file>

<file path=customXml/itemProps3.xml><?xml version="1.0" encoding="utf-8"?>
<ds:datastoreItem xmlns:ds="http://schemas.openxmlformats.org/officeDocument/2006/customXml" ds:itemID="{C8AA69A8-EDAF-475B-B5A3-A3B95FCED8F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9488e27-62b4-47cf-9353-e24b519013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12487</TotalTime>
  <Words>8533</Words>
  <Application>Microsoft Office PowerPoint</Application>
  <PresentationFormat>Širokoúhlá obrazovka</PresentationFormat>
  <Paragraphs>455</Paragraphs>
  <Slides>73</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73</vt:i4>
      </vt:variant>
    </vt:vector>
  </HeadingPairs>
  <TitlesOfParts>
    <vt:vector size="79" baseType="lpstr">
      <vt:lpstr>Arial</vt:lpstr>
      <vt:lpstr>Arial Black</vt:lpstr>
      <vt:lpstr>Calibri</vt:lpstr>
      <vt:lpstr>Degular</vt:lpstr>
      <vt:lpstr>Wingdings</vt:lpstr>
      <vt:lpstr>Motiv Office</vt:lpstr>
      <vt:lpstr>  Metodická porada  k projednávání přestupků</vt:lpstr>
      <vt:lpstr>Personální obsazení</vt:lpstr>
      <vt:lpstr>Program</vt:lpstr>
      <vt:lpstr>Aktuální legislativní změny   </vt:lpstr>
      <vt:lpstr>Aktuální legislativní změny    </vt:lpstr>
      <vt:lpstr>Aktuální legislativní změny    </vt:lpstr>
      <vt:lpstr>Aktuální legislativní změny      </vt:lpstr>
      <vt:lpstr>Aktuální legislativní změny    </vt:lpstr>
      <vt:lpstr>Aktuální legislativní změny  </vt:lpstr>
      <vt:lpstr>Aktuální legislativní změny    </vt:lpstr>
      <vt:lpstr>Souhlas s uzavřením VPS na přenos výkonu přenesené působnosti                  </vt:lpstr>
      <vt:lpstr>Stanovisko Ministerstva vnitra ČR k formě úředních záznamů o podání vysvětlení pořizovaných Policií ČR  dle § 61 zákona o Policii ČR </vt:lpstr>
      <vt:lpstr>Stanovisko Ministerstva vnitra ČR k formě úředních záznamů o podání vysvětlení pořizovaných Policií ČR  dle § 61 zákona o Policii ČR </vt:lpstr>
      <vt:lpstr>Stanovisko Ministerstva vnitra ČR k formě úředních záznamů o podání vysvětlení pořizovaných Policií ČR  dle § 61 zákona o Policii ČR </vt:lpstr>
      <vt:lpstr>Stanovisko Ministerstva vnitra ČR k formě úředních záznamů o podání vysvětlení pořizovaných Policií ČR  dle § 61 zákona o Policii ČR</vt:lpstr>
      <vt:lpstr>Stanovisko Ministerstva vnitra ČR k formě úředních záznamů o podání vysvětlení pořizovaných Policií ČR  dle § 61 zákona o Policii ČR</vt:lpstr>
      <vt:lpstr>Podjatost úřední osoby</vt:lpstr>
      <vt:lpstr>Podjatost úřední osoby</vt:lpstr>
      <vt:lpstr>Podjatost úřední osoby </vt:lpstr>
      <vt:lpstr>Povinnosti správního orgánu I. stupně při odvolání    </vt:lpstr>
      <vt:lpstr>Povinnosti správního orgánu I. stupně při odvolání   </vt:lpstr>
      <vt:lpstr>Povinnosti správního orgánu I. stupně při odvolání    </vt:lpstr>
      <vt:lpstr>Povinnosti správního orgánu I. stupně při odvolání    </vt:lpstr>
      <vt:lpstr>Souhlas osoby přímo postižené spácháním přestupku </vt:lpstr>
      <vt:lpstr>Souhlas osoby přímo postižené spácháním přestupku </vt:lpstr>
      <vt:lpstr>Souhlas osoby přímo postižené spácháním přestupku </vt:lpstr>
      <vt:lpstr>Souhlas osoby přímo postižené spácháním přestupku </vt:lpstr>
      <vt:lpstr>Souhlas osoby přímo postižené spácháním přestupku </vt:lpstr>
      <vt:lpstr>Souhlas osoby přímo postižené spácháním přestupku </vt:lpstr>
      <vt:lpstr>Opis z evidence přestupků    </vt:lpstr>
      <vt:lpstr>Opis z evidence přestupků    </vt:lpstr>
      <vt:lpstr>Opis z evidence přestupků   </vt:lpstr>
      <vt:lpstr>Poučení o odvolání          </vt:lpstr>
      <vt:lpstr>Poučení o odvolání     </vt:lpstr>
      <vt:lpstr>Poučení o odvolání     </vt:lpstr>
      <vt:lpstr>Uzavření smíru     </vt:lpstr>
      <vt:lpstr>Poškozený – škoda x bezdůvodné obohacení </vt:lpstr>
      <vt:lpstr>Řízení o náhradě škody</vt:lpstr>
      <vt:lpstr>KD dne 13. 3. 2018</vt:lpstr>
      <vt:lpstr>Řízení o náhradě škody</vt:lpstr>
      <vt:lpstr>Řízení o náhradě škody – zastavení řízení</vt:lpstr>
      <vt:lpstr>Řízení o náhradě škody - vina</vt:lpstr>
      <vt:lpstr>Řízení o náhradě škody - vina</vt:lpstr>
      <vt:lpstr>Řízení o náhradě škody - vina</vt:lpstr>
      <vt:lpstr>Zaměstnavatel – škoda na vyplacených nemocenských dávkách </vt:lpstr>
      <vt:lpstr>§ 36 odst. 3 správního řádu </vt:lpstr>
      <vt:lpstr>Schválnost mezi spoluvlastníky pozemku  </vt:lpstr>
      <vt:lpstr>Přestupek x občanskoprávní spor </vt:lpstr>
      <vt:lpstr>Fotografie podezřelého z přestupku </vt:lpstr>
      <vt:lpstr>Dotazy</vt:lpstr>
      <vt:lpstr>Dotazy – Opatrovník obviněného, který je omezený ve svéprávnosti</vt:lpstr>
      <vt:lpstr>Dotazy – Opatrovník obviněného, který je omezený ve svéprávnosti</vt:lpstr>
      <vt:lpstr>Dotazy – Opatrovník obviněného, který je omezený ve svéprávnosti</vt:lpstr>
      <vt:lpstr>Dotazy – Opatrovník obviněného, který je omezený ve svéprávnosti</vt:lpstr>
      <vt:lpstr>Dotazy – Opatrovník obviněného, který je omezený ve svéprávnosti</vt:lpstr>
      <vt:lpstr>Dotazy – Opatrovník obviněného, který je omezený ve svéprávnosti</vt:lpstr>
      <vt:lpstr>Dotazy – hrubá urážka</vt:lpstr>
      <vt:lpstr>Dotazy – přestupek maření vykázání ze společného obydlí</vt:lpstr>
      <vt:lpstr>Dotazy – přestupek maření vykázání ze společného obydlí</vt:lpstr>
      <vt:lpstr>Dotazy – přestupek maření vykázání ze společného obydlí</vt:lpstr>
      <vt:lpstr>Dotazy</vt:lpstr>
      <vt:lpstr>Dotazy</vt:lpstr>
      <vt:lpstr>Dotazy </vt:lpstr>
      <vt:lpstr>Dotazy </vt:lpstr>
      <vt:lpstr>Dotazy – uplatnění nároku na odškodnění  v souvislosti s bodovým ohodnocením zranění</vt:lpstr>
      <vt:lpstr>Dotazy – uplatnění nároku na odškodnění  v souvislosti s bodovým ohodnocením zranění</vt:lpstr>
      <vt:lpstr>Dotazy – uplatnění nároku na odškodnění  v souvislosti s bodovým ohodnocením zranění</vt:lpstr>
      <vt:lpstr>Dotazy – uplatnění nároku na odškodnění  v souvislosti s bodovým ohodnocením zranění</vt:lpstr>
      <vt:lpstr>Dotazy – uplatnění nároku na odškodnění  v souvislosti s bodovým ohodnocením zranění</vt:lpstr>
      <vt:lpstr>Dotazy – vyjádření výše škody v případě přestupku proti majetku – způsobení škody na cizím majetku zničením nebo poškozením věci</vt:lpstr>
      <vt:lpstr>Dotazy – vyjádření výše škody v případě přestupku proti majetku – způsobení škody na cizím majetku zničením nebo poškozením věci</vt:lpstr>
      <vt:lpstr>Dotazy – má význam, zda poškozené vozidlo vlastní přítel obviněné jako občan nebo jako podnikající fyzická osoba</vt:lpstr>
      <vt:lpstr>  Děkujeme za pozornost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Zajištění veřejné dopravy ZK od 15.12.2019</dc:title>
  <dc:creator>Quang Milan Nguyen</dc:creator>
  <cp:lastModifiedBy>Durďáková Blanka</cp:lastModifiedBy>
  <cp:revision>470</cp:revision>
  <cp:lastPrinted>2025-10-06T12:15:06Z</cp:lastPrinted>
  <dcterms:created xsi:type="dcterms:W3CDTF">2021-08-21T22:30:26Z</dcterms:created>
  <dcterms:modified xsi:type="dcterms:W3CDTF">2025-11-24T14:33:12Z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0x0101001C176AD870A0C448B7EF302593BEBDDA</vt:lpwstr>
  </property>
</Properties>
</file>