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9"/>
  </p:notesMasterIdLst>
  <p:handoutMasterIdLst>
    <p:handoutMasterId r:id="rId50"/>
  </p:handoutMasterIdLst>
  <p:sldIdLst>
    <p:sldId id="256" r:id="rId5"/>
    <p:sldId id="331" r:id="rId6"/>
    <p:sldId id="361" r:id="rId7"/>
    <p:sldId id="332" r:id="rId8"/>
    <p:sldId id="319" r:id="rId9"/>
    <p:sldId id="338" r:id="rId10"/>
    <p:sldId id="322" r:id="rId11"/>
    <p:sldId id="351" r:id="rId12"/>
    <p:sldId id="353" r:id="rId13"/>
    <p:sldId id="352" r:id="rId14"/>
    <p:sldId id="354" r:id="rId15"/>
    <p:sldId id="344" r:id="rId16"/>
    <p:sldId id="345" r:id="rId17"/>
    <p:sldId id="348" r:id="rId18"/>
    <p:sldId id="349" r:id="rId19"/>
    <p:sldId id="350" r:id="rId20"/>
    <p:sldId id="346" r:id="rId21"/>
    <p:sldId id="336" r:id="rId22"/>
    <p:sldId id="343" r:id="rId23"/>
    <p:sldId id="292" r:id="rId24"/>
    <p:sldId id="323" r:id="rId25"/>
    <p:sldId id="347" r:id="rId26"/>
    <p:sldId id="355" r:id="rId27"/>
    <p:sldId id="356" r:id="rId28"/>
    <p:sldId id="358" r:id="rId29"/>
    <p:sldId id="359" r:id="rId30"/>
    <p:sldId id="360" r:id="rId31"/>
    <p:sldId id="357" r:id="rId32"/>
    <p:sldId id="362" r:id="rId33"/>
    <p:sldId id="363" r:id="rId34"/>
    <p:sldId id="364" r:id="rId35"/>
    <p:sldId id="365" r:id="rId36"/>
    <p:sldId id="366" r:id="rId37"/>
    <p:sldId id="367" r:id="rId38"/>
    <p:sldId id="371" r:id="rId39"/>
    <p:sldId id="370" r:id="rId40"/>
    <p:sldId id="368" r:id="rId41"/>
    <p:sldId id="369" r:id="rId42"/>
    <p:sldId id="372" r:id="rId43"/>
    <p:sldId id="373" r:id="rId44"/>
    <p:sldId id="374" r:id="rId45"/>
    <p:sldId id="375" r:id="rId46"/>
    <p:sldId id="376" r:id="rId47"/>
    <p:sldId id="264" r:id="rId48"/>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00"/>
    <a:srgbClr val="FEE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1F0780-0BE9-46B7-8E5C-7FFF5436330E}" v="28" dt="2025-10-03T11:24:59.5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75" autoAdjust="0"/>
    <p:restoredTop sz="96327"/>
  </p:normalViewPr>
  <p:slideViewPr>
    <p:cSldViewPr snapToGrid="0" snapToObjects="1">
      <p:cViewPr varScale="1">
        <p:scale>
          <a:sx n="107" d="100"/>
          <a:sy n="107" d="100"/>
        </p:scale>
        <p:origin x="22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Žmolíková Darina" userId="da9ba98f-0ed6-4a3a-b86a-9e7378a9cee0" providerId="ADAL" clId="{CE97DB1C-6CE4-438B-B0B7-58CBEE5A7B92}"/>
    <pc:docChg chg="custSel modSld">
      <pc:chgData name="Žmolíková Darina" userId="da9ba98f-0ed6-4a3a-b86a-9e7378a9cee0" providerId="ADAL" clId="{CE97DB1C-6CE4-438B-B0B7-58CBEE5A7B92}" dt="2023-11-23T07:19:47.218" v="68" actId="20577"/>
      <pc:docMkLst>
        <pc:docMk/>
      </pc:docMkLst>
      <pc:sldChg chg="modSp mod">
        <pc:chgData name="Žmolíková Darina" userId="da9ba98f-0ed6-4a3a-b86a-9e7378a9cee0" providerId="ADAL" clId="{CE97DB1C-6CE4-438B-B0B7-58CBEE5A7B92}" dt="2023-11-23T07:19:47.218" v="68" actId="20577"/>
        <pc:sldMkLst>
          <pc:docMk/>
          <pc:sldMk cId="3166817036" sldId="313"/>
        </pc:sldMkLst>
      </pc:sldChg>
      <pc:sldChg chg="modSp mod">
        <pc:chgData name="Žmolíková Darina" userId="da9ba98f-0ed6-4a3a-b86a-9e7378a9cee0" providerId="ADAL" clId="{CE97DB1C-6CE4-438B-B0B7-58CBEE5A7B92}" dt="2023-11-23T07:18:33.793" v="44" actId="20577"/>
        <pc:sldMkLst>
          <pc:docMk/>
          <pc:sldMk cId="2016056135" sldId="331"/>
        </pc:sldMkLst>
      </pc:sldChg>
    </pc:docChg>
  </pc:docChgLst>
  <pc:docChgLst>
    <pc:chgData name="Žmolíková Darina" userId="da9ba98f-0ed6-4a3a-b86a-9e7378a9cee0" providerId="ADAL" clId="{224FEBA2-3A39-45B4-9D56-CB6C8F2CCF5C}"/>
    <pc:docChg chg="undo custSel addSld delSld modSld sldOrd">
      <pc:chgData name="Žmolíková Darina" userId="da9ba98f-0ed6-4a3a-b86a-9e7378a9cee0" providerId="ADAL" clId="{224FEBA2-3A39-45B4-9D56-CB6C8F2CCF5C}" dt="2023-11-22T10:22:05.751" v="978" actId="113"/>
      <pc:docMkLst>
        <pc:docMk/>
      </pc:docMkLst>
      <pc:sldChg chg="modSp mod">
        <pc:chgData name="Žmolíková Darina" userId="da9ba98f-0ed6-4a3a-b86a-9e7378a9cee0" providerId="ADAL" clId="{224FEBA2-3A39-45B4-9D56-CB6C8F2CCF5C}" dt="2023-11-22T10:10:55.718" v="963" actId="6549"/>
        <pc:sldMkLst>
          <pc:docMk/>
          <pc:sldMk cId="2691655512" sldId="292"/>
        </pc:sldMkLst>
      </pc:sldChg>
      <pc:sldChg chg="modSp mod">
        <pc:chgData name="Žmolíková Darina" userId="da9ba98f-0ed6-4a3a-b86a-9e7378a9cee0" providerId="ADAL" clId="{224FEBA2-3A39-45B4-9D56-CB6C8F2CCF5C}" dt="2023-11-22T08:59:37.518" v="163" actId="20577"/>
        <pc:sldMkLst>
          <pc:docMk/>
          <pc:sldMk cId="2848816590" sldId="301"/>
        </pc:sldMkLst>
      </pc:sldChg>
      <pc:sldChg chg="modSp mod">
        <pc:chgData name="Žmolíková Darina" userId="da9ba98f-0ed6-4a3a-b86a-9e7378a9cee0" providerId="ADAL" clId="{224FEBA2-3A39-45B4-9D56-CB6C8F2CCF5C}" dt="2023-11-22T08:40:03.710" v="3" actId="14100"/>
        <pc:sldMkLst>
          <pc:docMk/>
          <pc:sldMk cId="1091153512" sldId="308"/>
        </pc:sldMkLst>
      </pc:sldChg>
      <pc:sldChg chg="modSp mod">
        <pc:chgData name="Žmolíková Darina" userId="da9ba98f-0ed6-4a3a-b86a-9e7378a9cee0" providerId="ADAL" clId="{224FEBA2-3A39-45B4-9D56-CB6C8F2CCF5C}" dt="2023-11-22T08:43:05.215" v="51" actId="255"/>
        <pc:sldMkLst>
          <pc:docMk/>
          <pc:sldMk cId="1505151715" sldId="309"/>
        </pc:sldMkLst>
      </pc:sldChg>
      <pc:sldChg chg="modSp mod">
        <pc:chgData name="Žmolíková Darina" userId="da9ba98f-0ed6-4a3a-b86a-9e7378a9cee0" providerId="ADAL" clId="{224FEBA2-3A39-45B4-9D56-CB6C8F2CCF5C}" dt="2023-11-22T08:45:55.987" v="71" actId="27636"/>
        <pc:sldMkLst>
          <pc:docMk/>
          <pc:sldMk cId="3166817036" sldId="313"/>
        </pc:sldMkLst>
      </pc:sldChg>
      <pc:sldChg chg="modSp add del mod">
        <pc:chgData name="Žmolíková Darina" userId="da9ba98f-0ed6-4a3a-b86a-9e7378a9cee0" providerId="ADAL" clId="{224FEBA2-3A39-45B4-9D56-CB6C8F2CCF5C}" dt="2023-11-22T08:48:38.878" v="114" actId="20577"/>
        <pc:sldMkLst>
          <pc:docMk/>
          <pc:sldMk cId="54480104" sldId="314"/>
        </pc:sldMkLst>
      </pc:sldChg>
      <pc:sldChg chg="modSp mod">
        <pc:chgData name="Žmolíková Darina" userId="da9ba98f-0ed6-4a3a-b86a-9e7378a9cee0" providerId="ADAL" clId="{224FEBA2-3A39-45B4-9D56-CB6C8F2CCF5C}" dt="2023-11-22T08:52:50.627" v="125" actId="113"/>
        <pc:sldMkLst>
          <pc:docMk/>
          <pc:sldMk cId="3715482711" sldId="315"/>
        </pc:sldMkLst>
      </pc:sldChg>
      <pc:sldChg chg="modSp mod">
        <pc:chgData name="Žmolíková Darina" userId="da9ba98f-0ed6-4a3a-b86a-9e7378a9cee0" providerId="ADAL" clId="{224FEBA2-3A39-45B4-9D56-CB6C8F2CCF5C}" dt="2023-11-22T09:05:51.422" v="315" actId="20577"/>
        <pc:sldMkLst>
          <pc:docMk/>
          <pc:sldMk cId="2885888334" sldId="316"/>
        </pc:sldMkLst>
      </pc:sldChg>
      <pc:sldChg chg="modSp mod">
        <pc:chgData name="Žmolíková Darina" userId="da9ba98f-0ed6-4a3a-b86a-9e7378a9cee0" providerId="ADAL" clId="{224FEBA2-3A39-45B4-9D56-CB6C8F2CCF5C}" dt="2023-11-22T10:05:21.289" v="950" actId="14100"/>
        <pc:sldMkLst>
          <pc:docMk/>
          <pc:sldMk cId="3664293546" sldId="317"/>
        </pc:sldMkLst>
      </pc:sldChg>
      <pc:sldChg chg="modSp mod">
        <pc:chgData name="Žmolíková Darina" userId="da9ba98f-0ed6-4a3a-b86a-9e7378a9cee0" providerId="ADAL" clId="{224FEBA2-3A39-45B4-9D56-CB6C8F2CCF5C}" dt="2023-11-22T09:01:54.750" v="253" actId="20577"/>
        <pc:sldMkLst>
          <pc:docMk/>
          <pc:sldMk cId="714205145" sldId="319"/>
        </pc:sldMkLst>
      </pc:sldChg>
      <pc:sldChg chg="modSp mod">
        <pc:chgData name="Žmolíková Darina" userId="da9ba98f-0ed6-4a3a-b86a-9e7378a9cee0" providerId="ADAL" clId="{224FEBA2-3A39-45B4-9D56-CB6C8F2CCF5C}" dt="2023-11-22T09:03:28.488" v="272" actId="14100"/>
        <pc:sldMkLst>
          <pc:docMk/>
          <pc:sldMk cId="456397875" sldId="322"/>
        </pc:sldMkLst>
      </pc:sldChg>
      <pc:sldChg chg="modSp add del mod">
        <pc:chgData name="Žmolíková Darina" userId="da9ba98f-0ed6-4a3a-b86a-9e7378a9cee0" providerId="ADAL" clId="{224FEBA2-3A39-45B4-9D56-CB6C8F2CCF5C}" dt="2023-11-22T09:19:03.919" v="395" actId="20577"/>
        <pc:sldMkLst>
          <pc:docMk/>
          <pc:sldMk cId="721560230" sldId="323"/>
        </pc:sldMkLst>
      </pc:sldChg>
      <pc:sldChg chg="modSp del mod">
        <pc:chgData name="Žmolíková Darina" userId="da9ba98f-0ed6-4a3a-b86a-9e7378a9cee0" providerId="ADAL" clId="{224FEBA2-3A39-45B4-9D56-CB6C8F2CCF5C}" dt="2023-11-22T09:58:29.442" v="860" actId="2696"/>
        <pc:sldMkLst>
          <pc:docMk/>
          <pc:sldMk cId="1187653765" sldId="324"/>
        </pc:sldMkLst>
      </pc:sldChg>
      <pc:sldChg chg="modSp mod">
        <pc:chgData name="Žmolíková Darina" userId="da9ba98f-0ed6-4a3a-b86a-9e7378a9cee0" providerId="ADAL" clId="{224FEBA2-3A39-45B4-9D56-CB6C8F2CCF5C}" dt="2023-11-22T10:04:34.448" v="947" actId="14100"/>
        <pc:sldMkLst>
          <pc:docMk/>
          <pc:sldMk cId="2646989833" sldId="325"/>
        </pc:sldMkLst>
      </pc:sldChg>
      <pc:sldChg chg="modSp mod">
        <pc:chgData name="Žmolíková Darina" userId="da9ba98f-0ed6-4a3a-b86a-9e7378a9cee0" providerId="ADAL" clId="{224FEBA2-3A39-45B4-9D56-CB6C8F2CCF5C}" dt="2023-11-22T08:56:05.898" v="136" actId="255"/>
        <pc:sldMkLst>
          <pc:docMk/>
          <pc:sldMk cId="1337583671" sldId="326"/>
        </pc:sldMkLst>
      </pc:sldChg>
      <pc:sldChg chg="modSp mod">
        <pc:chgData name="Žmolíková Darina" userId="da9ba98f-0ed6-4a3a-b86a-9e7378a9cee0" providerId="ADAL" clId="{224FEBA2-3A39-45B4-9D56-CB6C8F2CCF5C}" dt="2023-11-22T08:45:06.528" v="66" actId="20577"/>
        <pc:sldMkLst>
          <pc:docMk/>
          <pc:sldMk cId="2995970260" sldId="327"/>
        </pc:sldMkLst>
      </pc:sldChg>
      <pc:sldChg chg="modSp mod ord">
        <pc:chgData name="Žmolíková Darina" userId="da9ba98f-0ed6-4a3a-b86a-9e7378a9cee0" providerId="ADAL" clId="{224FEBA2-3A39-45B4-9D56-CB6C8F2CCF5C}" dt="2023-11-22T10:21:30.075" v="977" actId="115"/>
        <pc:sldMkLst>
          <pc:docMk/>
          <pc:sldMk cId="2969276639" sldId="328"/>
        </pc:sldMkLst>
      </pc:sldChg>
      <pc:sldChg chg="modSp mod">
        <pc:chgData name="Žmolíková Darina" userId="da9ba98f-0ed6-4a3a-b86a-9e7378a9cee0" providerId="ADAL" clId="{224FEBA2-3A39-45B4-9D56-CB6C8F2CCF5C}" dt="2023-11-22T10:04:03.397" v="946" actId="14100"/>
        <pc:sldMkLst>
          <pc:docMk/>
          <pc:sldMk cId="1927931884" sldId="329"/>
        </pc:sldMkLst>
      </pc:sldChg>
      <pc:sldChg chg="modSp mod">
        <pc:chgData name="Žmolíková Darina" userId="da9ba98f-0ed6-4a3a-b86a-9e7378a9cee0" providerId="ADAL" clId="{224FEBA2-3A39-45B4-9D56-CB6C8F2CCF5C}" dt="2023-11-22T09:58:59.400" v="878" actId="20577"/>
        <pc:sldMkLst>
          <pc:docMk/>
          <pc:sldMk cId="795053125" sldId="330"/>
        </pc:sldMkLst>
      </pc:sldChg>
      <pc:sldChg chg="modSp mod">
        <pc:chgData name="Žmolíková Darina" userId="da9ba98f-0ed6-4a3a-b86a-9e7378a9cee0" providerId="ADAL" clId="{224FEBA2-3A39-45B4-9D56-CB6C8F2CCF5C}" dt="2023-11-22T10:03:42.204" v="945" actId="255"/>
        <pc:sldMkLst>
          <pc:docMk/>
          <pc:sldMk cId="2016056135" sldId="331"/>
        </pc:sldMkLst>
      </pc:sldChg>
      <pc:sldChg chg="modSp mod">
        <pc:chgData name="Žmolíková Darina" userId="da9ba98f-0ed6-4a3a-b86a-9e7378a9cee0" providerId="ADAL" clId="{224FEBA2-3A39-45B4-9D56-CB6C8F2CCF5C}" dt="2023-11-22T10:03:03.016" v="943" actId="255"/>
        <pc:sldMkLst>
          <pc:docMk/>
          <pc:sldMk cId="2504653508" sldId="332"/>
        </pc:sldMkLst>
      </pc:sldChg>
      <pc:sldChg chg="modSp new mod">
        <pc:chgData name="Žmolíková Darina" userId="da9ba98f-0ed6-4a3a-b86a-9e7378a9cee0" providerId="ADAL" clId="{224FEBA2-3A39-45B4-9D56-CB6C8F2CCF5C}" dt="2023-11-22T08:41:56.882" v="37" actId="20577"/>
        <pc:sldMkLst>
          <pc:docMk/>
          <pc:sldMk cId="4202291298" sldId="333"/>
        </pc:sldMkLst>
      </pc:sldChg>
      <pc:sldChg chg="modSp new mod">
        <pc:chgData name="Žmolíková Darina" userId="da9ba98f-0ed6-4a3a-b86a-9e7378a9cee0" providerId="ADAL" clId="{224FEBA2-3A39-45B4-9D56-CB6C8F2CCF5C}" dt="2023-11-22T08:43:11.152" v="52" actId="255"/>
        <pc:sldMkLst>
          <pc:docMk/>
          <pc:sldMk cId="1220510731" sldId="334"/>
        </pc:sldMkLst>
      </pc:sldChg>
      <pc:sldChg chg="new del">
        <pc:chgData name="Žmolíková Darina" userId="da9ba98f-0ed6-4a3a-b86a-9e7378a9cee0" providerId="ADAL" clId="{224FEBA2-3A39-45B4-9D56-CB6C8F2CCF5C}" dt="2023-11-22T08:47:21.677" v="85" actId="680"/>
        <pc:sldMkLst>
          <pc:docMk/>
          <pc:sldMk cId="1943135947" sldId="335"/>
        </pc:sldMkLst>
      </pc:sldChg>
      <pc:sldChg chg="modSp new mod">
        <pc:chgData name="Žmolíková Darina" userId="da9ba98f-0ed6-4a3a-b86a-9e7378a9cee0" providerId="ADAL" clId="{224FEBA2-3A39-45B4-9D56-CB6C8F2CCF5C}" dt="2023-11-22T08:48:34.404" v="111" actId="20577"/>
        <pc:sldMkLst>
          <pc:docMk/>
          <pc:sldMk cId="3987180278" sldId="335"/>
        </pc:sldMkLst>
      </pc:sldChg>
      <pc:sldChg chg="modSp new mod">
        <pc:chgData name="Žmolíková Darina" userId="da9ba98f-0ed6-4a3a-b86a-9e7378a9cee0" providerId="ADAL" clId="{224FEBA2-3A39-45B4-9D56-CB6C8F2CCF5C}" dt="2023-11-22T08:50:22.664" v="123" actId="27636"/>
        <pc:sldMkLst>
          <pc:docMk/>
          <pc:sldMk cId="3486940550" sldId="336"/>
        </pc:sldMkLst>
      </pc:sldChg>
      <pc:sldChg chg="add del">
        <pc:chgData name="Žmolíková Darina" userId="da9ba98f-0ed6-4a3a-b86a-9e7378a9cee0" providerId="ADAL" clId="{224FEBA2-3A39-45B4-9D56-CB6C8F2CCF5C}" dt="2023-11-22T08:47:20.976" v="84"/>
        <pc:sldMkLst>
          <pc:docMk/>
          <pc:sldMk cId="3699571143" sldId="336"/>
        </pc:sldMkLst>
      </pc:sldChg>
      <pc:sldChg chg="modSp new mod">
        <pc:chgData name="Žmolíková Darina" userId="da9ba98f-0ed6-4a3a-b86a-9e7378a9cee0" providerId="ADAL" clId="{224FEBA2-3A39-45B4-9D56-CB6C8F2CCF5C}" dt="2023-11-22T10:10:11.366" v="951" actId="255"/>
        <pc:sldMkLst>
          <pc:docMk/>
          <pc:sldMk cId="2584484383" sldId="337"/>
        </pc:sldMkLst>
      </pc:sldChg>
      <pc:sldChg chg="modSp new mod">
        <pc:chgData name="Žmolíková Darina" userId="da9ba98f-0ed6-4a3a-b86a-9e7378a9cee0" providerId="ADAL" clId="{224FEBA2-3A39-45B4-9D56-CB6C8F2CCF5C}" dt="2023-11-22T10:10:17.280" v="952" actId="255"/>
        <pc:sldMkLst>
          <pc:docMk/>
          <pc:sldMk cId="2236067293" sldId="338"/>
        </pc:sldMkLst>
      </pc:sldChg>
      <pc:sldChg chg="modSp new mod">
        <pc:chgData name="Žmolíková Darina" userId="da9ba98f-0ed6-4a3a-b86a-9e7378a9cee0" providerId="ADAL" clId="{224FEBA2-3A39-45B4-9D56-CB6C8F2CCF5C}" dt="2023-11-22T10:22:05.751" v="978" actId="113"/>
        <pc:sldMkLst>
          <pc:docMk/>
          <pc:sldMk cId="3925956297" sldId="339"/>
        </pc:sldMkLst>
      </pc:sldChg>
      <pc:sldChg chg="modSp new mod ord">
        <pc:chgData name="Žmolíková Darina" userId="da9ba98f-0ed6-4a3a-b86a-9e7378a9cee0" providerId="ADAL" clId="{224FEBA2-3A39-45B4-9D56-CB6C8F2CCF5C}" dt="2023-11-22T10:20:05.240" v="972"/>
        <pc:sldMkLst>
          <pc:docMk/>
          <pc:sldMk cId="2556952362" sldId="340"/>
        </pc:sldMkLst>
      </pc:sldChg>
    </pc:docChg>
  </pc:docChgLst>
  <pc:docChgLst>
    <pc:chgData name="Žmolíková Darina" userId="da9ba98f-0ed6-4a3a-b86a-9e7378a9cee0" providerId="ADAL" clId="{941F0780-0BE9-46B7-8E5C-7FFF5436330E}"/>
    <pc:docChg chg="undo custSel addSld delSld modSld sldOrd">
      <pc:chgData name="Žmolíková Darina" userId="da9ba98f-0ed6-4a3a-b86a-9e7378a9cee0" providerId="ADAL" clId="{941F0780-0BE9-46B7-8E5C-7FFF5436330E}" dt="2025-10-03T11:26:02.559" v="3417" actId="14100"/>
      <pc:docMkLst>
        <pc:docMk/>
      </pc:docMkLst>
      <pc:sldChg chg="modSp mod">
        <pc:chgData name="Žmolíková Darina" userId="da9ba98f-0ed6-4a3a-b86a-9e7378a9cee0" providerId="ADAL" clId="{941F0780-0BE9-46B7-8E5C-7FFF5436330E}" dt="2025-10-03T06:29:02.490" v="14" actId="20577"/>
        <pc:sldMkLst>
          <pc:docMk/>
          <pc:sldMk cId="2134653494" sldId="256"/>
        </pc:sldMkLst>
        <pc:spChg chg="mod">
          <ac:chgData name="Žmolíková Darina" userId="da9ba98f-0ed6-4a3a-b86a-9e7378a9cee0" providerId="ADAL" clId="{941F0780-0BE9-46B7-8E5C-7FFF5436330E}" dt="2025-10-03T06:29:02.490" v="14" actId="20577"/>
          <ac:spMkLst>
            <pc:docMk/>
            <pc:sldMk cId="2134653494" sldId="256"/>
            <ac:spMk id="3" creationId="{A470C84C-FA25-4B48-8EA5-40D03BC15649}"/>
          </ac:spMkLst>
        </pc:spChg>
      </pc:sldChg>
      <pc:sldChg chg="add del">
        <pc:chgData name="Žmolíková Darina" userId="da9ba98f-0ed6-4a3a-b86a-9e7378a9cee0" providerId="ADAL" clId="{941F0780-0BE9-46B7-8E5C-7FFF5436330E}" dt="2025-10-03T06:36:04.353" v="24" actId="47"/>
        <pc:sldMkLst>
          <pc:docMk/>
          <pc:sldMk cId="2691655512" sldId="292"/>
        </pc:sldMkLst>
      </pc:sldChg>
      <pc:sldChg chg="del">
        <pc:chgData name="Žmolíková Darina" userId="da9ba98f-0ed6-4a3a-b86a-9e7378a9cee0" providerId="ADAL" clId="{941F0780-0BE9-46B7-8E5C-7FFF5436330E}" dt="2025-10-03T06:36:13.388" v="27" actId="47"/>
        <pc:sldMkLst>
          <pc:docMk/>
          <pc:sldMk cId="2848816590" sldId="301"/>
        </pc:sldMkLst>
      </pc:sldChg>
      <pc:sldChg chg="del">
        <pc:chgData name="Žmolíková Darina" userId="da9ba98f-0ed6-4a3a-b86a-9e7378a9cee0" providerId="ADAL" clId="{941F0780-0BE9-46B7-8E5C-7FFF5436330E}" dt="2025-10-03T06:57:17.378" v="688" actId="47"/>
        <pc:sldMkLst>
          <pc:docMk/>
          <pc:sldMk cId="1091153512" sldId="308"/>
        </pc:sldMkLst>
      </pc:sldChg>
      <pc:sldChg chg="del">
        <pc:chgData name="Žmolíková Darina" userId="da9ba98f-0ed6-4a3a-b86a-9e7378a9cee0" providerId="ADAL" clId="{941F0780-0BE9-46B7-8E5C-7FFF5436330E}" dt="2025-10-03T06:57:01.015" v="685" actId="47"/>
        <pc:sldMkLst>
          <pc:docMk/>
          <pc:sldMk cId="1505151715" sldId="309"/>
        </pc:sldMkLst>
      </pc:sldChg>
      <pc:sldChg chg="del">
        <pc:chgData name="Žmolíková Darina" userId="da9ba98f-0ed6-4a3a-b86a-9e7378a9cee0" providerId="ADAL" clId="{941F0780-0BE9-46B7-8E5C-7FFF5436330E}" dt="2025-10-03T06:56:40.104" v="680" actId="47"/>
        <pc:sldMkLst>
          <pc:docMk/>
          <pc:sldMk cId="3166817036" sldId="313"/>
        </pc:sldMkLst>
      </pc:sldChg>
      <pc:sldChg chg="del">
        <pc:chgData name="Žmolíková Darina" userId="da9ba98f-0ed6-4a3a-b86a-9e7378a9cee0" providerId="ADAL" clId="{941F0780-0BE9-46B7-8E5C-7FFF5436330E}" dt="2025-10-03T06:56:37.017" v="679" actId="47"/>
        <pc:sldMkLst>
          <pc:docMk/>
          <pc:sldMk cId="54480104" sldId="314"/>
        </pc:sldMkLst>
      </pc:sldChg>
      <pc:sldChg chg="del">
        <pc:chgData name="Žmolíková Darina" userId="da9ba98f-0ed6-4a3a-b86a-9e7378a9cee0" providerId="ADAL" clId="{941F0780-0BE9-46B7-8E5C-7FFF5436330E}" dt="2025-10-03T08:03:13.034" v="1717" actId="47"/>
        <pc:sldMkLst>
          <pc:docMk/>
          <pc:sldMk cId="3715482711" sldId="315"/>
        </pc:sldMkLst>
      </pc:sldChg>
      <pc:sldChg chg="del">
        <pc:chgData name="Žmolíková Darina" userId="da9ba98f-0ed6-4a3a-b86a-9e7378a9cee0" providerId="ADAL" clId="{941F0780-0BE9-46B7-8E5C-7FFF5436330E}" dt="2025-10-03T06:36:23.215" v="29" actId="47"/>
        <pc:sldMkLst>
          <pc:docMk/>
          <pc:sldMk cId="2885888334" sldId="316"/>
        </pc:sldMkLst>
      </pc:sldChg>
      <pc:sldChg chg="del">
        <pc:chgData name="Žmolíková Darina" userId="da9ba98f-0ed6-4a3a-b86a-9e7378a9cee0" providerId="ADAL" clId="{941F0780-0BE9-46B7-8E5C-7FFF5436330E}" dt="2025-10-03T06:56:49.966" v="682" actId="47"/>
        <pc:sldMkLst>
          <pc:docMk/>
          <pc:sldMk cId="3664293546" sldId="317"/>
        </pc:sldMkLst>
      </pc:sldChg>
      <pc:sldChg chg="ord">
        <pc:chgData name="Žmolíková Darina" userId="da9ba98f-0ed6-4a3a-b86a-9e7378a9cee0" providerId="ADAL" clId="{941F0780-0BE9-46B7-8E5C-7FFF5436330E}" dt="2025-10-03T06:32:02.116" v="18"/>
        <pc:sldMkLst>
          <pc:docMk/>
          <pc:sldMk cId="714205145" sldId="319"/>
        </pc:sldMkLst>
      </pc:sldChg>
      <pc:sldChg chg="modSp mod ord">
        <pc:chgData name="Žmolíková Darina" userId="da9ba98f-0ed6-4a3a-b86a-9e7378a9cee0" providerId="ADAL" clId="{941F0780-0BE9-46B7-8E5C-7FFF5436330E}" dt="2025-10-03T07:04:26.700" v="1061" actId="27636"/>
        <pc:sldMkLst>
          <pc:docMk/>
          <pc:sldMk cId="456397875" sldId="322"/>
        </pc:sldMkLst>
        <pc:spChg chg="mod">
          <ac:chgData name="Žmolíková Darina" userId="da9ba98f-0ed6-4a3a-b86a-9e7378a9cee0" providerId="ADAL" clId="{941F0780-0BE9-46B7-8E5C-7FFF5436330E}" dt="2025-10-03T07:04:26.700" v="1061" actId="27636"/>
          <ac:spMkLst>
            <pc:docMk/>
            <pc:sldMk cId="456397875" sldId="322"/>
            <ac:spMk id="2" creationId="{53FBA172-E705-9EB7-D85D-005B45A99134}"/>
          </ac:spMkLst>
        </pc:spChg>
      </pc:sldChg>
      <pc:sldChg chg="del">
        <pc:chgData name="Žmolíková Darina" userId="da9ba98f-0ed6-4a3a-b86a-9e7378a9cee0" providerId="ADAL" clId="{941F0780-0BE9-46B7-8E5C-7FFF5436330E}" dt="2025-10-03T06:56:58.061" v="683" actId="47"/>
        <pc:sldMkLst>
          <pc:docMk/>
          <pc:sldMk cId="2646989833" sldId="325"/>
        </pc:sldMkLst>
      </pc:sldChg>
      <pc:sldChg chg="del">
        <pc:chgData name="Žmolíková Darina" userId="da9ba98f-0ed6-4a3a-b86a-9e7378a9cee0" providerId="ADAL" clId="{941F0780-0BE9-46B7-8E5C-7FFF5436330E}" dt="2025-10-03T06:36:17.063" v="28" actId="47"/>
        <pc:sldMkLst>
          <pc:docMk/>
          <pc:sldMk cId="1337583671" sldId="326"/>
        </pc:sldMkLst>
      </pc:sldChg>
      <pc:sldChg chg="del">
        <pc:chgData name="Žmolíková Darina" userId="da9ba98f-0ed6-4a3a-b86a-9e7378a9cee0" providerId="ADAL" clId="{941F0780-0BE9-46B7-8E5C-7FFF5436330E}" dt="2025-10-03T06:56:46.576" v="681" actId="47"/>
        <pc:sldMkLst>
          <pc:docMk/>
          <pc:sldMk cId="2995970260" sldId="327"/>
        </pc:sldMkLst>
      </pc:sldChg>
      <pc:sldChg chg="del">
        <pc:chgData name="Žmolíková Darina" userId="da9ba98f-0ed6-4a3a-b86a-9e7378a9cee0" providerId="ADAL" clId="{941F0780-0BE9-46B7-8E5C-7FFF5436330E}" dt="2025-10-03T06:36:08.714" v="25" actId="47"/>
        <pc:sldMkLst>
          <pc:docMk/>
          <pc:sldMk cId="2969276639" sldId="328"/>
        </pc:sldMkLst>
      </pc:sldChg>
      <pc:sldChg chg="del">
        <pc:chgData name="Žmolíková Darina" userId="da9ba98f-0ed6-4a3a-b86a-9e7378a9cee0" providerId="ADAL" clId="{941F0780-0BE9-46B7-8E5C-7FFF5436330E}" dt="2025-10-03T06:57:07.245" v="687" actId="47"/>
        <pc:sldMkLst>
          <pc:docMk/>
          <pc:sldMk cId="1927931884" sldId="329"/>
        </pc:sldMkLst>
      </pc:sldChg>
      <pc:sldChg chg="del">
        <pc:chgData name="Žmolíková Darina" userId="da9ba98f-0ed6-4a3a-b86a-9e7378a9cee0" providerId="ADAL" clId="{941F0780-0BE9-46B7-8E5C-7FFF5436330E}" dt="2025-10-03T06:33:51.503" v="21" actId="47"/>
        <pc:sldMkLst>
          <pc:docMk/>
          <pc:sldMk cId="795053125" sldId="330"/>
        </pc:sldMkLst>
      </pc:sldChg>
      <pc:sldChg chg="del">
        <pc:chgData name="Žmolíková Darina" userId="da9ba98f-0ed6-4a3a-b86a-9e7378a9cee0" providerId="ADAL" clId="{941F0780-0BE9-46B7-8E5C-7FFF5436330E}" dt="2025-10-03T06:57:04.751" v="686" actId="47"/>
        <pc:sldMkLst>
          <pc:docMk/>
          <pc:sldMk cId="4202291298" sldId="333"/>
        </pc:sldMkLst>
      </pc:sldChg>
      <pc:sldChg chg="del">
        <pc:chgData name="Žmolíková Darina" userId="da9ba98f-0ed6-4a3a-b86a-9e7378a9cee0" providerId="ADAL" clId="{941F0780-0BE9-46B7-8E5C-7FFF5436330E}" dt="2025-10-03T06:56:59.566" v="684" actId="47"/>
        <pc:sldMkLst>
          <pc:docMk/>
          <pc:sldMk cId="1220510731" sldId="334"/>
        </pc:sldMkLst>
      </pc:sldChg>
      <pc:sldChg chg="del">
        <pc:chgData name="Žmolíková Darina" userId="da9ba98f-0ed6-4a3a-b86a-9e7378a9cee0" providerId="ADAL" clId="{941F0780-0BE9-46B7-8E5C-7FFF5436330E}" dt="2025-10-03T06:56:33.861" v="678" actId="47"/>
        <pc:sldMkLst>
          <pc:docMk/>
          <pc:sldMk cId="3987180278" sldId="335"/>
        </pc:sldMkLst>
      </pc:sldChg>
      <pc:sldChg chg="modSp mod">
        <pc:chgData name="Žmolíková Darina" userId="da9ba98f-0ed6-4a3a-b86a-9e7378a9cee0" providerId="ADAL" clId="{941F0780-0BE9-46B7-8E5C-7FFF5436330E}" dt="2025-10-03T06:38:04.951" v="51" actId="20577"/>
        <pc:sldMkLst>
          <pc:docMk/>
          <pc:sldMk cId="3486940550" sldId="336"/>
        </pc:sldMkLst>
        <pc:spChg chg="mod">
          <ac:chgData name="Žmolíková Darina" userId="da9ba98f-0ed6-4a3a-b86a-9e7378a9cee0" providerId="ADAL" clId="{941F0780-0BE9-46B7-8E5C-7FFF5436330E}" dt="2025-10-03T06:38:04.951" v="51" actId="20577"/>
          <ac:spMkLst>
            <pc:docMk/>
            <pc:sldMk cId="3486940550" sldId="336"/>
            <ac:spMk id="2" creationId="{80E2F1F9-4777-B3F7-7A15-A99F15994943}"/>
          </ac:spMkLst>
        </pc:spChg>
      </pc:sldChg>
      <pc:sldChg chg="del ord">
        <pc:chgData name="Žmolíková Darina" userId="da9ba98f-0ed6-4a3a-b86a-9e7378a9cee0" providerId="ADAL" clId="{941F0780-0BE9-46B7-8E5C-7FFF5436330E}" dt="2025-10-03T06:36:10.751" v="26" actId="47"/>
        <pc:sldMkLst>
          <pc:docMk/>
          <pc:sldMk cId="2584484383" sldId="337"/>
        </pc:sldMkLst>
      </pc:sldChg>
      <pc:sldChg chg="ord">
        <pc:chgData name="Žmolíková Darina" userId="da9ba98f-0ed6-4a3a-b86a-9e7378a9cee0" providerId="ADAL" clId="{941F0780-0BE9-46B7-8E5C-7FFF5436330E}" dt="2025-10-03T06:32:02.116" v="18"/>
        <pc:sldMkLst>
          <pc:docMk/>
          <pc:sldMk cId="2236067293" sldId="338"/>
        </pc:sldMkLst>
      </pc:sldChg>
      <pc:sldChg chg="del">
        <pc:chgData name="Žmolíková Darina" userId="da9ba98f-0ed6-4a3a-b86a-9e7378a9cee0" providerId="ADAL" clId="{941F0780-0BE9-46B7-8E5C-7FFF5436330E}" dt="2025-10-03T06:35:53.108" v="22" actId="47"/>
        <pc:sldMkLst>
          <pc:docMk/>
          <pc:sldMk cId="2556952362" sldId="340"/>
        </pc:sldMkLst>
      </pc:sldChg>
      <pc:sldChg chg="new del">
        <pc:chgData name="Žmolíková Darina" userId="da9ba98f-0ed6-4a3a-b86a-9e7378a9cee0" providerId="ADAL" clId="{941F0780-0BE9-46B7-8E5C-7FFF5436330E}" dt="2025-10-03T06:57:28.929" v="689" actId="47"/>
        <pc:sldMkLst>
          <pc:docMk/>
          <pc:sldMk cId="1199518695" sldId="341"/>
        </pc:sldMkLst>
      </pc:sldChg>
      <pc:sldChg chg="new del">
        <pc:chgData name="Žmolíková Darina" userId="da9ba98f-0ed6-4a3a-b86a-9e7378a9cee0" providerId="ADAL" clId="{941F0780-0BE9-46B7-8E5C-7FFF5436330E}" dt="2025-10-03T06:57:32.339" v="690" actId="47"/>
        <pc:sldMkLst>
          <pc:docMk/>
          <pc:sldMk cId="509310008" sldId="342"/>
        </pc:sldMkLst>
      </pc:sldChg>
      <pc:sldChg chg="modSp new mod">
        <pc:chgData name="Žmolíková Darina" userId="da9ba98f-0ed6-4a3a-b86a-9e7378a9cee0" providerId="ADAL" clId="{941F0780-0BE9-46B7-8E5C-7FFF5436330E}" dt="2025-10-03T06:44:15.408" v="677" actId="14100"/>
        <pc:sldMkLst>
          <pc:docMk/>
          <pc:sldMk cId="3200323305" sldId="343"/>
        </pc:sldMkLst>
        <pc:spChg chg="mod">
          <ac:chgData name="Žmolíková Darina" userId="da9ba98f-0ed6-4a3a-b86a-9e7378a9cee0" providerId="ADAL" clId="{941F0780-0BE9-46B7-8E5C-7FFF5436330E}" dt="2025-10-03T06:44:15.408" v="677" actId="14100"/>
          <ac:spMkLst>
            <pc:docMk/>
            <pc:sldMk cId="3200323305" sldId="343"/>
            <ac:spMk id="2" creationId="{B095B423-23B7-7B76-FF53-C4481437A1C9}"/>
          </ac:spMkLst>
        </pc:spChg>
        <pc:spChg chg="mod">
          <ac:chgData name="Žmolíková Darina" userId="da9ba98f-0ed6-4a3a-b86a-9e7378a9cee0" providerId="ADAL" clId="{941F0780-0BE9-46B7-8E5C-7FFF5436330E}" dt="2025-10-03T06:38:32.081" v="69" actId="20577"/>
          <ac:spMkLst>
            <pc:docMk/>
            <pc:sldMk cId="3200323305" sldId="343"/>
            <ac:spMk id="4" creationId="{963CAB6A-54FE-B2B8-E844-E90A5222058C}"/>
          </ac:spMkLst>
        </pc:spChg>
      </pc:sldChg>
      <pc:sldChg chg="modSp new mod">
        <pc:chgData name="Žmolíková Darina" userId="da9ba98f-0ed6-4a3a-b86a-9e7378a9cee0" providerId="ADAL" clId="{941F0780-0BE9-46B7-8E5C-7FFF5436330E}" dt="2025-10-03T07:07:53.690" v="1253" actId="14100"/>
        <pc:sldMkLst>
          <pc:docMk/>
          <pc:sldMk cId="152891267" sldId="344"/>
        </pc:sldMkLst>
        <pc:spChg chg="mod">
          <ac:chgData name="Žmolíková Darina" userId="da9ba98f-0ed6-4a3a-b86a-9e7378a9cee0" providerId="ADAL" clId="{941F0780-0BE9-46B7-8E5C-7FFF5436330E}" dt="2025-10-03T07:07:53.690" v="1253" actId="14100"/>
          <ac:spMkLst>
            <pc:docMk/>
            <pc:sldMk cId="152891267" sldId="344"/>
            <ac:spMk id="2" creationId="{7B58E01F-9B00-6E34-FF07-D48812E850A9}"/>
          </ac:spMkLst>
        </pc:spChg>
        <pc:spChg chg="mod">
          <ac:chgData name="Žmolíková Darina" userId="da9ba98f-0ed6-4a3a-b86a-9e7378a9cee0" providerId="ADAL" clId="{941F0780-0BE9-46B7-8E5C-7FFF5436330E}" dt="2025-10-03T07:04:58.639" v="1114" actId="20577"/>
          <ac:spMkLst>
            <pc:docMk/>
            <pc:sldMk cId="152891267" sldId="344"/>
            <ac:spMk id="4" creationId="{2CD5CE15-17D2-E99C-CBFA-0D0E3AFDDE2C}"/>
          </ac:spMkLst>
        </pc:spChg>
      </pc:sldChg>
      <pc:sldChg chg="addSp delSp modSp new mod">
        <pc:chgData name="Žmolíková Darina" userId="da9ba98f-0ed6-4a3a-b86a-9e7378a9cee0" providerId="ADAL" clId="{941F0780-0BE9-46B7-8E5C-7FFF5436330E}" dt="2025-10-03T08:05:16.893" v="1818" actId="20577"/>
        <pc:sldMkLst>
          <pc:docMk/>
          <pc:sldMk cId="1736655112" sldId="345"/>
        </pc:sldMkLst>
        <pc:spChg chg="mod">
          <ac:chgData name="Žmolíková Darina" userId="da9ba98f-0ed6-4a3a-b86a-9e7378a9cee0" providerId="ADAL" clId="{941F0780-0BE9-46B7-8E5C-7FFF5436330E}" dt="2025-10-03T08:05:07.488" v="1790" actId="14100"/>
          <ac:spMkLst>
            <pc:docMk/>
            <pc:sldMk cId="1736655112" sldId="345"/>
            <ac:spMk id="2" creationId="{94502022-5A8C-98CB-C57F-AE3A297244A4}"/>
          </ac:spMkLst>
        </pc:spChg>
        <pc:spChg chg="mod">
          <ac:chgData name="Žmolíková Darina" userId="da9ba98f-0ed6-4a3a-b86a-9e7378a9cee0" providerId="ADAL" clId="{941F0780-0BE9-46B7-8E5C-7FFF5436330E}" dt="2025-10-03T08:05:16.893" v="1818" actId="20577"/>
          <ac:spMkLst>
            <pc:docMk/>
            <pc:sldMk cId="1736655112" sldId="345"/>
            <ac:spMk id="4" creationId="{05F7C2A9-8311-9018-5D3E-791C81AB09A5}"/>
          </ac:spMkLst>
        </pc:spChg>
        <pc:spChg chg="add del">
          <ac:chgData name="Žmolíková Darina" userId="da9ba98f-0ed6-4a3a-b86a-9e7378a9cee0" providerId="ADAL" clId="{941F0780-0BE9-46B7-8E5C-7FFF5436330E}" dt="2025-10-03T07:09:37.741" v="1256" actId="22"/>
          <ac:spMkLst>
            <pc:docMk/>
            <pc:sldMk cId="1736655112" sldId="345"/>
            <ac:spMk id="6" creationId="{71FEEE58-89F7-08FD-1751-C08DF7A13344}"/>
          </ac:spMkLst>
        </pc:spChg>
      </pc:sldChg>
      <pc:sldChg chg="modSp new del">
        <pc:chgData name="Žmolíková Darina" userId="da9ba98f-0ed6-4a3a-b86a-9e7378a9cee0" providerId="ADAL" clId="{941F0780-0BE9-46B7-8E5C-7FFF5436330E}" dt="2025-10-03T06:59:39.603" v="728" actId="680"/>
        <pc:sldMkLst>
          <pc:docMk/>
          <pc:sldMk cId="4095470923" sldId="345"/>
        </pc:sldMkLst>
        <pc:spChg chg="mod">
          <ac:chgData name="Žmolíková Darina" userId="da9ba98f-0ed6-4a3a-b86a-9e7378a9cee0" providerId="ADAL" clId="{941F0780-0BE9-46B7-8E5C-7FFF5436330E}" dt="2025-10-03T06:59:36.909" v="727"/>
          <ac:spMkLst>
            <pc:docMk/>
            <pc:sldMk cId="4095470923" sldId="345"/>
            <ac:spMk id="2" creationId="{ADE1B155-203F-3A29-D825-B9B40B6614A2}"/>
          </ac:spMkLst>
        </pc:spChg>
      </pc:sldChg>
      <pc:sldChg chg="modSp add mod">
        <pc:chgData name="Žmolíková Darina" userId="da9ba98f-0ed6-4a3a-b86a-9e7378a9cee0" providerId="ADAL" clId="{941F0780-0BE9-46B7-8E5C-7FFF5436330E}" dt="2025-10-03T07:10:29.491" v="1260" actId="14100"/>
        <pc:sldMkLst>
          <pc:docMk/>
          <pc:sldMk cId="3392118868" sldId="346"/>
        </pc:sldMkLst>
        <pc:spChg chg="mod">
          <ac:chgData name="Žmolíková Darina" userId="da9ba98f-0ed6-4a3a-b86a-9e7378a9cee0" providerId="ADAL" clId="{941F0780-0BE9-46B7-8E5C-7FFF5436330E}" dt="2025-10-03T07:10:29.491" v="1260" actId="14100"/>
          <ac:spMkLst>
            <pc:docMk/>
            <pc:sldMk cId="3392118868" sldId="346"/>
            <ac:spMk id="2" creationId="{AE865B87-32A7-A024-27C9-BDCDDE3647FE}"/>
          </ac:spMkLst>
        </pc:spChg>
      </pc:sldChg>
      <pc:sldChg chg="modSp new mod">
        <pc:chgData name="Žmolíková Darina" userId="da9ba98f-0ed6-4a3a-b86a-9e7378a9cee0" providerId="ADAL" clId="{941F0780-0BE9-46B7-8E5C-7FFF5436330E}" dt="2025-10-03T10:54:33.254" v="2278" actId="14100"/>
        <pc:sldMkLst>
          <pc:docMk/>
          <pc:sldMk cId="2990701955" sldId="347"/>
        </pc:sldMkLst>
        <pc:spChg chg="mod">
          <ac:chgData name="Žmolíková Darina" userId="da9ba98f-0ed6-4a3a-b86a-9e7378a9cee0" providerId="ADAL" clId="{941F0780-0BE9-46B7-8E5C-7FFF5436330E}" dt="2025-10-03T07:15:32.117" v="1715" actId="20577"/>
          <ac:spMkLst>
            <pc:docMk/>
            <pc:sldMk cId="2990701955" sldId="347"/>
            <ac:spMk id="2" creationId="{8E21E35F-70C0-0565-6E45-67E7FE7A4287}"/>
          </ac:spMkLst>
        </pc:spChg>
        <pc:spChg chg="mod">
          <ac:chgData name="Žmolíková Darina" userId="da9ba98f-0ed6-4a3a-b86a-9e7378a9cee0" providerId="ADAL" clId="{941F0780-0BE9-46B7-8E5C-7FFF5436330E}" dt="2025-10-03T07:15:37.447" v="1716" actId="14100"/>
          <ac:spMkLst>
            <pc:docMk/>
            <pc:sldMk cId="2990701955" sldId="347"/>
            <ac:spMk id="3" creationId="{E12DE762-827E-EBAF-F512-D5D904FC1E62}"/>
          </ac:spMkLst>
        </pc:spChg>
        <pc:spChg chg="mod">
          <ac:chgData name="Žmolíková Darina" userId="da9ba98f-0ed6-4a3a-b86a-9e7378a9cee0" providerId="ADAL" clId="{941F0780-0BE9-46B7-8E5C-7FFF5436330E}" dt="2025-10-03T10:54:33.254" v="2278" actId="14100"/>
          <ac:spMkLst>
            <pc:docMk/>
            <pc:sldMk cId="2990701955" sldId="347"/>
            <ac:spMk id="4" creationId="{06ECD7E7-EB9F-74D7-BE9F-F4348E0A48B9}"/>
          </ac:spMkLst>
        </pc:spChg>
      </pc:sldChg>
      <pc:sldChg chg="modSp new mod">
        <pc:chgData name="Žmolíková Darina" userId="da9ba98f-0ed6-4a3a-b86a-9e7378a9cee0" providerId="ADAL" clId="{941F0780-0BE9-46B7-8E5C-7FFF5436330E}" dt="2025-10-03T10:55:11.549" v="2310" actId="20577"/>
        <pc:sldMkLst>
          <pc:docMk/>
          <pc:sldMk cId="3300639620" sldId="348"/>
        </pc:sldMkLst>
        <pc:spChg chg="mod">
          <ac:chgData name="Žmolíková Darina" userId="da9ba98f-0ed6-4a3a-b86a-9e7378a9cee0" providerId="ADAL" clId="{941F0780-0BE9-46B7-8E5C-7FFF5436330E}" dt="2025-10-03T08:08:49.888" v="2160" actId="27636"/>
          <ac:spMkLst>
            <pc:docMk/>
            <pc:sldMk cId="3300639620" sldId="348"/>
            <ac:spMk id="2" creationId="{04BF1DDA-376E-9235-FD51-BFC40A4A8586}"/>
          </ac:spMkLst>
        </pc:spChg>
        <pc:spChg chg="mod">
          <ac:chgData name="Žmolíková Darina" userId="da9ba98f-0ed6-4a3a-b86a-9e7378a9cee0" providerId="ADAL" clId="{941F0780-0BE9-46B7-8E5C-7FFF5436330E}" dt="2025-10-03T10:55:11.549" v="2310" actId="20577"/>
          <ac:spMkLst>
            <pc:docMk/>
            <pc:sldMk cId="3300639620" sldId="348"/>
            <ac:spMk id="4" creationId="{C2F3D4EF-A567-10DB-38E9-E0E6E1B75E29}"/>
          </ac:spMkLst>
        </pc:spChg>
      </pc:sldChg>
      <pc:sldChg chg="modSp new mod">
        <pc:chgData name="Žmolíková Darina" userId="da9ba98f-0ed6-4a3a-b86a-9e7378a9cee0" providerId="ADAL" clId="{941F0780-0BE9-46B7-8E5C-7FFF5436330E}" dt="2025-10-03T10:56:30.515" v="2380" actId="27636"/>
        <pc:sldMkLst>
          <pc:docMk/>
          <pc:sldMk cId="3043218342" sldId="349"/>
        </pc:sldMkLst>
        <pc:spChg chg="mod">
          <ac:chgData name="Žmolíková Darina" userId="da9ba98f-0ed6-4a3a-b86a-9e7378a9cee0" providerId="ADAL" clId="{941F0780-0BE9-46B7-8E5C-7FFF5436330E}" dt="2025-10-03T08:10:23.003" v="2163" actId="27636"/>
          <ac:spMkLst>
            <pc:docMk/>
            <pc:sldMk cId="3043218342" sldId="349"/>
            <ac:spMk id="2" creationId="{FB7BBAF4-50C5-D9B3-8B22-69DF83A0BBA9}"/>
          </ac:spMkLst>
        </pc:spChg>
        <pc:spChg chg="mod">
          <ac:chgData name="Žmolíková Darina" userId="da9ba98f-0ed6-4a3a-b86a-9e7378a9cee0" providerId="ADAL" clId="{941F0780-0BE9-46B7-8E5C-7FFF5436330E}" dt="2025-10-03T10:56:30.515" v="2380" actId="27636"/>
          <ac:spMkLst>
            <pc:docMk/>
            <pc:sldMk cId="3043218342" sldId="349"/>
            <ac:spMk id="4" creationId="{A2BE55EF-89D6-2200-0331-7697524213A1}"/>
          </ac:spMkLst>
        </pc:spChg>
      </pc:sldChg>
      <pc:sldChg chg="modSp new mod">
        <pc:chgData name="Žmolíková Darina" userId="da9ba98f-0ed6-4a3a-b86a-9e7378a9cee0" providerId="ADAL" clId="{941F0780-0BE9-46B7-8E5C-7FFF5436330E}" dt="2025-10-03T10:56:52.899" v="2419" actId="27636"/>
        <pc:sldMkLst>
          <pc:docMk/>
          <pc:sldMk cId="2744565620" sldId="350"/>
        </pc:sldMkLst>
        <pc:spChg chg="mod">
          <ac:chgData name="Žmolíková Darina" userId="da9ba98f-0ed6-4a3a-b86a-9e7378a9cee0" providerId="ADAL" clId="{941F0780-0BE9-46B7-8E5C-7FFF5436330E}" dt="2025-10-03T10:56:52.899" v="2419" actId="27636"/>
          <ac:spMkLst>
            <pc:docMk/>
            <pc:sldMk cId="2744565620" sldId="350"/>
            <ac:spMk id="2" creationId="{C0CC079F-DE0F-30C1-2C8C-78462751844B}"/>
          </ac:spMkLst>
        </pc:spChg>
        <pc:spChg chg="mod">
          <ac:chgData name="Žmolíková Darina" userId="da9ba98f-0ed6-4a3a-b86a-9e7378a9cee0" providerId="ADAL" clId="{941F0780-0BE9-46B7-8E5C-7FFF5436330E}" dt="2025-10-03T10:56:45.109" v="2410" actId="20577"/>
          <ac:spMkLst>
            <pc:docMk/>
            <pc:sldMk cId="2744565620" sldId="350"/>
            <ac:spMk id="4" creationId="{9C4331DB-4757-67F5-1B84-96064FCF032B}"/>
          </ac:spMkLst>
        </pc:spChg>
      </pc:sldChg>
      <pc:sldChg chg="modSp new mod">
        <pc:chgData name="Žmolíková Darina" userId="da9ba98f-0ed6-4a3a-b86a-9e7378a9cee0" providerId="ADAL" clId="{941F0780-0BE9-46B7-8E5C-7FFF5436330E}" dt="2025-10-03T11:17:40.420" v="2831" actId="27636"/>
        <pc:sldMkLst>
          <pc:docMk/>
          <pc:sldMk cId="36328568" sldId="351"/>
        </pc:sldMkLst>
        <pc:spChg chg="mod">
          <ac:chgData name="Žmolíková Darina" userId="da9ba98f-0ed6-4a3a-b86a-9e7378a9cee0" providerId="ADAL" clId="{941F0780-0BE9-46B7-8E5C-7FFF5436330E}" dt="2025-10-03T11:17:40.420" v="2831" actId="27636"/>
          <ac:spMkLst>
            <pc:docMk/>
            <pc:sldMk cId="36328568" sldId="351"/>
            <ac:spMk id="2" creationId="{A1E4F841-B3B5-E146-3C3D-E60DE3007650}"/>
          </ac:spMkLst>
        </pc:spChg>
        <pc:spChg chg="mod">
          <ac:chgData name="Žmolíková Darina" userId="da9ba98f-0ed6-4a3a-b86a-9e7378a9cee0" providerId="ADAL" clId="{941F0780-0BE9-46B7-8E5C-7FFF5436330E}" dt="2025-10-03T10:59:40.400" v="2583" actId="20577"/>
          <ac:spMkLst>
            <pc:docMk/>
            <pc:sldMk cId="36328568" sldId="351"/>
            <ac:spMk id="4" creationId="{98281160-F5C1-1767-F80E-7C2C4ED93133}"/>
          </ac:spMkLst>
        </pc:spChg>
      </pc:sldChg>
      <pc:sldChg chg="modSp new mod">
        <pc:chgData name="Žmolíková Darina" userId="da9ba98f-0ed6-4a3a-b86a-9e7378a9cee0" providerId="ADAL" clId="{941F0780-0BE9-46B7-8E5C-7FFF5436330E}" dt="2025-10-03T11:26:02.559" v="3417" actId="14100"/>
        <pc:sldMkLst>
          <pc:docMk/>
          <pc:sldMk cId="2757819791" sldId="352"/>
        </pc:sldMkLst>
        <pc:spChg chg="mod">
          <ac:chgData name="Žmolíková Darina" userId="da9ba98f-0ed6-4a3a-b86a-9e7378a9cee0" providerId="ADAL" clId="{941F0780-0BE9-46B7-8E5C-7FFF5436330E}" dt="2025-10-03T11:26:02.559" v="3417" actId="14100"/>
          <ac:spMkLst>
            <pc:docMk/>
            <pc:sldMk cId="2757819791" sldId="352"/>
            <ac:spMk id="2" creationId="{1C00A811-DB38-205B-E8D6-29CC8CE3A8E1}"/>
          </ac:spMkLst>
        </pc:spChg>
        <pc:spChg chg="mod">
          <ac:chgData name="Žmolíková Darina" userId="da9ba98f-0ed6-4a3a-b86a-9e7378a9cee0" providerId="ADAL" clId="{941F0780-0BE9-46B7-8E5C-7FFF5436330E}" dt="2025-10-03T11:08:37.152" v="2647" actId="20577"/>
          <ac:spMkLst>
            <pc:docMk/>
            <pc:sldMk cId="2757819791" sldId="352"/>
            <ac:spMk id="4" creationId="{2E2DBB52-4D4A-7556-5B80-1EB0072F6D5F}"/>
          </ac:spMkLst>
        </pc:spChg>
      </pc:sldChg>
      <pc:sldChg chg="modSp new mod">
        <pc:chgData name="Žmolíková Darina" userId="da9ba98f-0ed6-4a3a-b86a-9e7378a9cee0" providerId="ADAL" clId="{941F0780-0BE9-46B7-8E5C-7FFF5436330E}" dt="2025-10-03T11:19:03.004" v="2841" actId="14100"/>
        <pc:sldMkLst>
          <pc:docMk/>
          <pc:sldMk cId="1213681467" sldId="353"/>
        </pc:sldMkLst>
        <pc:spChg chg="mod">
          <ac:chgData name="Žmolíková Darina" userId="da9ba98f-0ed6-4a3a-b86a-9e7378a9cee0" providerId="ADAL" clId="{941F0780-0BE9-46B7-8E5C-7FFF5436330E}" dt="2025-10-03T11:18:51.733" v="2840" actId="113"/>
          <ac:spMkLst>
            <pc:docMk/>
            <pc:sldMk cId="1213681467" sldId="353"/>
            <ac:spMk id="2" creationId="{B465974E-5D21-B394-7528-EE5DE3616800}"/>
          </ac:spMkLst>
        </pc:spChg>
        <pc:spChg chg="mod">
          <ac:chgData name="Žmolíková Darina" userId="da9ba98f-0ed6-4a3a-b86a-9e7378a9cee0" providerId="ADAL" clId="{941F0780-0BE9-46B7-8E5C-7FFF5436330E}" dt="2025-10-03T11:19:03.004" v="2841" actId="14100"/>
          <ac:spMkLst>
            <pc:docMk/>
            <pc:sldMk cId="1213681467" sldId="353"/>
            <ac:spMk id="3" creationId="{BD636F85-FE67-7E4C-BF32-08C8327F9147}"/>
          </ac:spMkLst>
        </pc:spChg>
        <pc:spChg chg="mod">
          <ac:chgData name="Žmolíková Darina" userId="da9ba98f-0ed6-4a3a-b86a-9e7378a9cee0" providerId="ADAL" clId="{941F0780-0BE9-46B7-8E5C-7FFF5436330E}" dt="2025-10-03T11:17:19.602" v="2807" actId="20577"/>
          <ac:spMkLst>
            <pc:docMk/>
            <pc:sldMk cId="1213681467" sldId="353"/>
            <ac:spMk id="4" creationId="{8ED843D0-2C2D-071A-85C7-E9B92290EADA}"/>
          </ac:spMkLst>
        </pc:spChg>
      </pc:sldChg>
      <pc:sldChg chg="modSp new mod">
        <pc:chgData name="Žmolíková Darina" userId="da9ba98f-0ed6-4a3a-b86a-9e7378a9cee0" providerId="ADAL" clId="{941F0780-0BE9-46B7-8E5C-7FFF5436330E}" dt="2025-10-03T11:21:28.980" v="2866" actId="20577"/>
        <pc:sldMkLst>
          <pc:docMk/>
          <pc:sldMk cId="1218544335" sldId="354"/>
        </pc:sldMkLst>
        <pc:spChg chg="mod">
          <ac:chgData name="Žmolíková Darina" userId="da9ba98f-0ed6-4a3a-b86a-9e7378a9cee0" providerId="ADAL" clId="{941F0780-0BE9-46B7-8E5C-7FFF5436330E}" dt="2025-10-03T11:21:23.671" v="2853"/>
          <ac:spMkLst>
            <pc:docMk/>
            <pc:sldMk cId="1218544335" sldId="354"/>
            <ac:spMk id="2" creationId="{A340F40E-6815-AFDB-A7DB-2514561D4B86}"/>
          </ac:spMkLst>
        </pc:spChg>
        <pc:spChg chg="mod">
          <ac:chgData name="Žmolíková Darina" userId="da9ba98f-0ed6-4a3a-b86a-9e7378a9cee0" providerId="ADAL" clId="{941F0780-0BE9-46B7-8E5C-7FFF5436330E}" dt="2025-10-03T11:21:28.980" v="2866" actId="20577"/>
          <ac:spMkLst>
            <pc:docMk/>
            <pc:sldMk cId="1218544335" sldId="354"/>
            <ac:spMk id="4" creationId="{5EA20DBC-5710-FF6E-34C2-C6464110602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C313F62F-4B1C-4424-8265-3AB90DD72409}" type="datetimeFigureOut">
              <a:rPr lang="cs-CZ" smtClean="0"/>
              <a:t>13.10.2025</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4546C85-B86B-47DE-B15D-616A53CCF4A4}" type="slidenum">
              <a:rPr lang="cs-CZ" smtClean="0"/>
              <a:t>‹#›</a:t>
            </a:fld>
            <a:endParaRPr lang="cs-CZ"/>
          </a:p>
        </p:txBody>
      </p:sp>
    </p:spTree>
    <p:extLst>
      <p:ext uri="{BB962C8B-B14F-4D97-AF65-F5344CB8AC3E}">
        <p14:creationId xmlns:p14="http://schemas.microsoft.com/office/powerpoint/2010/main" val="3690409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B96DCAC-CE6C-F34D-BB40-15ED19D929C0}" type="datetimeFigureOut">
              <a:rPr lang="cs-CZ" smtClean="0"/>
              <a:t>13.10.2025</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6DDD35B-1E30-6B4F-BA7A-178A1A8012AE}" type="slidenum">
              <a:rPr lang="cs-CZ" smtClean="0"/>
              <a:t>‹#›</a:t>
            </a:fld>
            <a:endParaRPr lang="cs-CZ"/>
          </a:p>
        </p:txBody>
      </p:sp>
    </p:spTree>
    <p:extLst>
      <p:ext uri="{BB962C8B-B14F-4D97-AF65-F5344CB8AC3E}">
        <p14:creationId xmlns:p14="http://schemas.microsoft.com/office/powerpoint/2010/main" val="2761588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288479-C83F-D340-AC78-BAEA2E3FCD6E}"/>
              </a:ext>
            </a:extLst>
          </p:cNvPr>
          <p:cNvSpPr>
            <a:spLocks noGrp="1"/>
          </p:cNvSpPr>
          <p:nvPr>
            <p:ph type="ctrTitle"/>
          </p:nvPr>
        </p:nvSpPr>
        <p:spPr>
          <a:xfrm>
            <a:off x="495300" y="406400"/>
            <a:ext cx="9144000" cy="3022600"/>
          </a:xfrm>
          <a:prstGeom prst="rect">
            <a:avLst/>
          </a:prstGeom>
        </p:spPr>
        <p:txBody>
          <a:bodyPr anchor="t">
            <a:noAutofit/>
          </a:bodyPr>
          <a:lstStyle>
            <a:lvl1pPr algn="l">
              <a:lnSpc>
                <a:spcPct val="80000"/>
              </a:lnSpc>
              <a:defRPr sz="8800" b="1" i="0" spc="50" baseline="0">
                <a:latin typeface="Arial" panose="020B0604020202020204" pitchFamily="34" charset="0"/>
              </a:defRPr>
            </a:lvl1pPr>
          </a:lstStyle>
          <a:p>
            <a:r>
              <a:rPr lang="cs-CZ" dirty="0"/>
              <a:t>Kliknutím lze upravit styl.</a:t>
            </a:r>
          </a:p>
        </p:txBody>
      </p:sp>
      <p:sp>
        <p:nvSpPr>
          <p:cNvPr id="3" name="Podnadpis 2">
            <a:extLst>
              <a:ext uri="{FF2B5EF4-FFF2-40B4-BE49-F238E27FC236}">
                <a16:creationId xmlns:a16="http://schemas.microsoft.com/office/drawing/2014/main" id="{66B8C09E-EFCA-AB4C-BA83-68F103555CEF}"/>
              </a:ext>
            </a:extLst>
          </p:cNvPr>
          <p:cNvSpPr>
            <a:spLocks noGrp="1"/>
          </p:cNvSpPr>
          <p:nvPr>
            <p:ph type="subTitle" idx="1"/>
          </p:nvPr>
        </p:nvSpPr>
        <p:spPr>
          <a:xfrm>
            <a:off x="495300" y="3429000"/>
            <a:ext cx="9144000" cy="1655762"/>
          </a:xfrm>
          <a:prstGeom prst="rect">
            <a:avLst/>
          </a:prstGeom>
        </p:spPr>
        <p:txBody>
          <a:bodyPr/>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9" name="Obrázek 8">
            <a:extLst>
              <a:ext uri="{FF2B5EF4-FFF2-40B4-BE49-F238E27FC236}">
                <a16:creationId xmlns:a16="http://schemas.microsoft.com/office/drawing/2014/main" id="{9E9F0EB4-8389-0C47-86B2-1847372CE24D}"/>
              </a:ext>
            </a:extLst>
          </p:cNvPr>
          <p:cNvPicPr>
            <a:picLocks noChangeAspect="1"/>
          </p:cNvPicPr>
          <p:nvPr userDrawn="1"/>
        </p:nvPicPr>
        <p:blipFill>
          <a:blip r:embed="rId2"/>
          <a:stretch>
            <a:fillRect/>
          </a:stretch>
        </p:blipFill>
        <p:spPr>
          <a:xfrm>
            <a:off x="8707437" y="5509395"/>
            <a:ext cx="3042271" cy="883240"/>
          </a:xfrm>
          <a:prstGeom prst="rect">
            <a:avLst/>
          </a:prstGeom>
        </p:spPr>
      </p:pic>
    </p:spTree>
    <p:extLst>
      <p:ext uri="{BB962C8B-B14F-4D97-AF65-F5344CB8AC3E}">
        <p14:creationId xmlns:p14="http://schemas.microsoft.com/office/powerpoint/2010/main" val="4022667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adpis a svislý text">
    <p:spTree>
      <p:nvGrpSpPr>
        <p:cNvPr id="1" name=""/>
        <p:cNvGrpSpPr/>
        <p:nvPr/>
      </p:nvGrpSpPr>
      <p:grpSpPr>
        <a:xfrm>
          <a:off x="0" y="0"/>
          <a:ext cx="0" cy="0"/>
          <a:chOff x="0" y="0"/>
          <a:chExt cx="0" cy="0"/>
        </a:xfrm>
      </p:grpSpPr>
      <p:sp>
        <p:nvSpPr>
          <p:cNvPr id="3" name="Zástupný symbol pro svislý text 2">
            <a:extLst>
              <a:ext uri="{FF2B5EF4-FFF2-40B4-BE49-F238E27FC236}">
                <a16:creationId xmlns:a16="http://schemas.microsoft.com/office/drawing/2014/main" id="{8CA75BC3-4017-C342-A2A7-3958F6DBCB60}"/>
              </a:ext>
            </a:extLst>
          </p:cNvPr>
          <p:cNvSpPr>
            <a:spLocks noGrp="1"/>
          </p:cNvSpPr>
          <p:nvPr>
            <p:ph type="body" orient="vert" idx="1"/>
          </p:nvPr>
        </p:nvSpPr>
        <p:spPr>
          <a:xfrm>
            <a:off x="838200" y="1825625"/>
            <a:ext cx="10515600" cy="4351338"/>
          </a:xfrm>
          <a:prstGeom prst="rect">
            <a:avLst/>
          </a:prstGeo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19803EF-32E5-1145-A509-F7994F4EDF71}"/>
              </a:ext>
            </a:extLst>
          </p:cNvPr>
          <p:cNvSpPr>
            <a:spLocks noGrp="1"/>
          </p:cNvSpPr>
          <p:nvPr>
            <p:ph type="dt" sz="half" idx="10"/>
          </p:nvPr>
        </p:nvSpPr>
        <p:spPr>
          <a:xfrm>
            <a:off x="838200" y="6356350"/>
            <a:ext cx="2743200" cy="365125"/>
          </a:xfrm>
          <a:prstGeom prst="rect">
            <a:avLst/>
          </a:prstGeom>
        </p:spPr>
        <p:txBody>
          <a:bodyPr/>
          <a:lstStyle/>
          <a:p>
            <a:fld id="{221651C8-0589-0A4E-A648-43E7970689D8}" type="datetime1">
              <a:rPr lang="cs-CZ" smtClean="0"/>
              <a:t>13.10.2025</a:t>
            </a:fld>
            <a:endParaRPr lang="cs-CZ"/>
          </a:p>
        </p:txBody>
      </p:sp>
      <p:sp>
        <p:nvSpPr>
          <p:cNvPr id="5" name="Zástupný symbol pro zápatí 4">
            <a:extLst>
              <a:ext uri="{FF2B5EF4-FFF2-40B4-BE49-F238E27FC236}">
                <a16:creationId xmlns:a16="http://schemas.microsoft.com/office/drawing/2014/main" id="{E4D0D550-6A80-2244-AA4F-0A3275A4AF59}"/>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6" name="Zástupný symbol pro číslo snímku 5">
            <a:extLst>
              <a:ext uri="{FF2B5EF4-FFF2-40B4-BE49-F238E27FC236}">
                <a16:creationId xmlns:a16="http://schemas.microsoft.com/office/drawing/2014/main" id="{25F316BE-2998-1E4A-83A9-D9050107CAF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7" name="Obdélník 6">
            <a:extLst>
              <a:ext uri="{FF2B5EF4-FFF2-40B4-BE49-F238E27FC236}">
                <a16:creationId xmlns:a16="http://schemas.microsoft.com/office/drawing/2014/main" id="{662E07EA-F260-7549-976E-B5A77B1A6F8B}"/>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Nadpis 1">
            <a:extLst>
              <a:ext uri="{FF2B5EF4-FFF2-40B4-BE49-F238E27FC236}">
                <a16:creationId xmlns:a16="http://schemas.microsoft.com/office/drawing/2014/main" id="{38936CAC-5922-E64E-B61E-0EBB8C2FF15B}"/>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13017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Záverečný slide">
    <p:bg>
      <p:bgPr>
        <a:solidFill>
          <a:srgbClr val="FFD900"/>
        </a:solidFill>
        <a:effectLst/>
      </p:bgPr>
    </p:bg>
    <p:spTree>
      <p:nvGrpSpPr>
        <p:cNvPr id="1" name=""/>
        <p:cNvGrpSpPr/>
        <p:nvPr/>
      </p:nvGrpSpPr>
      <p:grpSpPr>
        <a:xfrm>
          <a:off x="0" y="0"/>
          <a:ext cx="0" cy="0"/>
          <a:chOff x="0" y="0"/>
          <a:chExt cx="0" cy="0"/>
        </a:xfrm>
      </p:grpSpPr>
      <p:sp>
        <p:nvSpPr>
          <p:cNvPr id="7" name="Nadpis 1">
            <a:extLst>
              <a:ext uri="{FF2B5EF4-FFF2-40B4-BE49-F238E27FC236}">
                <a16:creationId xmlns:a16="http://schemas.microsoft.com/office/drawing/2014/main" id="{5CC4AAD7-5472-9243-9B53-33AAA4C37C18}"/>
              </a:ext>
            </a:extLst>
          </p:cNvPr>
          <p:cNvSpPr>
            <a:spLocks noGrp="1"/>
          </p:cNvSpPr>
          <p:nvPr>
            <p:ph type="ctrTitle" hasCustomPrompt="1"/>
          </p:nvPr>
        </p:nvSpPr>
        <p:spPr>
          <a:xfrm>
            <a:off x="495300" y="406400"/>
            <a:ext cx="9144000" cy="3022600"/>
          </a:xfrm>
          <a:prstGeom prst="rect">
            <a:avLst/>
          </a:prstGeom>
          <a:noFill/>
        </p:spPr>
        <p:txBody>
          <a:bodyPr anchor="t">
            <a:noAutofit/>
          </a:bodyPr>
          <a:lstStyle>
            <a:lvl1pPr algn="l">
              <a:lnSpc>
                <a:spcPct val="70000"/>
              </a:lnSpc>
              <a:defRPr sz="9600" b="1" i="0" spc="50" baseline="0">
                <a:latin typeface="Arial" panose="020B0604020202020204" pitchFamily="34" charset="0"/>
              </a:defRPr>
            </a:lvl1pPr>
          </a:lstStyle>
          <a:p>
            <a:r>
              <a:rPr lang="cs-CZ" dirty="0"/>
              <a:t>Děkujeme</a:t>
            </a:r>
            <a:br>
              <a:rPr lang="cs-CZ" dirty="0"/>
            </a:br>
            <a:r>
              <a:rPr lang="cs-CZ" dirty="0"/>
              <a:t>za pozornost</a:t>
            </a:r>
          </a:p>
        </p:txBody>
      </p:sp>
      <p:sp>
        <p:nvSpPr>
          <p:cNvPr id="8" name="Podnadpis 2">
            <a:extLst>
              <a:ext uri="{FF2B5EF4-FFF2-40B4-BE49-F238E27FC236}">
                <a16:creationId xmlns:a16="http://schemas.microsoft.com/office/drawing/2014/main" id="{AAF84FE4-A791-154D-8D89-7AE14B2F073F}"/>
              </a:ext>
            </a:extLst>
          </p:cNvPr>
          <p:cNvSpPr>
            <a:spLocks noGrp="1"/>
          </p:cNvSpPr>
          <p:nvPr>
            <p:ph type="subTitle" idx="1" hasCustomPrompt="1"/>
          </p:nvPr>
        </p:nvSpPr>
        <p:spPr>
          <a:xfrm>
            <a:off x="495300" y="4736873"/>
            <a:ext cx="9144000" cy="1655762"/>
          </a:xfrm>
          <a:prstGeom prst="rect">
            <a:avLst/>
          </a:prstGeom>
          <a:noFill/>
        </p:spPr>
        <p:txBody>
          <a:bodyPr anchor="b"/>
          <a:lstStyle>
            <a:lvl1pPr marL="0" indent="0" algn="l">
              <a:lnSpc>
                <a:spcPct val="60000"/>
              </a:lnSpc>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Krajský úřad ZK</a:t>
            </a:r>
          </a:p>
          <a:p>
            <a:r>
              <a:rPr lang="cs-CZ" dirty="0"/>
              <a:t>Třída Tomáše Bati 21</a:t>
            </a:r>
          </a:p>
          <a:p>
            <a:r>
              <a:rPr lang="cs-CZ" dirty="0"/>
              <a:t>Zlín 761 90</a:t>
            </a:r>
          </a:p>
        </p:txBody>
      </p:sp>
      <p:pic>
        <p:nvPicPr>
          <p:cNvPr id="9" name="Obrázek 8">
            <a:extLst>
              <a:ext uri="{FF2B5EF4-FFF2-40B4-BE49-F238E27FC236}">
                <a16:creationId xmlns:a16="http://schemas.microsoft.com/office/drawing/2014/main" id="{E34A837E-901A-C645-93E3-46FC598A675D}"/>
              </a:ext>
            </a:extLst>
          </p:cNvPr>
          <p:cNvPicPr>
            <a:picLocks noChangeAspect="1"/>
          </p:cNvPicPr>
          <p:nvPr userDrawn="1"/>
        </p:nvPicPr>
        <p:blipFill>
          <a:blip r:embed="rId2"/>
          <a:stretch>
            <a:fillRect/>
          </a:stretch>
        </p:blipFill>
        <p:spPr>
          <a:xfrm>
            <a:off x="8707437" y="5509395"/>
            <a:ext cx="3042271" cy="883240"/>
          </a:xfrm>
          <a:prstGeom prst="rect">
            <a:avLst/>
          </a:prstGeom>
          <a:noFill/>
        </p:spPr>
      </p:pic>
    </p:spTree>
    <p:extLst>
      <p:ext uri="{BB962C8B-B14F-4D97-AF65-F5344CB8AC3E}">
        <p14:creationId xmlns:p14="http://schemas.microsoft.com/office/powerpoint/2010/main" val="1356602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12" name="Obdélník 11">
            <a:extLst>
              <a:ext uri="{FF2B5EF4-FFF2-40B4-BE49-F238E27FC236}">
                <a16:creationId xmlns:a16="http://schemas.microsoft.com/office/drawing/2014/main" id="{A8EB467B-1B72-0844-8B4A-9B97214D320E}"/>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 name="Zástupný obsah 2">
            <a:extLst>
              <a:ext uri="{FF2B5EF4-FFF2-40B4-BE49-F238E27FC236}">
                <a16:creationId xmlns:a16="http://schemas.microsoft.com/office/drawing/2014/main" id="{0CED2B99-8320-C74A-A004-6A87A98F4461}"/>
              </a:ext>
            </a:extLst>
          </p:cNvPr>
          <p:cNvSpPr>
            <a:spLocks noGrp="1"/>
          </p:cNvSpPr>
          <p:nvPr>
            <p:ph idx="1"/>
          </p:nvPr>
        </p:nvSpPr>
        <p:spPr>
          <a:xfrm>
            <a:off x="422026" y="1679353"/>
            <a:ext cx="11264900" cy="4600272"/>
          </a:xfrm>
          <a:prstGeom prst="rect">
            <a:avLst/>
          </a:prstGeom>
        </p:spPr>
        <p:txBody>
          <a:bodyPr/>
          <a:lstStyle>
            <a:lvl1pPr marL="228600" indent="-228600">
              <a:buFont typeface="Wingdings" pitchFamily="2" charset="2"/>
              <a:buChar char="§"/>
              <a:defRPr>
                <a:latin typeface="Arial" panose="020B0604020202020204" pitchFamily="34" charset="0"/>
              </a:defRPr>
            </a:lvl1pPr>
            <a:lvl2pPr marL="685800" indent="-228600">
              <a:buFont typeface="Wingdings" pitchFamily="2" charset="2"/>
              <a:buChar char="§"/>
              <a:defRPr>
                <a:latin typeface="Arial" panose="020B0604020202020204" pitchFamily="34" charset="0"/>
              </a:defRPr>
            </a:lvl2pPr>
            <a:lvl3pPr marL="1143000" indent="-228600">
              <a:buFont typeface="Wingdings" pitchFamily="2" charset="2"/>
              <a:buChar char="§"/>
              <a:defRPr>
                <a:latin typeface="Arial" panose="020B0604020202020204" pitchFamily="34" charset="0"/>
              </a:defRPr>
            </a:lvl3pPr>
            <a:lvl4pPr marL="1600200" indent="-228600">
              <a:buFont typeface="Wingdings" pitchFamily="2" charset="2"/>
              <a:buChar char="§"/>
              <a:defRPr>
                <a:latin typeface="Arial" panose="020B0604020202020204" pitchFamily="34" charset="0"/>
              </a:defRPr>
            </a:lvl4pPr>
            <a:lvl5pPr marL="2057400" indent="-228600">
              <a:buFont typeface="Wingdings" pitchFamily="2" charset="2"/>
              <a:buChar char="§"/>
              <a:defRPr>
                <a:latin typeface="Arial" panose="020B0604020202020204" pitchFamily="34" charset="0"/>
              </a:defRPr>
            </a:lvl5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A516D43F-5937-FB4B-BEE5-73342504779B}"/>
              </a:ext>
            </a:extLst>
          </p:cNvPr>
          <p:cNvSpPr>
            <a:spLocks noGrp="1"/>
          </p:cNvSpPr>
          <p:nvPr>
            <p:ph type="dt" sz="half" idx="10"/>
          </p:nvPr>
        </p:nvSpPr>
        <p:spPr>
          <a:xfrm>
            <a:off x="422026" y="6111875"/>
            <a:ext cx="2743200" cy="365125"/>
          </a:xfrm>
          <a:prstGeom prst="rect">
            <a:avLst/>
          </a:prstGeom>
        </p:spPr>
        <p:txBody>
          <a:bodyPr anchor="b"/>
          <a:lstStyle>
            <a:lvl1pPr>
              <a:defRPr b="0" i="0">
                <a:solidFill>
                  <a:schemeClr val="tx1"/>
                </a:solidFill>
                <a:latin typeface="Arial" panose="020B0604020202020204" pitchFamily="34" charset="0"/>
              </a:defRPr>
            </a:lvl1pPr>
          </a:lstStyle>
          <a:p>
            <a:fld id="{298322F3-296F-D94B-BA69-5E3C08C45827}" type="datetime1">
              <a:rPr lang="cs-CZ" smtClean="0"/>
              <a:pPr/>
              <a:t>13.10.2025</a:t>
            </a:fld>
            <a:endParaRPr lang="cs-CZ" dirty="0"/>
          </a:p>
        </p:txBody>
      </p:sp>
      <p:sp>
        <p:nvSpPr>
          <p:cNvPr id="5" name="Zástupný symbol pro zápatí 4">
            <a:extLst>
              <a:ext uri="{FF2B5EF4-FFF2-40B4-BE49-F238E27FC236}">
                <a16:creationId xmlns:a16="http://schemas.microsoft.com/office/drawing/2014/main" id="{0E6DB1C5-5CB2-4642-83AF-2F13EDC3DBF8}"/>
              </a:ext>
            </a:extLst>
          </p:cNvPr>
          <p:cNvSpPr>
            <a:spLocks noGrp="1"/>
          </p:cNvSpPr>
          <p:nvPr>
            <p:ph type="ftr" sz="quarter" idx="11"/>
          </p:nvPr>
        </p:nvSpPr>
        <p:spPr>
          <a:xfrm>
            <a:off x="4038600" y="6102600"/>
            <a:ext cx="4114800" cy="365125"/>
          </a:xfrm>
          <a:prstGeom prst="rect">
            <a:avLst/>
          </a:prstGeom>
        </p:spPr>
        <p:txBody>
          <a:bodyPr anchor="b"/>
          <a:lstStyle>
            <a:lvl1pPr>
              <a:defRPr b="0" i="0">
                <a:solidFill>
                  <a:schemeClr val="tx1"/>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43B7E0B1-A765-BD4B-88A5-DD684EA5E1C2}"/>
              </a:ext>
            </a:extLst>
          </p:cNvPr>
          <p:cNvSpPr>
            <a:spLocks noGrp="1"/>
          </p:cNvSpPr>
          <p:nvPr>
            <p:ph type="sldNum" sz="quarter" idx="12"/>
          </p:nvPr>
        </p:nvSpPr>
        <p:spPr>
          <a:xfrm>
            <a:off x="9042400" y="5951387"/>
            <a:ext cx="2743200" cy="525613"/>
          </a:xfrm>
          <a:prstGeom prst="rect">
            <a:avLst/>
          </a:prstGeom>
        </p:spPr>
        <p:txBody>
          <a:bodyPr anchor="b"/>
          <a:lstStyle>
            <a:lvl1pPr>
              <a:defRPr sz="4000" b="0" i="1">
                <a:solidFill>
                  <a:schemeClr val="tx1"/>
                </a:solidFill>
                <a:latin typeface="Arial" panose="020B0604020202020204" pitchFamily="34" charset="0"/>
              </a:defRPr>
            </a:lvl1pPr>
          </a:lstStyle>
          <a:p>
            <a:fld id="{157D43A2-98E4-B24E-9228-7624BE346F8E}" type="slidenum">
              <a:rPr lang="cs-CZ" smtClean="0"/>
              <a:pPr/>
              <a:t>‹#›</a:t>
            </a:fld>
            <a:endParaRPr lang="cs-CZ" dirty="0"/>
          </a:p>
        </p:txBody>
      </p:sp>
      <p:sp>
        <p:nvSpPr>
          <p:cNvPr id="9" name="Nadpis 1">
            <a:extLst>
              <a:ext uri="{FF2B5EF4-FFF2-40B4-BE49-F238E27FC236}">
                <a16:creationId xmlns:a16="http://schemas.microsoft.com/office/drawing/2014/main" id="{B0A28088-5B5E-0D49-8009-650A01CA558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4146108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oddílu">
    <p:bg>
      <p:bgPr>
        <a:solidFill>
          <a:srgbClr val="FFD900"/>
        </a:solidFill>
        <a:effectLst/>
      </p:bgPr>
    </p:bg>
    <p:spTree>
      <p:nvGrpSpPr>
        <p:cNvPr id="1" name=""/>
        <p:cNvGrpSpPr/>
        <p:nvPr/>
      </p:nvGrpSpPr>
      <p:grpSpPr>
        <a:xfrm>
          <a:off x="0" y="0"/>
          <a:ext cx="0" cy="0"/>
          <a:chOff x="0" y="0"/>
          <a:chExt cx="0" cy="0"/>
        </a:xfrm>
      </p:grpSpPr>
      <p:sp>
        <p:nvSpPr>
          <p:cNvPr id="4" name="Zástupný symbol pro datum 3">
            <a:extLst>
              <a:ext uri="{FF2B5EF4-FFF2-40B4-BE49-F238E27FC236}">
                <a16:creationId xmlns:a16="http://schemas.microsoft.com/office/drawing/2014/main" id="{A0FF8C54-ADC3-FB41-8FA8-5442DAA0E790}"/>
              </a:ext>
            </a:extLst>
          </p:cNvPr>
          <p:cNvSpPr>
            <a:spLocks noGrp="1"/>
          </p:cNvSpPr>
          <p:nvPr>
            <p:ph type="dt" sz="half" idx="10"/>
          </p:nvPr>
        </p:nvSpPr>
        <p:spPr>
          <a:xfrm>
            <a:off x="495300" y="6356350"/>
            <a:ext cx="2743200" cy="365125"/>
          </a:xfrm>
          <a:prstGeom prst="rect">
            <a:avLst/>
          </a:prstGeom>
        </p:spPr>
        <p:txBody>
          <a:bodyPr/>
          <a:lstStyle/>
          <a:p>
            <a:fld id="{08CA4094-DA60-0047-89AF-3ECD26EBCBC6}" type="datetime1">
              <a:rPr lang="cs-CZ" smtClean="0"/>
              <a:t>13.10.2025</a:t>
            </a:fld>
            <a:endParaRPr lang="cs-CZ"/>
          </a:p>
        </p:txBody>
      </p:sp>
      <p:sp>
        <p:nvSpPr>
          <p:cNvPr id="5" name="Zástupný symbol pro zápatí 4">
            <a:extLst>
              <a:ext uri="{FF2B5EF4-FFF2-40B4-BE49-F238E27FC236}">
                <a16:creationId xmlns:a16="http://schemas.microsoft.com/office/drawing/2014/main" id="{4B99A2F4-445F-3B40-9D23-8AB4D4FE04B7}"/>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Nadpis 1">
            <a:extLst>
              <a:ext uri="{FF2B5EF4-FFF2-40B4-BE49-F238E27FC236}">
                <a16:creationId xmlns:a16="http://schemas.microsoft.com/office/drawing/2014/main" id="{2D341A6C-DE7B-3344-BDB9-8EFB1402813B}"/>
              </a:ext>
            </a:extLst>
          </p:cNvPr>
          <p:cNvSpPr>
            <a:spLocks noGrp="1"/>
          </p:cNvSpPr>
          <p:nvPr>
            <p:ph type="ctrTitle"/>
          </p:nvPr>
        </p:nvSpPr>
        <p:spPr>
          <a:xfrm>
            <a:off x="495300" y="406400"/>
            <a:ext cx="5150126" cy="3022600"/>
          </a:xfrm>
          <a:prstGeom prst="rect">
            <a:avLst/>
          </a:prstGeom>
        </p:spPr>
        <p:txBody>
          <a:bodyPr anchor="t">
            <a:noAutofit/>
          </a:bodyPr>
          <a:lstStyle>
            <a:lvl1pPr algn="l">
              <a:lnSpc>
                <a:spcPct val="80000"/>
              </a:lnSpc>
              <a:defRPr sz="7200" b="1" i="0" spc="50" baseline="0">
                <a:latin typeface="Arial" panose="020B0604020202020204" pitchFamily="34" charset="0"/>
              </a:defRPr>
            </a:lvl1pPr>
          </a:lstStyle>
          <a:p>
            <a:r>
              <a:rPr lang="cs-CZ" dirty="0"/>
              <a:t>Kliknutím lze upravit styl.</a:t>
            </a:r>
          </a:p>
        </p:txBody>
      </p:sp>
      <p:sp>
        <p:nvSpPr>
          <p:cNvPr id="8" name="Podnadpis 2">
            <a:extLst>
              <a:ext uri="{FF2B5EF4-FFF2-40B4-BE49-F238E27FC236}">
                <a16:creationId xmlns:a16="http://schemas.microsoft.com/office/drawing/2014/main" id="{D7C209FA-AB6E-2841-B554-164C048ED5D5}"/>
              </a:ext>
            </a:extLst>
          </p:cNvPr>
          <p:cNvSpPr>
            <a:spLocks noGrp="1"/>
          </p:cNvSpPr>
          <p:nvPr>
            <p:ph type="subTitle" idx="1"/>
          </p:nvPr>
        </p:nvSpPr>
        <p:spPr>
          <a:xfrm>
            <a:off x="495300" y="4563562"/>
            <a:ext cx="5150126" cy="1655762"/>
          </a:xfrm>
          <a:prstGeom prst="rect">
            <a:avLst/>
          </a:prstGeom>
        </p:spPr>
        <p:txBody>
          <a:bodyPr anchor="b"/>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
        <p:nvSpPr>
          <p:cNvPr id="10" name="Zástupný obsah 2">
            <a:extLst>
              <a:ext uri="{FF2B5EF4-FFF2-40B4-BE49-F238E27FC236}">
                <a16:creationId xmlns:a16="http://schemas.microsoft.com/office/drawing/2014/main" id="{A9D1F263-5082-D040-8558-9E708E7123C4}"/>
              </a:ext>
            </a:extLst>
          </p:cNvPr>
          <p:cNvSpPr>
            <a:spLocks noGrp="1"/>
          </p:cNvSpPr>
          <p:nvPr>
            <p:ph sz="half" idx="13" hasCustomPrompt="1"/>
          </p:nvPr>
        </p:nvSpPr>
        <p:spPr>
          <a:xfrm>
            <a:off x="6096000" y="580541"/>
            <a:ext cx="5499652" cy="5638783"/>
          </a:xfrm>
          <a:prstGeom prst="rect">
            <a:avLst/>
          </a:prstGeom>
        </p:spPr>
        <p:txBody>
          <a:bodyPr anchor="ctr"/>
          <a:lstStyle>
            <a:lvl1pPr marL="0" indent="0" algn="ctr">
              <a:buFont typeface="Wingdings" pitchFamily="2" charset="2"/>
              <a:buNone/>
              <a:defRPr b="0" i="1">
                <a:latin typeface="Arial" panose="020B0604020202020204" pitchFamily="34" charset="0"/>
              </a:defRPr>
            </a:lvl1pPr>
            <a:lvl2pPr marL="685800" indent="-228600">
              <a:buFont typeface="Wingdings" pitchFamily="2" charset="2"/>
              <a:buChar char="§"/>
              <a:defRPr/>
            </a:lvl2pPr>
            <a:lvl3pPr marL="1143000" indent="-228600">
              <a:buFont typeface="Wingdings" pitchFamily="2" charset="2"/>
              <a:buChar char="§"/>
              <a:defRPr/>
            </a:lvl3pPr>
            <a:lvl4pPr marL="1600200" indent="-228600">
              <a:buFont typeface="Wingdings" pitchFamily="2" charset="2"/>
              <a:buChar char="§"/>
              <a:defRPr/>
            </a:lvl4pPr>
            <a:lvl5pPr marL="2057400" indent="-228600">
              <a:buFont typeface="Wingdings" pitchFamily="2" charset="2"/>
              <a:buChar char="§"/>
              <a:defRPr/>
            </a:lvl5pPr>
          </a:lstStyle>
          <a:p>
            <a:pPr lvl="0"/>
            <a:r>
              <a:rPr lang="cs-CZ" b="0" i="1" dirty="0">
                <a:latin typeface="Degular" pitchFamily="82" charset="0"/>
              </a:rPr>
              <a:t>zde vložte fotku</a:t>
            </a:r>
            <a:endParaRPr lang="cs-CZ" dirty="0"/>
          </a:p>
        </p:txBody>
      </p:sp>
    </p:spTree>
    <p:extLst>
      <p:ext uri="{BB962C8B-B14F-4D97-AF65-F5344CB8AC3E}">
        <p14:creationId xmlns:p14="http://schemas.microsoft.com/office/powerpoint/2010/main" val="612407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138301C3-EDD8-8443-9B23-624712369A19}"/>
              </a:ext>
            </a:extLst>
          </p:cNvPr>
          <p:cNvSpPr>
            <a:spLocks noGrp="1"/>
          </p:cNvSpPr>
          <p:nvPr>
            <p:ph sz="half" idx="1"/>
          </p:nvPr>
        </p:nvSpPr>
        <p:spPr>
          <a:xfrm>
            <a:off x="838200" y="1825625"/>
            <a:ext cx="5181600" cy="4351338"/>
          </a:xfrm>
          <a:prstGeom prst="rect">
            <a:avLst/>
          </a:prstGeo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obsah 3">
            <a:extLst>
              <a:ext uri="{FF2B5EF4-FFF2-40B4-BE49-F238E27FC236}">
                <a16:creationId xmlns:a16="http://schemas.microsoft.com/office/drawing/2014/main" id="{1ABF2C62-EAA8-FD46-AB0C-AFB46182D940}"/>
              </a:ext>
            </a:extLst>
          </p:cNvPr>
          <p:cNvSpPr>
            <a:spLocks noGrp="1"/>
          </p:cNvSpPr>
          <p:nvPr>
            <p:ph sz="half" idx="2"/>
          </p:nvPr>
        </p:nvSpPr>
        <p:spPr>
          <a:xfrm>
            <a:off x="6172200" y="1825625"/>
            <a:ext cx="5181600" cy="435133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81FEBD6D-B94A-4C40-AA98-1C5062D62E12}"/>
              </a:ext>
            </a:extLst>
          </p:cNvPr>
          <p:cNvSpPr>
            <a:spLocks noGrp="1"/>
          </p:cNvSpPr>
          <p:nvPr>
            <p:ph type="dt" sz="half" idx="10"/>
          </p:nvPr>
        </p:nvSpPr>
        <p:spPr>
          <a:xfrm>
            <a:off x="838200" y="6356350"/>
            <a:ext cx="2743200" cy="365125"/>
          </a:xfrm>
          <a:prstGeom prst="rect">
            <a:avLst/>
          </a:prstGeom>
        </p:spPr>
        <p:txBody>
          <a:bodyPr/>
          <a:lstStyle/>
          <a:p>
            <a:fld id="{D3144E17-280E-3341-A412-19E1FCCEF808}" type="datetime1">
              <a:rPr lang="cs-CZ" smtClean="0"/>
              <a:t>13.10.2025</a:t>
            </a:fld>
            <a:endParaRPr lang="cs-CZ"/>
          </a:p>
        </p:txBody>
      </p:sp>
      <p:sp>
        <p:nvSpPr>
          <p:cNvPr id="6" name="Zástupný symbol pro zápatí 5">
            <a:extLst>
              <a:ext uri="{FF2B5EF4-FFF2-40B4-BE49-F238E27FC236}">
                <a16:creationId xmlns:a16="http://schemas.microsoft.com/office/drawing/2014/main" id="{86001B55-F3D8-B245-916B-3D87F5313BEF}"/>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A3B028F9-C99B-2345-BCCE-D5C768B7CA69}"/>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8" name="Obdélník 7">
            <a:extLst>
              <a:ext uri="{FF2B5EF4-FFF2-40B4-BE49-F238E27FC236}">
                <a16:creationId xmlns:a16="http://schemas.microsoft.com/office/drawing/2014/main" id="{1F83C6B9-51BF-354A-813E-1E819CCC41A1}"/>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Nadpis 1">
            <a:extLst>
              <a:ext uri="{FF2B5EF4-FFF2-40B4-BE49-F238E27FC236}">
                <a16:creationId xmlns:a16="http://schemas.microsoft.com/office/drawing/2014/main" id="{0A18D240-3BE2-B74D-A516-B0F270362F63}"/>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598566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orovnání">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id="{C960D600-9E1D-644E-955C-AB90DEDEA912}"/>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72E7F195-0ECA-5B4E-A9CE-6F805D887DFC}"/>
              </a:ext>
            </a:extLst>
          </p:cNvPr>
          <p:cNvSpPr>
            <a:spLocks noGrp="1"/>
          </p:cNvSpPr>
          <p:nvPr>
            <p:ph sz="half" idx="2"/>
          </p:nvPr>
        </p:nvSpPr>
        <p:spPr>
          <a:xfrm>
            <a:off x="839788" y="2505075"/>
            <a:ext cx="5157787"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69F282E-870E-E74D-944D-04EE93DED5E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715EF3A7-92DE-084B-987D-EA363959281A}"/>
              </a:ext>
            </a:extLst>
          </p:cNvPr>
          <p:cNvSpPr>
            <a:spLocks noGrp="1"/>
          </p:cNvSpPr>
          <p:nvPr>
            <p:ph sz="quarter" idx="4"/>
          </p:nvPr>
        </p:nvSpPr>
        <p:spPr>
          <a:xfrm>
            <a:off x="6172200" y="2505075"/>
            <a:ext cx="5183188"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C139B72-6DD2-A340-833A-5DC55CEC54D2}"/>
              </a:ext>
            </a:extLst>
          </p:cNvPr>
          <p:cNvSpPr>
            <a:spLocks noGrp="1"/>
          </p:cNvSpPr>
          <p:nvPr>
            <p:ph type="dt" sz="half" idx="10"/>
          </p:nvPr>
        </p:nvSpPr>
        <p:spPr>
          <a:xfrm>
            <a:off x="838200" y="6356350"/>
            <a:ext cx="2743200" cy="365125"/>
          </a:xfrm>
          <a:prstGeom prst="rect">
            <a:avLst/>
          </a:prstGeom>
        </p:spPr>
        <p:txBody>
          <a:bodyPr/>
          <a:lstStyle/>
          <a:p>
            <a:fld id="{F5E85617-9B28-DF47-BAEC-26C747C8C48A}" type="datetime1">
              <a:rPr lang="cs-CZ" smtClean="0"/>
              <a:t>13.10.2025</a:t>
            </a:fld>
            <a:endParaRPr lang="cs-CZ"/>
          </a:p>
        </p:txBody>
      </p:sp>
      <p:sp>
        <p:nvSpPr>
          <p:cNvPr id="8" name="Zástupný symbol pro zápatí 7">
            <a:extLst>
              <a:ext uri="{FF2B5EF4-FFF2-40B4-BE49-F238E27FC236}">
                <a16:creationId xmlns:a16="http://schemas.microsoft.com/office/drawing/2014/main" id="{4101F343-B190-BE48-9F5D-5B2FD4CDF2C1}"/>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9" name="Zástupný symbol pro číslo snímku 8">
            <a:extLst>
              <a:ext uri="{FF2B5EF4-FFF2-40B4-BE49-F238E27FC236}">
                <a16:creationId xmlns:a16="http://schemas.microsoft.com/office/drawing/2014/main" id="{5E1B4949-59AC-7B49-9256-34E0F63B318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10" name="Obdélník 9">
            <a:extLst>
              <a:ext uri="{FF2B5EF4-FFF2-40B4-BE49-F238E27FC236}">
                <a16:creationId xmlns:a16="http://schemas.microsoft.com/office/drawing/2014/main" id="{ECF809C9-6CD1-224D-B38B-D9054EF10F1C}"/>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
            <a:extLst>
              <a:ext uri="{FF2B5EF4-FFF2-40B4-BE49-F238E27FC236}">
                <a16:creationId xmlns:a16="http://schemas.microsoft.com/office/drawing/2014/main" id="{D4AA426A-68B9-3C47-AFEB-D3AC3F0BF83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76903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enom nadpis">
    <p:spTree>
      <p:nvGrpSpPr>
        <p:cNvPr id="1" name=""/>
        <p:cNvGrpSpPr/>
        <p:nvPr/>
      </p:nvGrpSpPr>
      <p:grpSpPr>
        <a:xfrm>
          <a:off x="0" y="0"/>
          <a:ext cx="0" cy="0"/>
          <a:chOff x="0" y="0"/>
          <a:chExt cx="0" cy="0"/>
        </a:xfrm>
      </p:grpSpPr>
      <p:sp>
        <p:nvSpPr>
          <p:cNvPr id="3" name="Zástupný symbol pro datum 2">
            <a:extLst>
              <a:ext uri="{FF2B5EF4-FFF2-40B4-BE49-F238E27FC236}">
                <a16:creationId xmlns:a16="http://schemas.microsoft.com/office/drawing/2014/main" id="{467392C5-49AE-E548-81A5-FC459F4C3857}"/>
              </a:ext>
            </a:extLst>
          </p:cNvPr>
          <p:cNvSpPr>
            <a:spLocks noGrp="1"/>
          </p:cNvSpPr>
          <p:nvPr>
            <p:ph type="dt" sz="half" idx="10"/>
          </p:nvPr>
        </p:nvSpPr>
        <p:spPr>
          <a:xfrm>
            <a:off x="838200" y="6356350"/>
            <a:ext cx="2743200" cy="365125"/>
          </a:xfrm>
          <a:prstGeom prst="rect">
            <a:avLst/>
          </a:prstGeom>
        </p:spPr>
        <p:txBody>
          <a:bodyPr/>
          <a:lstStyle/>
          <a:p>
            <a:fld id="{AA9F845A-1646-B040-9BDE-B0949ABAA815}" type="datetime1">
              <a:rPr lang="cs-CZ" smtClean="0"/>
              <a:t>13.10.2025</a:t>
            </a:fld>
            <a:endParaRPr lang="cs-CZ"/>
          </a:p>
        </p:txBody>
      </p:sp>
      <p:sp>
        <p:nvSpPr>
          <p:cNvPr id="4" name="Zástupný symbol pro zápatí 3">
            <a:extLst>
              <a:ext uri="{FF2B5EF4-FFF2-40B4-BE49-F238E27FC236}">
                <a16:creationId xmlns:a16="http://schemas.microsoft.com/office/drawing/2014/main" id="{27EE62BF-0652-CC49-B1C6-740D979D6655}"/>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5" name="Zástupný symbol pro číslo snímku 4">
            <a:extLst>
              <a:ext uri="{FF2B5EF4-FFF2-40B4-BE49-F238E27FC236}">
                <a16:creationId xmlns:a16="http://schemas.microsoft.com/office/drawing/2014/main" id="{A1BE27E5-F9AD-FA40-BB59-77DCC9C5FF10}"/>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6" name="Obdélník 5">
            <a:extLst>
              <a:ext uri="{FF2B5EF4-FFF2-40B4-BE49-F238E27FC236}">
                <a16:creationId xmlns:a16="http://schemas.microsoft.com/office/drawing/2014/main" id="{6B4FD313-B4A8-0A46-A50D-B31C9DA87A8E}"/>
              </a:ext>
            </a:extLst>
          </p:cNvPr>
          <p:cNvSpPr/>
          <p:nvPr userDrawn="1"/>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Nadpis 1">
            <a:extLst>
              <a:ext uri="{FF2B5EF4-FFF2-40B4-BE49-F238E27FC236}">
                <a16:creationId xmlns:a16="http://schemas.microsoft.com/office/drawing/2014/main" id="{01BCA978-992E-9541-9BE1-4AF26B9D8524}"/>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665731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866500E-7FAE-3947-9DAD-FBA5BC7E9567}"/>
              </a:ext>
            </a:extLst>
          </p:cNvPr>
          <p:cNvSpPr>
            <a:spLocks noGrp="1"/>
          </p:cNvSpPr>
          <p:nvPr>
            <p:ph type="dt" sz="half" idx="10"/>
          </p:nvPr>
        </p:nvSpPr>
        <p:spPr>
          <a:xfrm>
            <a:off x="838200" y="6356350"/>
            <a:ext cx="2743200" cy="365125"/>
          </a:xfrm>
          <a:prstGeom prst="rect">
            <a:avLst/>
          </a:prstGeom>
        </p:spPr>
        <p:txBody>
          <a:bodyPr/>
          <a:lstStyle/>
          <a:p>
            <a:fld id="{DB0C0A0B-5067-DE47-AFC8-F97D18BD4B1F}" type="datetime1">
              <a:rPr lang="cs-CZ" smtClean="0"/>
              <a:t>13.10.2025</a:t>
            </a:fld>
            <a:endParaRPr lang="cs-CZ"/>
          </a:p>
        </p:txBody>
      </p:sp>
      <p:sp>
        <p:nvSpPr>
          <p:cNvPr id="3" name="Zástupný symbol pro zápatí 2">
            <a:extLst>
              <a:ext uri="{FF2B5EF4-FFF2-40B4-BE49-F238E27FC236}">
                <a16:creationId xmlns:a16="http://schemas.microsoft.com/office/drawing/2014/main" id="{358ACE9A-9F8E-CA4C-B782-EFD36998EECE}"/>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4" name="Zástupný symbol pro číslo snímku 3">
            <a:extLst>
              <a:ext uri="{FF2B5EF4-FFF2-40B4-BE49-F238E27FC236}">
                <a16:creationId xmlns:a16="http://schemas.microsoft.com/office/drawing/2014/main" id="{6A900C6D-9313-3E4C-B392-797DCC38C81E}"/>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374297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C8F003-A3D3-034D-9720-A29A641DBBD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056C9885-78EF-7E49-B9B7-55A0262D406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9CB5D9DD-0ECA-C54D-88FB-0C68D8DF3F0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430A157-10E2-3A41-9082-3C345EC0316E}"/>
              </a:ext>
            </a:extLst>
          </p:cNvPr>
          <p:cNvSpPr>
            <a:spLocks noGrp="1"/>
          </p:cNvSpPr>
          <p:nvPr>
            <p:ph type="dt" sz="half" idx="10"/>
          </p:nvPr>
        </p:nvSpPr>
        <p:spPr>
          <a:xfrm>
            <a:off x="838200" y="6356350"/>
            <a:ext cx="2743200" cy="365125"/>
          </a:xfrm>
          <a:prstGeom prst="rect">
            <a:avLst/>
          </a:prstGeom>
        </p:spPr>
        <p:txBody>
          <a:bodyPr/>
          <a:lstStyle/>
          <a:p>
            <a:fld id="{2E67CFD3-BCAB-884C-9D47-4C8AA78F6E8C}" type="datetime1">
              <a:rPr lang="cs-CZ" smtClean="0"/>
              <a:t>13.10.2025</a:t>
            </a:fld>
            <a:endParaRPr lang="cs-CZ"/>
          </a:p>
        </p:txBody>
      </p:sp>
      <p:sp>
        <p:nvSpPr>
          <p:cNvPr id="6" name="Zástupný symbol pro zápatí 5">
            <a:extLst>
              <a:ext uri="{FF2B5EF4-FFF2-40B4-BE49-F238E27FC236}">
                <a16:creationId xmlns:a16="http://schemas.microsoft.com/office/drawing/2014/main" id="{644CFB0E-3ED7-644D-9D3C-61F36A5F5E34}"/>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B8B83830-1354-2D43-AE7D-380C4FEA2A6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910881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46E36E-C6D9-964D-B45E-DBD89DD49C5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5845132-64BF-844A-8C4F-0A043DE08D8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7262657-9F70-6F44-BA53-3669D8E34FE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FF32EC5D-74A5-B64D-AAF7-CD3ACB694BB9}"/>
              </a:ext>
            </a:extLst>
          </p:cNvPr>
          <p:cNvSpPr>
            <a:spLocks noGrp="1"/>
          </p:cNvSpPr>
          <p:nvPr>
            <p:ph type="dt" sz="half" idx="10"/>
          </p:nvPr>
        </p:nvSpPr>
        <p:spPr>
          <a:xfrm>
            <a:off x="838200" y="6356350"/>
            <a:ext cx="2743200" cy="365125"/>
          </a:xfrm>
          <a:prstGeom prst="rect">
            <a:avLst/>
          </a:prstGeom>
        </p:spPr>
        <p:txBody>
          <a:bodyPr/>
          <a:lstStyle/>
          <a:p>
            <a:fld id="{7A05ACCB-DF1B-A540-A5D2-32650422C0FD}" type="datetime1">
              <a:rPr lang="cs-CZ" smtClean="0"/>
              <a:t>13.10.2025</a:t>
            </a:fld>
            <a:endParaRPr lang="cs-CZ"/>
          </a:p>
        </p:txBody>
      </p:sp>
      <p:sp>
        <p:nvSpPr>
          <p:cNvPr id="6" name="Zástupný symbol pro zápatí 5">
            <a:extLst>
              <a:ext uri="{FF2B5EF4-FFF2-40B4-BE49-F238E27FC236}">
                <a16:creationId xmlns:a16="http://schemas.microsoft.com/office/drawing/2014/main" id="{87C7E311-A125-DB47-B7CE-65018DAA4AF2}"/>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F1CC73E3-49F8-B845-AD36-F5386031C1FB}"/>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4267745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8BBF5F4-3DF4-D44B-9838-6CB84E6AAB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dirty="0"/>
              <a:t>Kliknutím lze upravit styl.</a:t>
            </a:r>
          </a:p>
        </p:txBody>
      </p:sp>
      <p:sp>
        <p:nvSpPr>
          <p:cNvPr id="3" name="Zástupný text 2">
            <a:extLst>
              <a:ext uri="{FF2B5EF4-FFF2-40B4-BE49-F238E27FC236}">
                <a16:creationId xmlns:a16="http://schemas.microsoft.com/office/drawing/2014/main" id="{555FD67A-23F8-3A4C-8A09-6F2FFDD280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33E14E2A-7861-2E4E-AE70-2C50E156B6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Arial" panose="020B0604020202020204" pitchFamily="34" charset="0"/>
              </a:defRPr>
            </a:lvl1pPr>
          </a:lstStyle>
          <a:p>
            <a:fld id="{A7EFC59B-10BD-D14D-AB9A-171FF071635D}" type="datetime1">
              <a:rPr lang="cs-CZ" smtClean="0"/>
              <a:pPr/>
              <a:t>13.10.2025</a:t>
            </a:fld>
            <a:endParaRPr lang="cs-CZ" dirty="0"/>
          </a:p>
        </p:txBody>
      </p:sp>
      <p:sp>
        <p:nvSpPr>
          <p:cNvPr id="5" name="Zástupný symbol pro zápatí 4">
            <a:extLst>
              <a:ext uri="{FF2B5EF4-FFF2-40B4-BE49-F238E27FC236}">
                <a16:creationId xmlns:a16="http://schemas.microsoft.com/office/drawing/2014/main" id="{C41FCBC8-96E6-C244-ACD4-C5CE32D244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542C4FB4-DF05-094A-A789-D60084923A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defRPr>
            </a:lvl1pPr>
          </a:lstStyle>
          <a:p>
            <a:fld id="{157D43A2-98E4-B24E-9228-7624BE346F8E}" type="slidenum">
              <a:rPr lang="cs-CZ" smtClean="0"/>
              <a:pPr/>
              <a:t>‹#›</a:t>
            </a:fld>
            <a:endParaRPr lang="cs-CZ" dirty="0"/>
          </a:p>
        </p:txBody>
      </p:sp>
    </p:spTree>
    <p:extLst>
      <p:ext uri="{BB962C8B-B14F-4D97-AF65-F5344CB8AC3E}">
        <p14:creationId xmlns:p14="http://schemas.microsoft.com/office/powerpoint/2010/main" val="227158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0" i="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blanka.durdakova@kr-zlinsky.cz" TargetMode="External"/><Relationship Id="rId2" Type="http://schemas.openxmlformats.org/officeDocument/2006/relationships/hyperlink" Target="mailto:andrea.polehlova@zlinskykraj.cz" TargetMode="External"/><Relationship Id="rId1" Type="http://schemas.openxmlformats.org/officeDocument/2006/relationships/slideLayout" Target="../slideLayouts/slideLayout2.xml"/><Relationship Id="rId5" Type="http://schemas.openxmlformats.org/officeDocument/2006/relationships/hyperlink" Target="mailto:silvie.pospisilova@kr-zlinsky.cz" TargetMode="External"/><Relationship Id="rId4" Type="http://schemas.openxmlformats.org/officeDocument/2006/relationships/hyperlink" Target="mailto:pavla.doupovcova@"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app.beck-online.cz/bo/document-view.seam?documentId=njptembrgnptgmc7mftf6mjwl4ytgma&amp;refSource=text"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anonymizace.gov.cz/crossroa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464F62-C66D-7747-AE1D-B98617324826}"/>
              </a:ext>
            </a:extLst>
          </p:cNvPr>
          <p:cNvSpPr>
            <a:spLocks noGrp="1"/>
          </p:cNvSpPr>
          <p:nvPr>
            <p:ph type="ctrTitle"/>
          </p:nvPr>
        </p:nvSpPr>
        <p:spPr>
          <a:xfrm>
            <a:off x="451560" y="465365"/>
            <a:ext cx="10681878" cy="3284514"/>
          </a:xfrm>
        </p:spPr>
        <p:txBody>
          <a:bodyPr anchor="t">
            <a:normAutofit fontScale="90000"/>
          </a:bodyPr>
          <a:lstStyle/>
          <a:p>
            <a:pPr algn="ctr">
              <a:lnSpc>
                <a:spcPct val="70000"/>
              </a:lnSpc>
            </a:pPr>
            <a:br>
              <a:rPr lang="cs-CZ" sz="6000" b="1" spc="50" dirty="0">
                <a:latin typeface="+mj-lt"/>
              </a:rPr>
            </a:br>
            <a:r>
              <a:rPr lang="cs-CZ" sz="5400" dirty="0">
                <a:latin typeface="+mj-lt"/>
              </a:rPr>
              <a:t>Postup při vyřizování písemných žádostí o informace</a:t>
            </a:r>
            <a:br>
              <a:rPr lang="cs-CZ" sz="5400" dirty="0">
                <a:latin typeface="+mj-lt"/>
              </a:rPr>
            </a:br>
            <a:r>
              <a:rPr lang="cs-CZ" sz="5400" dirty="0">
                <a:latin typeface="+mj-lt"/>
              </a:rPr>
              <a:t>dle zákona 106/1999 Sb., </a:t>
            </a:r>
            <a:br>
              <a:rPr lang="cs-CZ" sz="5400" dirty="0">
                <a:latin typeface="+mj-lt"/>
              </a:rPr>
            </a:br>
            <a:r>
              <a:rPr lang="cs-CZ" sz="5400" dirty="0">
                <a:latin typeface="+mj-lt"/>
              </a:rPr>
              <a:t>o svobodném přístupu k informacím</a:t>
            </a:r>
            <a:endParaRPr lang="cs-CZ" sz="5400" b="1" spc="50" dirty="0">
              <a:latin typeface="+mj-lt"/>
            </a:endParaRPr>
          </a:p>
        </p:txBody>
      </p:sp>
      <p:sp>
        <p:nvSpPr>
          <p:cNvPr id="3" name="Podnadpis 2">
            <a:extLst>
              <a:ext uri="{FF2B5EF4-FFF2-40B4-BE49-F238E27FC236}">
                <a16:creationId xmlns:a16="http://schemas.microsoft.com/office/drawing/2014/main" id="{A470C84C-FA25-4B48-8EA5-40D03BC15649}"/>
              </a:ext>
            </a:extLst>
          </p:cNvPr>
          <p:cNvSpPr>
            <a:spLocks noGrp="1"/>
          </p:cNvSpPr>
          <p:nvPr>
            <p:ph type="subTitle" idx="1"/>
          </p:nvPr>
        </p:nvSpPr>
        <p:spPr>
          <a:xfrm>
            <a:off x="451560" y="3492500"/>
            <a:ext cx="9144000" cy="1243998"/>
          </a:xfrm>
        </p:spPr>
        <p:txBody>
          <a:bodyPr anchor="t">
            <a:noAutofit/>
          </a:bodyPr>
          <a:lstStyle/>
          <a:p>
            <a:pPr algn="l"/>
            <a:endParaRPr lang="cs-CZ" altLang="cs-CZ" dirty="0">
              <a:latin typeface="+mj-lt"/>
            </a:endParaRPr>
          </a:p>
          <a:p>
            <a:pPr algn="l"/>
            <a:r>
              <a:rPr lang="cs-CZ" altLang="cs-CZ" dirty="0">
                <a:latin typeface="+mj-lt"/>
              </a:rPr>
              <a:t>Zlín, říjen 2025</a:t>
            </a:r>
          </a:p>
          <a:p>
            <a:pPr algn="l"/>
            <a:endParaRPr lang="cs-CZ" dirty="0">
              <a:latin typeface="+mj-lt"/>
            </a:endParaRPr>
          </a:p>
          <a:p>
            <a:pPr algn="l"/>
            <a:r>
              <a:rPr lang="cs-CZ" dirty="0">
                <a:latin typeface="+mj-lt"/>
              </a:rPr>
              <a:t>Odbor právní a Krajský živnostenský úřad</a:t>
            </a:r>
          </a:p>
          <a:p>
            <a:pPr algn="l"/>
            <a:r>
              <a:rPr lang="cs-CZ" dirty="0">
                <a:latin typeface="+mj-lt"/>
              </a:rPr>
              <a:t>Oddělení státního občanství a přestupků</a:t>
            </a:r>
          </a:p>
        </p:txBody>
      </p:sp>
    </p:spTree>
    <p:extLst>
      <p:ext uri="{BB962C8B-B14F-4D97-AF65-F5344CB8AC3E}">
        <p14:creationId xmlns:p14="http://schemas.microsoft.com/office/powerpoint/2010/main" val="2134653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C00A811-DB38-205B-E8D6-29CC8CE3A8E1}"/>
              </a:ext>
            </a:extLst>
          </p:cNvPr>
          <p:cNvSpPr>
            <a:spLocks noGrp="1"/>
          </p:cNvSpPr>
          <p:nvPr>
            <p:ph idx="1"/>
          </p:nvPr>
        </p:nvSpPr>
        <p:spPr>
          <a:xfrm>
            <a:off x="422026" y="1381761"/>
            <a:ext cx="11363574" cy="5374640"/>
          </a:xfrm>
        </p:spPr>
        <p:txBody>
          <a:bodyPr>
            <a:normAutofit fontScale="32500" lnSpcReduction="20000"/>
          </a:bodyPr>
          <a:lstStyle/>
          <a:p>
            <a:pPr marL="0" indent="0">
              <a:buNone/>
            </a:pPr>
            <a:r>
              <a:rPr lang="cs-CZ" sz="8600" b="1" dirty="0"/>
              <a:t>Vlastnoruční podpis úřední osoby</a:t>
            </a:r>
          </a:p>
          <a:p>
            <a:pPr marL="0" indent="0">
              <a:buNone/>
            </a:pPr>
            <a:endParaRPr lang="cs-CZ" sz="8600" b="1" dirty="0"/>
          </a:p>
          <a:p>
            <a:r>
              <a:rPr lang="cs-CZ" sz="7400" dirty="0"/>
              <a:t>Rozsudek Nejvyššího správního soudu ze dne 14. 2. 2025, č. j. 1 As 300/2024 - 41</a:t>
            </a:r>
            <a:endParaRPr lang="cs-CZ" sz="7400" b="1" dirty="0"/>
          </a:p>
          <a:p>
            <a:pPr algn="just">
              <a:lnSpc>
                <a:spcPct val="120000"/>
              </a:lnSpc>
            </a:pPr>
            <a:r>
              <a:rPr lang="cs-CZ" sz="7000" dirty="0"/>
              <a:t>Nejvyšší správní soud dovodil, že grafické znázornění vlastnoručního podpisu oprávněné úřední osoby na písemném vyhotovení správního rozhodnutí je možné považovat za osobní údaj týkající se identifikovatelné fyzické osoby dle čl. 4 odst. 1 nařízení GDPR. Zpracování tohoto osobního údaje ve formě jeho poskytnutí třetí osobě je však nezbytné pro splnění právní povinnosti, která se na správce vztahuje, respektive pro splnění úkolu prováděného správcem při výkonu veřejné moci, které jsou v českém právu stanoveny § 8a odst. 2 </a:t>
            </a:r>
            <a:r>
              <a:rPr lang="cs-CZ" sz="7000" dirty="0" err="1"/>
              <a:t>InfZ</a:t>
            </a:r>
            <a:r>
              <a:rPr lang="cs-CZ" sz="7000" dirty="0"/>
              <a:t>. </a:t>
            </a:r>
            <a:r>
              <a:rPr lang="cs-CZ" sz="7000" b="1" dirty="0">
                <a:solidFill>
                  <a:srgbClr val="FF0000"/>
                </a:solidFill>
              </a:rPr>
              <a:t>Podpis úřední osoby na správním rozhodnutí je údajem o funkcionáři nebo zaměstnanci veřejné správy, který vypovídá o jeho úřední činnosti.</a:t>
            </a:r>
          </a:p>
          <a:p>
            <a:pPr algn="just">
              <a:lnSpc>
                <a:spcPct val="120000"/>
              </a:lnSpc>
            </a:pPr>
            <a:endParaRPr lang="cs-CZ" sz="7000" dirty="0"/>
          </a:p>
          <a:p>
            <a:pPr algn="just">
              <a:lnSpc>
                <a:spcPct val="120000"/>
              </a:lnSpc>
            </a:pPr>
            <a:endParaRPr lang="cs-CZ" sz="7000" dirty="0"/>
          </a:p>
          <a:p>
            <a:pPr algn="just">
              <a:lnSpc>
                <a:spcPct val="120000"/>
              </a:lnSpc>
            </a:pPr>
            <a:endParaRPr lang="cs-CZ" sz="7000" dirty="0"/>
          </a:p>
          <a:p>
            <a:endParaRPr lang="cs-CZ" dirty="0"/>
          </a:p>
          <a:p>
            <a:endParaRPr lang="cs-CZ" dirty="0"/>
          </a:p>
        </p:txBody>
      </p:sp>
      <p:sp>
        <p:nvSpPr>
          <p:cNvPr id="3" name="Zástupný symbol pro číslo snímku 2">
            <a:extLst>
              <a:ext uri="{FF2B5EF4-FFF2-40B4-BE49-F238E27FC236}">
                <a16:creationId xmlns:a16="http://schemas.microsoft.com/office/drawing/2014/main" id="{CBDC45C8-D04C-1A2D-BCB9-B4C6F055275A}"/>
              </a:ext>
            </a:extLst>
          </p:cNvPr>
          <p:cNvSpPr>
            <a:spLocks noGrp="1"/>
          </p:cNvSpPr>
          <p:nvPr>
            <p:ph type="sldNum" sz="quarter" idx="12"/>
          </p:nvPr>
        </p:nvSpPr>
        <p:spPr/>
        <p:txBody>
          <a:bodyPr/>
          <a:lstStyle/>
          <a:p>
            <a:fld id="{157D43A2-98E4-B24E-9228-7624BE346F8E}" type="slidenum">
              <a:rPr lang="cs-CZ" smtClean="0"/>
              <a:pPr/>
              <a:t>10</a:t>
            </a:fld>
            <a:endParaRPr lang="cs-CZ" dirty="0"/>
          </a:p>
        </p:txBody>
      </p:sp>
      <p:sp>
        <p:nvSpPr>
          <p:cNvPr id="4" name="Nadpis 3">
            <a:extLst>
              <a:ext uri="{FF2B5EF4-FFF2-40B4-BE49-F238E27FC236}">
                <a16:creationId xmlns:a16="http://schemas.microsoft.com/office/drawing/2014/main" id="{2E2DBB52-4D4A-7556-5B80-1EB0072F6D5F}"/>
              </a:ext>
            </a:extLst>
          </p:cNvPr>
          <p:cNvSpPr>
            <a:spLocks noGrp="1"/>
          </p:cNvSpPr>
          <p:nvPr>
            <p:ph type="title"/>
          </p:nvPr>
        </p:nvSpPr>
        <p:spPr/>
        <p:txBody>
          <a:bodyPr/>
          <a:lstStyle/>
          <a:p>
            <a:r>
              <a:rPr lang="cs-CZ" dirty="0"/>
              <a:t>Anonymizace</a:t>
            </a:r>
          </a:p>
        </p:txBody>
      </p:sp>
    </p:spTree>
    <p:extLst>
      <p:ext uri="{BB962C8B-B14F-4D97-AF65-F5344CB8AC3E}">
        <p14:creationId xmlns:p14="http://schemas.microsoft.com/office/powerpoint/2010/main" val="2757819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340F40E-6815-AFDB-A7DB-2514561D4B86}"/>
              </a:ext>
            </a:extLst>
          </p:cNvPr>
          <p:cNvSpPr>
            <a:spLocks noGrp="1"/>
          </p:cNvSpPr>
          <p:nvPr>
            <p:ph idx="1"/>
          </p:nvPr>
        </p:nvSpPr>
        <p:spPr/>
        <p:txBody>
          <a:bodyPr/>
          <a:lstStyle/>
          <a:p>
            <a:pPr marL="0" indent="0">
              <a:buNone/>
            </a:pPr>
            <a:r>
              <a:rPr lang="cs-CZ" b="1" dirty="0"/>
              <a:t>Variabilní číslo</a:t>
            </a:r>
          </a:p>
          <a:p>
            <a:r>
              <a:rPr lang="cs-CZ" dirty="0"/>
              <a:t>je nutné vždy rozlišovat, zda jde o </a:t>
            </a:r>
            <a:r>
              <a:rPr lang="cs-CZ" dirty="0">
                <a:solidFill>
                  <a:srgbClr val="FF0000"/>
                </a:solidFill>
              </a:rPr>
              <a:t>náhodně vygenerované číslo</a:t>
            </a:r>
            <a:r>
              <a:rPr lang="cs-CZ" dirty="0"/>
              <a:t>, kdy se nejedná o osobní údaj a není potřeba jej anonymizovat, anebo jde o číslo </a:t>
            </a:r>
            <a:r>
              <a:rPr lang="cs-CZ" dirty="0">
                <a:solidFill>
                  <a:srgbClr val="FF0000"/>
                </a:solidFill>
              </a:rPr>
              <a:t>vytvořené např. z data narození nebo rodného čísla</a:t>
            </a:r>
            <a:r>
              <a:rPr lang="cs-CZ" dirty="0"/>
              <a:t>, které samo o sobě je osobním údajem, a tudíž je nutné anonymizovat i samotný variabilní symbol. </a:t>
            </a:r>
          </a:p>
          <a:p>
            <a:endParaRPr lang="cs-CZ" dirty="0"/>
          </a:p>
          <a:p>
            <a:endParaRPr lang="cs-CZ" dirty="0"/>
          </a:p>
        </p:txBody>
      </p:sp>
      <p:sp>
        <p:nvSpPr>
          <p:cNvPr id="3" name="Zástupný symbol pro číslo snímku 2">
            <a:extLst>
              <a:ext uri="{FF2B5EF4-FFF2-40B4-BE49-F238E27FC236}">
                <a16:creationId xmlns:a16="http://schemas.microsoft.com/office/drawing/2014/main" id="{5DA37AF4-C06E-0FFD-34C2-B2632927AD5E}"/>
              </a:ext>
            </a:extLst>
          </p:cNvPr>
          <p:cNvSpPr>
            <a:spLocks noGrp="1"/>
          </p:cNvSpPr>
          <p:nvPr>
            <p:ph type="sldNum" sz="quarter" idx="12"/>
          </p:nvPr>
        </p:nvSpPr>
        <p:spPr/>
        <p:txBody>
          <a:bodyPr/>
          <a:lstStyle/>
          <a:p>
            <a:fld id="{157D43A2-98E4-B24E-9228-7624BE346F8E}" type="slidenum">
              <a:rPr lang="cs-CZ" smtClean="0"/>
              <a:pPr/>
              <a:t>11</a:t>
            </a:fld>
            <a:endParaRPr lang="cs-CZ" dirty="0"/>
          </a:p>
        </p:txBody>
      </p:sp>
      <p:sp>
        <p:nvSpPr>
          <p:cNvPr id="4" name="Nadpis 3">
            <a:extLst>
              <a:ext uri="{FF2B5EF4-FFF2-40B4-BE49-F238E27FC236}">
                <a16:creationId xmlns:a16="http://schemas.microsoft.com/office/drawing/2014/main" id="{5EA20DBC-5710-FF6E-34C2-C64641106023}"/>
              </a:ext>
            </a:extLst>
          </p:cNvPr>
          <p:cNvSpPr>
            <a:spLocks noGrp="1"/>
          </p:cNvSpPr>
          <p:nvPr>
            <p:ph type="title"/>
          </p:nvPr>
        </p:nvSpPr>
        <p:spPr/>
        <p:txBody>
          <a:bodyPr/>
          <a:lstStyle/>
          <a:p>
            <a:r>
              <a:rPr lang="cs-CZ" dirty="0"/>
              <a:t>Anonymizace</a:t>
            </a:r>
          </a:p>
        </p:txBody>
      </p:sp>
    </p:spTree>
    <p:extLst>
      <p:ext uri="{BB962C8B-B14F-4D97-AF65-F5344CB8AC3E}">
        <p14:creationId xmlns:p14="http://schemas.microsoft.com/office/powerpoint/2010/main" val="1218544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B58E01F-9B00-6E34-FF07-D48812E850A9}"/>
              </a:ext>
            </a:extLst>
          </p:cNvPr>
          <p:cNvSpPr>
            <a:spLocks noGrp="1"/>
          </p:cNvSpPr>
          <p:nvPr>
            <p:ph idx="1"/>
          </p:nvPr>
        </p:nvSpPr>
        <p:spPr>
          <a:xfrm>
            <a:off x="422026" y="1381760"/>
            <a:ext cx="11363574" cy="5476240"/>
          </a:xfrm>
        </p:spPr>
        <p:txBody>
          <a:bodyPr>
            <a:normAutofit fontScale="92500" lnSpcReduction="20000"/>
          </a:bodyPr>
          <a:lstStyle/>
          <a:p>
            <a:r>
              <a:rPr lang="cs-CZ" dirty="0"/>
              <a:t>V případě, že žádost směřuje k poskytnutí osobních údajů – nutné rozhodnutí o odmítnutí podle § 8a </a:t>
            </a:r>
            <a:r>
              <a:rPr lang="cs-CZ" dirty="0" err="1"/>
              <a:t>InfZ</a:t>
            </a:r>
            <a:endParaRPr lang="cs-CZ" dirty="0"/>
          </a:p>
          <a:p>
            <a:pPr marL="0" indent="0">
              <a:buNone/>
            </a:pPr>
            <a:r>
              <a:rPr lang="cs-CZ" b="1" u="sng" dirty="0"/>
              <a:t>Příklad z praxe:</a:t>
            </a:r>
          </a:p>
          <a:p>
            <a:r>
              <a:rPr lang="cs-CZ" dirty="0"/>
              <a:t>povinný subjekt odmítl žádost žadatele z důvodů podle § 8a informačního zákona, kdy konkrétně odmítl poskytnutí čísel popisných a čísel evidenčních nemovitostí, jichž se týkaly výzvy zaslané provozovatelům stacionárních zdrojů. – žadatel se odvolal</a:t>
            </a:r>
          </a:p>
          <a:p>
            <a:r>
              <a:rPr lang="cs-CZ" dirty="0"/>
              <a:t>Podle </a:t>
            </a:r>
            <a:r>
              <a:rPr lang="cs-CZ" b="1" dirty="0"/>
              <a:t>§ 8a odst. 1 informačního zákona </a:t>
            </a:r>
            <a:r>
              <a:rPr lang="cs-CZ" dirty="0"/>
              <a:t>platí, že informace týkající se osobnosti, projevů osobní povahy, soukromí fyzické osoby a osobní údaje povinný subjekt poskytne </a:t>
            </a:r>
            <a:r>
              <a:rPr lang="cs-CZ" dirty="0">
                <a:solidFill>
                  <a:srgbClr val="FF0000"/>
                </a:solidFill>
              </a:rPr>
              <a:t>jen v souladu s právními předpisy, upravujícími jejich ochranu. </a:t>
            </a:r>
          </a:p>
          <a:p>
            <a:pPr lvl="1"/>
            <a:r>
              <a:rPr lang="cs-CZ" dirty="0"/>
              <a:t>Těmito jsou především Nařízení Evropského parlamentu a Rady (EU) 2016/679 ze dne 27. dubna 2016 o ochraně fyzických osob v souvislosti se zpracováním osobních údajů a o volném pohybu těchto údajů a o zrušení směrnice 95/46/ES (Obecné nařízení o ochraně osobních údajů obecně známé jako GDPR, dále jen „nařízení </a:t>
            </a:r>
            <a:r>
              <a:rPr lang="cs-CZ" dirty="0">
                <a:solidFill>
                  <a:srgbClr val="FF0000"/>
                </a:solidFill>
              </a:rPr>
              <a:t>GDPR</a:t>
            </a:r>
            <a:r>
              <a:rPr lang="cs-CZ" dirty="0"/>
              <a:t>“), konkrétně </a:t>
            </a:r>
            <a:r>
              <a:rPr lang="cs-CZ" dirty="0">
                <a:solidFill>
                  <a:srgbClr val="FF0000"/>
                </a:solidFill>
              </a:rPr>
              <a:t>čl. 6 Nařízení GDPR </a:t>
            </a:r>
            <a:r>
              <a:rPr lang="cs-CZ" dirty="0"/>
              <a:t>a zákon č. 110/2019 Sb., </a:t>
            </a:r>
            <a:br>
              <a:rPr lang="cs-CZ" dirty="0"/>
            </a:br>
            <a:r>
              <a:rPr lang="cs-CZ" dirty="0"/>
              <a:t>o zpracování osobních údajů, ve znění pozdějších předpisů.</a:t>
            </a:r>
          </a:p>
        </p:txBody>
      </p:sp>
      <p:sp>
        <p:nvSpPr>
          <p:cNvPr id="3" name="Zástupný symbol pro číslo snímku 2">
            <a:extLst>
              <a:ext uri="{FF2B5EF4-FFF2-40B4-BE49-F238E27FC236}">
                <a16:creationId xmlns:a16="http://schemas.microsoft.com/office/drawing/2014/main" id="{464AD810-F26B-C4C2-FB5F-431F8CE8A3C7}"/>
              </a:ext>
            </a:extLst>
          </p:cNvPr>
          <p:cNvSpPr>
            <a:spLocks noGrp="1"/>
          </p:cNvSpPr>
          <p:nvPr>
            <p:ph type="sldNum" sz="quarter" idx="12"/>
          </p:nvPr>
        </p:nvSpPr>
        <p:spPr/>
        <p:txBody>
          <a:bodyPr/>
          <a:lstStyle/>
          <a:p>
            <a:fld id="{157D43A2-98E4-B24E-9228-7624BE346F8E}" type="slidenum">
              <a:rPr lang="cs-CZ" smtClean="0"/>
              <a:pPr/>
              <a:t>12</a:t>
            </a:fld>
            <a:endParaRPr lang="cs-CZ" dirty="0"/>
          </a:p>
        </p:txBody>
      </p:sp>
      <p:sp>
        <p:nvSpPr>
          <p:cNvPr id="4" name="Nadpis 3">
            <a:extLst>
              <a:ext uri="{FF2B5EF4-FFF2-40B4-BE49-F238E27FC236}">
                <a16:creationId xmlns:a16="http://schemas.microsoft.com/office/drawing/2014/main" id="{2CD5CE15-17D2-E99C-CBFA-0D0E3AFDDE2C}"/>
              </a:ext>
            </a:extLst>
          </p:cNvPr>
          <p:cNvSpPr>
            <a:spLocks noGrp="1"/>
          </p:cNvSpPr>
          <p:nvPr>
            <p:ph type="title"/>
          </p:nvPr>
        </p:nvSpPr>
        <p:spPr>
          <a:xfrm>
            <a:off x="422026" y="233679"/>
            <a:ext cx="11264900" cy="955041"/>
          </a:xfrm>
        </p:spPr>
        <p:txBody>
          <a:bodyPr/>
          <a:lstStyle/>
          <a:p>
            <a:r>
              <a:rPr lang="cs-CZ" dirty="0"/>
              <a:t>Ochrana osobních údajů § 8a </a:t>
            </a:r>
            <a:r>
              <a:rPr lang="cs-CZ" dirty="0" err="1"/>
              <a:t>InfZ</a:t>
            </a:r>
            <a:endParaRPr lang="cs-CZ" dirty="0"/>
          </a:p>
        </p:txBody>
      </p:sp>
    </p:spTree>
    <p:extLst>
      <p:ext uri="{BB962C8B-B14F-4D97-AF65-F5344CB8AC3E}">
        <p14:creationId xmlns:p14="http://schemas.microsoft.com/office/powerpoint/2010/main" val="152891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4502022-5A8C-98CB-C57F-AE3A297244A4}"/>
              </a:ext>
            </a:extLst>
          </p:cNvPr>
          <p:cNvSpPr>
            <a:spLocks noGrp="1"/>
          </p:cNvSpPr>
          <p:nvPr>
            <p:ph idx="1"/>
          </p:nvPr>
        </p:nvSpPr>
        <p:spPr>
          <a:xfrm>
            <a:off x="422026" y="1412240"/>
            <a:ext cx="11264900" cy="5445759"/>
          </a:xfrm>
        </p:spPr>
        <p:txBody>
          <a:bodyPr>
            <a:normAutofit lnSpcReduction="10000"/>
          </a:bodyPr>
          <a:lstStyle/>
          <a:p>
            <a:r>
              <a:rPr lang="cs-CZ" dirty="0"/>
              <a:t>GDPR: „osobními údaji“ veškeré informace o identifikované nebo identifikovatelné fyzické osobě („subjekt údajů“). Identifikovatelnou fyzickou osobou je fyzická osoba, kterou lze přímo či nepřímo identifikovat, zejména odkazem na určitý identifikátor, například jméno, identifikační číslo, lokační údaje, síťový identifikátor nebo </a:t>
            </a:r>
            <a:br>
              <a:rPr lang="cs-CZ" dirty="0"/>
            </a:br>
            <a:r>
              <a:rPr lang="cs-CZ" dirty="0"/>
              <a:t>na jeden či více zvláštních prvků fyzické, fyziologické, genetické, psychické, ekonomické, kulturní nebo společenské identity této fyzické osoby. Osobními údaji jsou tedy jakékoli informace, které lze přiřadit k identifikované či identifikovatelné osobě. </a:t>
            </a:r>
          </a:p>
          <a:p>
            <a:pPr lvl="1"/>
            <a:endParaRPr lang="cs-CZ" dirty="0"/>
          </a:p>
          <a:p>
            <a:r>
              <a:rPr lang="cs-CZ" dirty="0"/>
              <a:t>PŘÍMÁ IDENTIFIKACE  - totožnost osoby lze zjistit a údaje k ní přiřadit napřímo.</a:t>
            </a:r>
          </a:p>
          <a:p>
            <a:r>
              <a:rPr lang="cs-CZ" dirty="0"/>
              <a:t>NEPŘÍMÁ IDENTIFIKACE - údaje na první pohled vypadají anonymně. </a:t>
            </a:r>
          </a:p>
        </p:txBody>
      </p:sp>
      <p:sp>
        <p:nvSpPr>
          <p:cNvPr id="3" name="Zástupný symbol pro číslo snímku 2">
            <a:extLst>
              <a:ext uri="{FF2B5EF4-FFF2-40B4-BE49-F238E27FC236}">
                <a16:creationId xmlns:a16="http://schemas.microsoft.com/office/drawing/2014/main" id="{0E654100-4183-4CAE-815F-48AD0B689C74}"/>
              </a:ext>
            </a:extLst>
          </p:cNvPr>
          <p:cNvSpPr>
            <a:spLocks noGrp="1"/>
          </p:cNvSpPr>
          <p:nvPr>
            <p:ph type="sldNum" sz="quarter" idx="12"/>
          </p:nvPr>
        </p:nvSpPr>
        <p:spPr/>
        <p:txBody>
          <a:bodyPr/>
          <a:lstStyle/>
          <a:p>
            <a:fld id="{157D43A2-98E4-B24E-9228-7624BE346F8E}" type="slidenum">
              <a:rPr lang="cs-CZ" smtClean="0"/>
              <a:pPr/>
              <a:t>13</a:t>
            </a:fld>
            <a:endParaRPr lang="cs-CZ" dirty="0"/>
          </a:p>
        </p:txBody>
      </p:sp>
      <p:sp>
        <p:nvSpPr>
          <p:cNvPr id="4" name="Nadpis 3">
            <a:extLst>
              <a:ext uri="{FF2B5EF4-FFF2-40B4-BE49-F238E27FC236}">
                <a16:creationId xmlns:a16="http://schemas.microsoft.com/office/drawing/2014/main" id="{05F7C2A9-8311-9018-5D3E-791C81AB09A5}"/>
              </a:ext>
            </a:extLst>
          </p:cNvPr>
          <p:cNvSpPr>
            <a:spLocks noGrp="1"/>
          </p:cNvSpPr>
          <p:nvPr>
            <p:ph type="title"/>
          </p:nvPr>
        </p:nvSpPr>
        <p:spPr/>
        <p:txBody>
          <a:bodyPr/>
          <a:lstStyle/>
          <a:p>
            <a:r>
              <a:rPr lang="cs-CZ" dirty="0"/>
              <a:t>Ochrana osobních údajů</a:t>
            </a:r>
          </a:p>
        </p:txBody>
      </p:sp>
    </p:spTree>
    <p:extLst>
      <p:ext uri="{BB962C8B-B14F-4D97-AF65-F5344CB8AC3E}">
        <p14:creationId xmlns:p14="http://schemas.microsoft.com/office/powerpoint/2010/main" val="1736655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4BF1DDA-376E-9235-FD51-BFC40A4A8586}"/>
              </a:ext>
            </a:extLst>
          </p:cNvPr>
          <p:cNvSpPr>
            <a:spLocks noGrp="1"/>
          </p:cNvSpPr>
          <p:nvPr>
            <p:ph idx="1"/>
          </p:nvPr>
        </p:nvSpPr>
        <p:spPr>
          <a:xfrm>
            <a:off x="422026" y="1371600"/>
            <a:ext cx="11264900" cy="5344160"/>
          </a:xfrm>
        </p:spPr>
        <p:txBody>
          <a:bodyPr>
            <a:normAutofit lnSpcReduction="10000"/>
          </a:bodyPr>
          <a:lstStyle/>
          <a:p>
            <a:r>
              <a:rPr lang="cs-CZ" dirty="0"/>
              <a:t>ROZSUDEK SOUDNÍHO DVORA ze dne 19. 10. 2016 ve věci C‑582/14, Patrick </a:t>
            </a:r>
            <a:r>
              <a:rPr lang="cs-CZ" dirty="0" err="1"/>
              <a:t>Breyer</a:t>
            </a:r>
            <a:r>
              <a:rPr lang="cs-CZ" dirty="0"/>
              <a:t> proti </a:t>
            </a:r>
            <a:r>
              <a:rPr lang="cs-CZ" dirty="0" err="1"/>
              <a:t>Bundesrepublik</a:t>
            </a:r>
            <a:r>
              <a:rPr lang="cs-CZ" dirty="0"/>
              <a:t> </a:t>
            </a:r>
            <a:r>
              <a:rPr lang="cs-CZ" dirty="0" err="1"/>
              <a:t>Deutschland</a:t>
            </a:r>
            <a:endParaRPr lang="cs-CZ" dirty="0"/>
          </a:p>
          <a:p>
            <a:pPr lvl="1"/>
            <a:r>
              <a:rPr lang="cs-CZ" dirty="0">
                <a:solidFill>
                  <a:srgbClr val="FF0000"/>
                </a:solidFill>
              </a:rPr>
              <a:t>identifikovatelnou osobou se rozumí osoba, kterou lze identifikovat nejen přímo, nýbrž i nepřímo</a:t>
            </a:r>
            <a:r>
              <a:rPr lang="cs-CZ" dirty="0"/>
              <a:t>. Výraz „nepřímo“ naznačuje, že k tomu, aby mohla být informace kvalifikována jako osobní údaj, není nutné, aby tato informace sama o sobě umožňovala identifikovat subjekt údajů. Podstatné je posoudit, zda poskytnuté informace představují prostředek, který může být rozumně použit pro identifikaci subjektu údajů. </a:t>
            </a:r>
          </a:p>
          <a:p>
            <a:r>
              <a:rPr lang="cs-CZ" dirty="0"/>
              <a:t>V posuzovaném případě povinný subjekt správně argumentoval, že ve veřejně přístupné databázi Českého úřadu zeměměřičského a katastrálního (zjednodušeně řečeno v „nahlížení do katastru nemovitostí“) lze zjistit nejen jméno a příjmení vlastníka dané nemovitosti označené číslem popisným či evidenčním, ale i další údaje, které lze vyčíst z listu vlastnictví, zejména vlastnictví dalších pozemků a nemovitostí. </a:t>
            </a:r>
          </a:p>
          <a:p>
            <a:endParaRPr lang="cs-CZ" dirty="0"/>
          </a:p>
          <a:p>
            <a:endParaRPr lang="cs-CZ" dirty="0"/>
          </a:p>
        </p:txBody>
      </p:sp>
      <p:sp>
        <p:nvSpPr>
          <p:cNvPr id="3" name="Zástupný symbol pro číslo snímku 2">
            <a:extLst>
              <a:ext uri="{FF2B5EF4-FFF2-40B4-BE49-F238E27FC236}">
                <a16:creationId xmlns:a16="http://schemas.microsoft.com/office/drawing/2014/main" id="{D8E0FCCC-EFD6-A4B0-13ED-299D66B820AF}"/>
              </a:ext>
            </a:extLst>
          </p:cNvPr>
          <p:cNvSpPr>
            <a:spLocks noGrp="1"/>
          </p:cNvSpPr>
          <p:nvPr>
            <p:ph type="sldNum" sz="quarter" idx="12"/>
          </p:nvPr>
        </p:nvSpPr>
        <p:spPr/>
        <p:txBody>
          <a:bodyPr/>
          <a:lstStyle/>
          <a:p>
            <a:fld id="{157D43A2-98E4-B24E-9228-7624BE346F8E}" type="slidenum">
              <a:rPr lang="cs-CZ" smtClean="0"/>
              <a:pPr/>
              <a:t>14</a:t>
            </a:fld>
            <a:endParaRPr lang="cs-CZ" dirty="0"/>
          </a:p>
        </p:txBody>
      </p:sp>
      <p:sp>
        <p:nvSpPr>
          <p:cNvPr id="4" name="Nadpis 3">
            <a:extLst>
              <a:ext uri="{FF2B5EF4-FFF2-40B4-BE49-F238E27FC236}">
                <a16:creationId xmlns:a16="http://schemas.microsoft.com/office/drawing/2014/main" id="{C2F3D4EF-A567-10DB-38E9-E0E6E1B75E29}"/>
              </a:ext>
            </a:extLst>
          </p:cNvPr>
          <p:cNvSpPr>
            <a:spLocks noGrp="1"/>
          </p:cNvSpPr>
          <p:nvPr>
            <p:ph type="title"/>
          </p:nvPr>
        </p:nvSpPr>
        <p:spPr/>
        <p:txBody>
          <a:bodyPr/>
          <a:lstStyle/>
          <a:p>
            <a:r>
              <a:rPr lang="cs-CZ" dirty="0"/>
              <a:t>Přímá a nepřímá identifikace</a:t>
            </a:r>
          </a:p>
        </p:txBody>
      </p:sp>
    </p:spTree>
    <p:extLst>
      <p:ext uri="{BB962C8B-B14F-4D97-AF65-F5344CB8AC3E}">
        <p14:creationId xmlns:p14="http://schemas.microsoft.com/office/powerpoint/2010/main" val="3300639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B7BBAF4-50C5-D9B3-8B22-69DF83A0BBA9}"/>
              </a:ext>
            </a:extLst>
          </p:cNvPr>
          <p:cNvSpPr>
            <a:spLocks noGrp="1"/>
          </p:cNvSpPr>
          <p:nvPr>
            <p:ph idx="1"/>
          </p:nvPr>
        </p:nvSpPr>
        <p:spPr>
          <a:xfrm>
            <a:off x="422026" y="1432560"/>
            <a:ext cx="11414374" cy="5171440"/>
          </a:xfrm>
        </p:spPr>
        <p:txBody>
          <a:bodyPr>
            <a:normAutofit fontScale="70000" lnSpcReduction="20000"/>
          </a:bodyPr>
          <a:lstStyle/>
          <a:p>
            <a:pPr algn="just"/>
            <a:r>
              <a:rPr lang="cs-CZ" sz="3300" dirty="0">
                <a:solidFill>
                  <a:srgbClr val="FF0000"/>
                </a:solidFill>
              </a:rPr>
              <a:t>katastr nemovitostí </a:t>
            </a:r>
            <a:r>
              <a:rPr lang="cs-CZ" sz="3300" dirty="0"/>
              <a:t>- veřejný rejstřík obsahující osobní údaje vlastníků nemovitostí a kdokoliv si je schopen namátkou, pouze z titulu existence čísla popisného (zjistitelného na mapách či označení budov), zjistit údaje o vlastníkovi</a:t>
            </a:r>
          </a:p>
          <a:p>
            <a:pPr lvl="1" algn="just"/>
            <a:r>
              <a:rPr lang="cs-CZ" sz="3300" dirty="0"/>
              <a:t>zveřejňování osobních údajů na katastru nemovitostí je specifický případ vyplývající z potřeby veřejné kontroly a transparentnosti v oblasti vlastnictví nemovitostí. </a:t>
            </a:r>
          </a:p>
          <a:p>
            <a:pPr algn="just"/>
            <a:r>
              <a:rPr lang="cs-CZ" sz="3300" dirty="0"/>
              <a:t>Úřad na ochranu osobních údajů na svých webových stránkách uvádí, že v některých případech, zejména v zákonem stanovených případech, musí subjekt údajů strpět jejich zveřejnění např. ve veřejném rejstříku, čímž je i dán účel jejich zveřejnění (např. publicita podnikání, veřejnost katastru nemovitostí atd.). </a:t>
            </a:r>
          </a:p>
          <a:p>
            <a:pPr algn="just"/>
            <a:r>
              <a:rPr lang="cs-CZ" sz="3300" dirty="0"/>
              <a:t>Osobní údaje ve veřejném rejstříku jsou zveřejněny na základě zákona (typicky např. živnostenský rejstřík, obchodní rejstřík, katastr nemovitostí). </a:t>
            </a:r>
          </a:p>
          <a:p>
            <a:pPr algn="just"/>
            <a:r>
              <a:rPr lang="cs-CZ" sz="3300" dirty="0"/>
              <a:t>Skutečnost, že je stanovena veřejnost rejstříku, ale neznamená, že zveřejněné osobní údaje lze </a:t>
            </a:r>
            <a:r>
              <a:rPr lang="cs-CZ" sz="3300" dirty="0">
                <a:solidFill>
                  <a:srgbClr val="FF0000"/>
                </a:solidFill>
              </a:rPr>
              <a:t>dále neomezeně přebírat a zpracovávat</a:t>
            </a:r>
            <a:r>
              <a:rPr lang="cs-CZ" sz="3300" dirty="0"/>
              <a:t>, např. jejich dalším zveřejňováním a tím na nich profitovat. Je nutné si uvědomit, že i </a:t>
            </a:r>
            <a:r>
              <a:rPr lang="cs-CZ" sz="3300" dirty="0">
                <a:solidFill>
                  <a:srgbClr val="FF0000"/>
                </a:solidFill>
              </a:rPr>
              <a:t>další zveřejňování údajů získaných z veřejných rejstříků je zpracováním osobních údajů a k tomu musí správci svědčit právní důvod</a:t>
            </a:r>
            <a:r>
              <a:rPr lang="cs-CZ" sz="3300" dirty="0"/>
              <a:t>, tj. zákonem předpokládané oprávnění.</a:t>
            </a:r>
          </a:p>
          <a:p>
            <a:endParaRPr lang="cs-CZ" dirty="0"/>
          </a:p>
        </p:txBody>
      </p:sp>
      <p:sp>
        <p:nvSpPr>
          <p:cNvPr id="3" name="Zástupný symbol pro číslo snímku 2">
            <a:extLst>
              <a:ext uri="{FF2B5EF4-FFF2-40B4-BE49-F238E27FC236}">
                <a16:creationId xmlns:a16="http://schemas.microsoft.com/office/drawing/2014/main" id="{993E433F-F276-4004-1C14-F9031D17DCFF}"/>
              </a:ext>
            </a:extLst>
          </p:cNvPr>
          <p:cNvSpPr>
            <a:spLocks noGrp="1"/>
          </p:cNvSpPr>
          <p:nvPr>
            <p:ph type="sldNum" sz="quarter" idx="12"/>
          </p:nvPr>
        </p:nvSpPr>
        <p:spPr>
          <a:xfrm>
            <a:off x="9042400" y="5951387"/>
            <a:ext cx="2997200" cy="835493"/>
          </a:xfrm>
        </p:spPr>
        <p:txBody>
          <a:bodyPr/>
          <a:lstStyle/>
          <a:p>
            <a:fld id="{157D43A2-98E4-B24E-9228-7624BE346F8E}" type="slidenum">
              <a:rPr lang="cs-CZ" smtClean="0"/>
              <a:pPr/>
              <a:t>15</a:t>
            </a:fld>
            <a:endParaRPr lang="cs-CZ" dirty="0"/>
          </a:p>
        </p:txBody>
      </p:sp>
      <p:sp>
        <p:nvSpPr>
          <p:cNvPr id="4" name="Nadpis 3">
            <a:extLst>
              <a:ext uri="{FF2B5EF4-FFF2-40B4-BE49-F238E27FC236}">
                <a16:creationId xmlns:a16="http://schemas.microsoft.com/office/drawing/2014/main" id="{A2BE55EF-89D6-2200-0331-7697524213A1}"/>
              </a:ext>
            </a:extLst>
          </p:cNvPr>
          <p:cNvSpPr>
            <a:spLocks noGrp="1"/>
          </p:cNvSpPr>
          <p:nvPr>
            <p:ph type="title"/>
          </p:nvPr>
        </p:nvSpPr>
        <p:spPr/>
        <p:txBody>
          <a:bodyPr>
            <a:normAutofit fontScale="90000"/>
          </a:bodyPr>
          <a:lstStyle/>
          <a:p>
            <a:r>
              <a:rPr lang="cs-CZ" dirty="0"/>
              <a:t>Osobní údaje ve veřejných rejstřících</a:t>
            </a:r>
          </a:p>
        </p:txBody>
      </p:sp>
    </p:spTree>
    <p:extLst>
      <p:ext uri="{BB962C8B-B14F-4D97-AF65-F5344CB8AC3E}">
        <p14:creationId xmlns:p14="http://schemas.microsoft.com/office/powerpoint/2010/main" val="3043218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0CC079F-DE0F-30C1-2C8C-78462751844B}"/>
              </a:ext>
            </a:extLst>
          </p:cNvPr>
          <p:cNvSpPr>
            <a:spLocks noGrp="1"/>
          </p:cNvSpPr>
          <p:nvPr>
            <p:ph idx="1"/>
          </p:nvPr>
        </p:nvSpPr>
        <p:spPr>
          <a:xfrm>
            <a:off x="422026" y="1679352"/>
            <a:ext cx="11264900" cy="4944967"/>
          </a:xfrm>
        </p:spPr>
        <p:txBody>
          <a:bodyPr>
            <a:normAutofit lnSpcReduction="10000"/>
          </a:bodyPr>
          <a:lstStyle/>
          <a:p>
            <a:r>
              <a:rPr lang="cs-CZ" dirty="0"/>
              <a:t>je potřeba vnímat </a:t>
            </a:r>
            <a:r>
              <a:rPr lang="cs-CZ" dirty="0">
                <a:solidFill>
                  <a:srgbClr val="FF0000"/>
                </a:solidFill>
              </a:rPr>
              <a:t>zveřejnění požadovaných informací v celém kontextu dané žádosti</a:t>
            </a:r>
            <a:r>
              <a:rPr lang="cs-CZ" dirty="0"/>
              <a:t>. </a:t>
            </a:r>
          </a:p>
          <a:p>
            <a:pPr lvl="1"/>
            <a:r>
              <a:rPr lang="cs-CZ" dirty="0"/>
              <a:t>Žadatel se může obecně dozvědět vlastníka jakékoliv nemovitost v rámci </a:t>
            </a:r>
            <a:r>
              <a:rPr lang="cs-CZ" dirty="0">
                <a:solidFill>
                  <a:srgbClr val="FF0000"/>
                </a:solidFill>
              </a:rPr>
              <a:t>veřejného zájmu na transparentnosti vlastnického práva</a:t>
            </a:r>
            <a:r>
              <a:rPr lang="cs-CZ" dirty="0"/>
              <a:t>. </a:t>
            </a:r>
          </a:p>
          <a:p>
            <a:pPr lvl="1"/>
            <a:r>
              <a:rPr lang="cs-CZ" dirty="0"/>
              <a:t>Posuzovaná žádost se vztahovala k nemovitostem v konkrétní obci, jejichž vlastníkům byly </a:t>
            </a:r>
            <a:r>
              <a:rPr lang="cs-CZ" dirty="0">
                <a:solidFill>
                  <a:srgbClr val="FF0000"/>
                </a:solidFill>
              </a:rPr>
              <a:t>zaslány výzvy v rámci úřední kontroly plnění povinností provozovatelů spalovacích zdrojů na pevná paliva, a to dle zákona na ochranu ovzduší. </a:t>
            </a:r>
          </a:p>
          <a:p>
            <a:r>
              <a:rPr lang="cs-CZ" dirty="0"/>
              <a:t>Žadatelem požadované údaje tak mířily na poskytnutí údajů týkajících se vlastníků daných nemovitostí, které by byl žadatel schopen identifikovat prostřednictvím nahlížení do katastru nemovitostí. Takové </a:t>
            </a:r>
            <a:r>
              <a:rPr lang="cs-CZ" b="1" u="sng" dirty="0"/>
              <a:t>zveřejnění má tedy charakter označení osoby v kontextu prověřování plnění určitých povinností.</a:t>
            </a:r>
          </a:p>
          <a:p>
            <a:endParaRPr lang="cs-CZ" dirty="0"/>
          </a:p>
        </p:txBody>
      </p:sp>
      <p:sp>
        <p:nvSpPr>
          <p:cNvPr id="3" name="Zástupný symbol pro číslo snímku 2">
            <a:extLst>
              <a:ext uri="{FF2B5EF4-FFF2-40B4-BE49-F238E27FC236}">
                <a16:creationId xmlns:a16="http://schemas.microsoft.com/office/drawing/2014/main" id="{2633F6D3-73D9-3DCD-7B5F-03F00335FD23}"/>
              </a:ext>
            </a:extLst>
          </p:cNvPr>
          <p:cNvSpPr>
            <a:spLocks noGrp="1"/>
          </p:cNvSpPr>
          <p:nvPr>
            <p:ph type="sldNum" sz="quarter" idx="12"/>
          </p:nvPr>
        </p:nvSpPr>
        <p:spPr/>
        <p:txBody>
          <a:bodyPr/>
          <a:lstStyle/>
          <a:p>
            <a:fld id="{157D43A2-98E4-B24E-9228-7624BE346F8E}" type="slidenum">
              <a:rPr lang="cs-CZ" smtClean="0"/>
              <a:pPr/>
              <a:t>16</a:t>
            </a:fld>
            <a:endParaRPr lang="cs-CZ" dirty="0"/>
          </a:p>
        </p:txBody>
      </p:sp>
      <p:sp>
        <p:nvSpPr>
          <p:cNvPr id="4" name="Nadpis 3">
            <a:extLst>
              <a:ext uri="{FF2B5EF4-FFF2-40B4-BE49-F238E27FC236}">
                <a16:creationId xmlns:a16="http://schemas.microsoft.com/office/drawing/2014/main" id="{9C4331DB-4757-67F5-1B84-96064FCF032B}"/>
              </a:ext>
            </a:extLst>
          </p:cNvPr>
          <p:cNvSpPr>
            <a:spLocks noGrp="1"/>
          </p:cNvSpPr>
          <p:nvPr>
            <p:ph type="title"/>
          </p:nvPr>
        </p:nvSpPr>
        <p:spPr/>
        <p:txBody>
          <a:bodyPr/>
          <a:lstStyle/>
          <a:p>
            <a:r>
              <a:rPr lang="cs-CZ" dirty="0"/>
              <a:t>Nepřímá identifikace - shrnutí</a:t>
            </a:r>
          </a:p>
        </p:txBody>
      </p:sp>
    </p:spTree>
    <p:extLst>
      <p:ext uri="{BB962C8B-B14F-4D97-AF65-F5344CB8AC3E}">
        <p14:creationId xmlns:p14="http://schemas.microsoft.com/office/powerpoint/2010/main" val="2744565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E865B87-32A7-A024-27C9-BDCDDE3647FE}"/>
              </a:ext>
            </a:extLst>
          </p:cNvPr>
          <p:cNvSpPr>
            <a:spLocks noGrp="1"/>
          </p:cNvSpPr>
          <p:nvPr>
            <p:ph idx="1"/>
          </p:nvPr>
        </p:nvSpPr>
        <p:spPr>
          <a:xfrm>
            <a:off x="422026" y="1828800"/>
            <a:ext cx="11264900" cy="5029200"/>
          </a:xfrm>
        </p:spPr>
        <p:txBody>
          <a:bodyPr>
            <a:normAutofit/>
          </a:bodyPr>
          <a:lstStyle/>
          <a:p>
            <a:r>
              <a:rPr lang="cs-CZ" sz="2400" dirty="0">
                <a:latin typeface="+mj-lt"/>
              </a:rPr>
              <a:t>Podle </a:t>
            </a:r>
            <a:r>
              <a:rPr lang="cs-CZ" sz="2400" dirty="0" err="1">
                <a:latin typeface="+mj-lt"/>
              </a:rPr>
              <a:t>InfZ</a:t>
            </a:r>
            <a:r>
              <a:rPr lang="cs-CZ" sz="2400" dirty="0">
                <a:latin typeface="+mj-lt"/>
              </a:rPr>
              <a:t> není žadatel povinen uvádět důvody svého dotazu. </a:t>
            </a:r>
            <a:r>
              <a:rPr lang="cs-CZ" sz="2400" b="1" dirty="0">
                <a:latin typeface="+mj-lt"/>
              </a:rPr>
              <a:t>Povinný subjekt tudíž nemůže a nesmí jeho důvody zkoumat (</a:t>
            </a:r>
            <a:r>
              <a:rPr lang="cs-CZ" sz="2400" dirty="0">
                <a:latin typeface="+mj-lt"/>
              </a:rPr>
              <a:t>výjimka jsou platy, kde se informace o nich neposkytují povinně – žadatel by měl u testu proporcionality prokázat veřejný zájem)</a:t>
            </a:r>
            <a:r>
              <a:rPr lang="cs-CZ" sz="2400" b="1" dirty="0">
                <a:latin typeface="+mj-lt"/>
              </a:rPr>
              <a:t>	</a:t>
            </a:r>
          </a:p>
          <a:p>
            <a:pPr lvl="1"/>
            <a:r>
              <a:rPr lang="cs-CZ" b="1" dirty="0">
                <a:latin typeface="+mj-lt"/>
              </a:rPr>
              <a:t>Judikatura: </a:t>
            </a:r>
            <a:r>
              <a:rPr lang="cs-CZ" dirty="0">
                <a:latin typeface="+mj-lt"/>
              </a:rPr>
              <a:t>čj. 8 As 57/2006-67 ze dne 29. 5. 2008 - </a:t>
            </a:r>
            <a:r>
              <a:rPr lang="cs-CZ" b="1" dirty="0">
                <a:latin typeface="+mj-lt"/>
              </a:rPr>
              <a:t>motivace žadatele </a:t>
            </a:r>
            <a:r>
              <a:rPr lang="cs-CZ" dirty="0">
                <a:latin typeface="+mj-lt"/>
              </a:rPr>
              <a:t>k podání žádosti </a:t>
            </a:r>
            <a:r>
              <a:rPr lang="cs-CZ" b="1" dirty="0">
                <a:latin typeface="+mj-lt"/>
              </a:rPr>
              <a:t>není </a:t>
            </a:r>
            <a:r>
              <a:rPr lang="cs-CZ" dirty="0">
                <a:latin typeface="+mj-lt"/>
              </a:rPr>
              <a:t>pro posouzení věci </a:t>
            </a:r>
            <a:r>
              <a:rPr lang="cs-CZ" b="1" dirty="0">
                <a:latin typeface="+mj-lt"/>
              </a:rPr>
              <a:t>podstatná.</a:t>
            </a:r>
            <a:r>
              <a:rPr lang="cs-CZ" dirty="0">
                <a:latin typeface="+mj-lt"/>
              </a:rPr>
              <a:t> Skutečnost, zda byl stěžovatel při podání žádosti o informace veden pouhou zvědavostí, zda hodlal uplatňovat svá občanská práva, či zda byl veden obchodním nebo jiným zájmem, nehraje při posouzení roli.  (vyjma zneužívání práva)</a:t>
            </a:r>
          </a:p>
          <a:p>
            <a:r>
              <a:rPr lang="cs-CZ" sz="2400" b="1" i="0" u="none" strike="noStrike" baseline="0" dirty="0">
                <a:solidFill>
                  <a:srgbClr val="000000"/>
                </a:solidFill>
                <a:latin typeface="+mj-lt"/>
              </a:rPr>
              <a:t>Odpovědnost za vymezení informace nese žadatel</a:t>
            </a:r>
            <a:r>
              <a:rPr lang="cs-CZ" sz="2400" b="0" i="0" u="none" strike="noStrike" baseline="0" dirty="0">
                <a:solidFill>
                  <a:srgbClr val="000000"/>
                </a:solidFill>
                <a:latin typeface="+mj-lt"/>
              </a:rPr>
              <a:t>: PS není povinen ani </a:t>
            </a:r>
            <a:r>
              <a:rPr lang="en-US" sz="2400" b="0" i="0" u="none" strike="noStrike" baseline="0" dirty="0" err="1">
                <a:solidFill>
                  <a:srgbClr val="000000"/>
                </a:solidFill>
                <a:latin typeface="+mj-lt"/>
              </a:rPr>
              <a:t>oprávněn</a:t>
            </a:r>
            <a:r>
              <a:rPr lang="en-US" sz="2400" b="0" i="0" u="none" strike="noStrike" baseline="0" dirty="0">
                <a:solidFill>
                  <a:srgbClr val="000000"/>
                </a:solidFill>
                <a:latin typeface="+mj-lt"/>
              </a:rPr>
              <a:t> „</a:t>
            </a:r>
            <a:r>
              <a:rPr lang="en-US" sz="2400" b="0" i="0" u="none" strike="noStrike" baseline="0" dirty="0" err="1">
                <a:solidFill>
                  <a:srgbClr val="000000"/>
                </a:solidFill>
                <a:latin typeface="+mj-lt"/>
              </a:rPr>
              <a:t>domýšlet</a:t>
            </a:r>
            <a:r>
              <a:rPr lang="en-US" sz="2400" b="0" i="0" u="none" strike="noStrike" baseline="0" dirty="0">
                <a:solidFill>
                  <a:srgbClr val="000000"/>
                </a:solidFill>
                <a:latin typeface="+mj-lt"/>
              </a:rPr>
              <a:t>“, co </a:t>
            </a:r>
            <a:r>
              <a:rPr lang="en-US" sz="2400" b="0" i="0" u="none" strike="noStrike" baseline="0" dirty="0" err="1">
                <a:solidFill>
                  <a:srgbClr val="000000"/>
                </a:solidFill>
                <a:latin typeface="+mj-lt"/>
              </a:rPr>
              <a:t>žadatel</a:t>
            </a:r>
            <a:r>
              <a:rPr lang="en-US" sz="2400" b="0" i="0" u="none" strike="noStrike" baseline="0" dirty="0">
                <a:solidFill>
                  <a:srgbClr val="000000"/>
                </a:solidFill>
                <a:latin typeface="+mj-lt"/>
              </a:rPr>
              <a:t> </a:t>
            </a:r>
            <a:r>
              <a:rPr lang="en-US" sz="2400" b="0" i="0" u="none" strike="noStrike" baseline="0" dirty="0" err="1">
                <a:solidFill>
                  <a:srgbClr val="000000"/>
                </a:solidFill>
                <a:latin typeface="+mj-lt"/>
              </a:rPr>
              <a:t>chce</a:t>
            </a:r>
            <a:r>
              <a:rPr lang="en-US" sz="2400" b="0" i="0" u="none" strike="noStrike" baseline="0" dirty="0">
                <a:solidFill>
                  <a:srgbClr val="000000"/>
                </a:solidFill>
                <a:latin typeface="+mj-lt"/>
              </a:rPr>
              <a:t> (</a:t>
            </a:r>
            <a:r>
              <a:rPr lang="en-US" sz="2400" b="1" i="0" u="none" strike="noStrike" baseline="0" dirty="0">
                <a:solidFill>
                  <a:srgbClr val="FF0000"/>
                </a:solidFill>
                <a:latin typeface="+mj-lt"/>
              </a:rPr>
              <a:t>6 As 251/2016</a:t>
            </a:r>
            <a:r>
              <a:rPr lang="cs-CZ" sz="2400" b="1" i="0" u="none" strike="noStrike" baseline="0" dirty="0">
                <a:solidFill>
                  <a:srgbClr val="FF0000"/>
                </a:solidFill>
                <a:latin typeface="+mj-lt"/>
              </a:rPr>
              <a:t>) </a:t>
            </a:r>
          </a:p>
          <a:p>
            <a:endParaRPr lang="cs-CZ" sz="2400" b="1" dirty="0">
              <a:solidFill>
                <a:srgbClr val="FF0000"/>
              </a:solidFill>
              <a:latin typeface="+mj-lt"/>
            </a:endParaRPr>
          </a:p>
          <a:p>
            <a:endParaRPr lang="cs-CZ" sz="1600" dirty="0">
              <a:latin typeface="+mj-lt"/>
            </a:endParaRPr>
          </a:p>
        </p:txBody>
      </p:sp>
      <p:sp>
        <p:nvSpPr>
          <p:cNvPr id="3" name="Zástupný symbol pro číslo snímku 2">
            <a:extLst>
              <a:ext uri="{FF2B5EF4-FFF2-40B4-BE49-F238E27FC236}">
                <a16:creationId xmlns:a16="http://schemas.microsoft.com/office/drawing/2014/main" id="{9D3DAC5C-D7EC-C5C4-D823-0D10B0FF6F0C}"/>
              </a:ext>
            </a:extLst>
          </p:cNvPr>
          <p:cNvSpPr>
            <a:spLocks noGrp="1"/>
          </p:cNvSpPr>
          <p:nvPr>
            <p:ph type="sldNum" sz="quarter" idx="12"/>
          </p:nvPr>
        </p:nvSpPr>
        <p:spPr/>
        <p:txBody>
          <a:bodyPr/>
          <a:lstStyle/>
          <a:p>
            <a:fld id="{157D43A2-98E4-B24E-9228-7624BE346F8E}" type="slidenum">
              <a:rPr lang="cs-CZ" sz="2000" smtClean="0"/>
              <a:pPr/>
              <a:t>17</a:t>
            </a:fld>
            <a:endParaRPr lang="cs-CZ" sz="2000" dirty="0"/>
          </a:p>
        </p:txBody>
      </p:sp>
      <p:sp>
        <p:nvSpPr>
          <p:cNvPr id="4" name="Nadpis 3">
            <a:extLst>
              <a:ext uri="{FF2B5EF4-FFF2-40B4-BE49-F238E27FC236}">
                <a16:creationId xmlns:a16="http://schemas.microsoft.com/office/drawing/2014/main" id="{B1098A1D-A41C-8FE0-1BF8-42DA90AAF3DD}"/>
              </a:ext>
            </a:extLst>
          </p:cNvPr>
          <p:cNvSpPr>
            <a:spLocks noGrp="1"/>
          </p:cNvSpPr>
          <p:nvPr>
            <p:ph type="title"/>
          </p:nvPr>
        </p:nvSpPr>
        <p:spPr/>
        <p:txBody>
          <a:bodyPr/>
          <a:lstStyle/>
          <a:p>
            <a:r>
              <a:rPr lang="cs-CZ" dirty="0">
                <a:latin typeface="+mj-lt"/>
              </a:rPr>
              <a:t>Posouzení obsahu žádosti</a:t>
            </a:r>
          </a:p>
        </p:txBody>
      </p:sp>
    </p:spTree>
    <p:extLst>
      <p:ext uri="{BB962C8B-B14F-4D97-AF65-F5344CB8AC3E}">
        <p14:creationId xmlns:p14="http://schemas.microsoft.com/office/powerpoint/2010/main" val="3392118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80E2F1F9-4777-B3F7-7A15-A99F15994943}"/>
              </a:ext>
            </a:extLst>
          </p:cNvPr>
          <p:cNvSpPr>
            <a:spLocks noGrp="1"/>
          </p:cNvSpPr>
          <p:nvPr>
            <p:ph idx="1"/>
          </p:nvPr>
        </p:nvSpPr>
        <p:spPr/>
        <p:txBody>
          <a:bodyPr>
            <a:normAutofit/>
          </a:bodyPr>
          <a:lstStyle/>
          <a:p>
            <a:pPr algn="l">
              <a:buFont typeface="Wingdings" panose="05000000000000000000" pitchFamily="2" charset="2"/>
              <a:buChar char="Ø"/>
            </a:pPr>
            <a:r>
              <a:rPr lang="cs-CZ" sz="2800" b="1" i="0" u="none" strike="noStrike" baseline="0" dirty="0">
                <a:latin typeface="+mj-lt"/>
              </a:rPr>
              <a:t>vyzvat k </a:t>
            </a:r>
            <a:r>
              <a:rPr lang="cs-CZ" sz="2800" b="1" i="1" u="sng" strike="noStrike" baseline="0" dirty="0">
                <a:solidFill>
                  <a:srgbClr val="00B050"/>
                </a:solidFill>
                <a:latin typeface="+mj-lt"/>
              </a:rPr>
              <a:t>doplnění</a:t>
            </a:r>
            <a:r>
              <a:rPr lang="cs-CZ" sz="2800" b="1" i="0" u="none" strike="noStrike" baseline="0" dirty="0">
                <a:solidFill>
                  <a:srgbClr val="00B050"/>
                </a:solidFill>
                <a:latin typeface="+mj-lt"/>
              </a:rPr>
              <a:t> identifikace </a:t>
            </a:r>
            <a:r>
              <a:rPr lang="cs-CZ" sz="2800" b="1" i="0" u="none" strike="noStrike" baseline="0" dirty="0">
                <a:latin typeface="+mj-lt"/>
              </a:rPr>
              <a:t>žadatele, </a:t>
            </a:r>
            <a:r>
              <a:rPr lang="cs-CZ" sz="2800" b="0" i="0" u="none" strike="noStrike" baseline="0" dirty="0">
                <a:latin typeface="+mj-lt"/>
              </a:rPr>
              <a:t>ale pouze, </a:t>
            </a:r>
            <a:r>
              <a:rPr lang="cs-CZ" sz="2800" b="1" i="0" u="none" strike="noStrike" baseline="0" dirty="0">
                <a:latin typeface="+mj-lt"/>
              </a:rPr>
              <a:t>pokud jsou údaje nutné k vyřízení žádosti – srov. § 14/5a </a:t>
            </a:r>
            <a:r>
              <a:rPr lang="cs-CZ" sz="2800" b="1" i="0" u="none" strike="noStrike" baseline="0" dirty="0" err="1">
                <a:latin typeface="+mj-lt"/>
              </a:rPr>
              <a:t>InfZ</a:t>
            </a:r>
            <a:r>
              <a:rPr lang="cs-CZ" sz="2800" b="1" i="0" u="none" strike="noStrike" baseline="0" dirty="0">
                <a:latin typeface="+mj-lt"/>
              </a:rPr>
              <a:t>: </a:t>
            </a:r>
            <a:r>
              <a:rPr lang="cs-CZ" sz="2400" b="0" i="0" dirty="0">
                <a:solidFill>
                  <a:srgbClr val="000000"/>
                </a:solidFill>
                <a:effectLst/>
                <a:latin typeface="Arial" panose="020B0604020202020204" pitchFamily="34" charset="0"/>
              </a:rPr>
              <a:t>brání-li nedostatek údajů o žadateli postupu vyřízení žádosti o informaci podle tohoto zákona např. vydání rozhodnutí o odmítnutí, vyzve žadatele </a:t>
            </a:r>
            <a:r>
              <a:rPr lang="cs-CZ" sz="2400" b="1" i="0" dirty="0">
                <a:solidFill>
                  <a:srgbClr val="000000"/>
                </a:solidFill>
                <a:effectLst/>
                <a:latin typeface="Arial" panose="020B0604020202020204" pitchFamily="34" charset="0"/>
              </a:rPr>
              <a:t>ve lhůtě do 7 dnů </a:t>
            </a:r>
            <a:r>
              <a:rPr lang="cs-CZ" sz="2400" b="0" i="0" dirty="0">
                <a:solidFill>
                  <a:srgbClr val="000000"/>
                </a:solidFill>
                <a:effectLst/>
                <a:latin typeface="Arial" panose="020B0604020202020204" pitchFamily="34" charset="0"/>
              </a:rPr>
              <a:t>ode dne podání žádosti, aby žádost doplnil; nevyhoví-li žadatel této výzvě </a:t>
            </a:r>
            <a:r>
              <a:rPr lang="cs-CZ" sz="2400" b="1" i="0" dirty="0">
                <a:solidFill>
                  <a:srgbClr val="000000"/>
                </a:solidFill>
                <a:effectLst/>
                <a:latin typeface="Arial" panose="020B0604020202020204" pitchFamily="34" charset="0"/>
              </a:rPr>
              <a:t>do 30 dnů </a:t>
            </a:r>
            <a:r>
              <a:rPr lang="cs-CZ" sz="2400" b="0" i="0" dirty="0">
                <a:solidFill>
                  <a:srgbClr val="000000"/>
                </a:solidFill>
                <a:effectLst/>
                <a:latin typeface="Arial" panose="020B0604020202020204" pitchFamily="34" charset="0"/>
              </a:rPr>
              <a:t>ode dne jejího doručení, žádost odloží.</a:t>
            </a:r>
            <a:endParaRPr lang="cs-CZ" sz="2400" b="1" i="0" u="none" strike="noStrike" baseline="0" dirty="0">
              <a:latin typeface="+mj-lt"/>
            </a:endParaRPr>
          </a:p>
          <a:p>
            <a:pPr algn="l">
              <a:buFont typeface="Wingdings" panose="05000000000000000000" pitchFamily="2" charset="2"/>
              <a:buChar char="Ø"/>
            </a:pPr>
            <a:r>
              <a:rPr lang="cs-CZ" sz="2800" b="1" i="0" u="none" strike="noStrike" baseline="0" dirty="0">
                <a:latin typeface="+mj-lt"/>
              </a:rPr>
              <a:t>poučení o důsledcích uvést ve výzvě – nedoplní do 30 dnů – </a:t>
            </a:r>
            <a:r>
              <a:rPr lang="cs-CZ" sz="2800" b="1" u="none" strike="noStrike" baseline="0" dirty="0">
                <a:solidFill>
                  <a:srgbClr val="FF0000"/>
                </a:solidFill>
                <a:latin typeface="+mj-lt"/>
              </a:rPr>
              <a:t>odložení</a:t>
            </a:r>
          </a:p>
          <a:p>
            <a:pPr algn="l">
              <a:buFont typeface="Wingdings" panose="05000000000000000000" pitchFamily="2" charset="2"/>
              <a:buChar char="Ø"/>
            </a:pPr>
            <a:r>
              <a:rPr lang="cs-CZ" sz="2800" b="1" i="1" u="sng" dirty="0">
                <a:solidFill>
                  <a:srgbClr val="00B050"/>
                </a:solidFill>
                <a:latin typeface="+mj-lt"/>
              </a:rPr>
              <a:t>upřesnění</a:t>
            </a:r>
            <a:r>
              <a:rPr lang="cs-CZ" sz="2800" b="1" dirty="0">
                <a:solidFill>
                  <a:srgbClr val="00B050"/>
                </a:solidFill>
                <a:latin typeface="+mj-lt"/>
              </a:rPr>
              <a:t> žádosti </a:t>
            </a:r>
            <a:r>
              <a:rPr lang="cs-CZ" sz="2800" b="1" dirty="0">
                <a:latin typeface="+mj-lt"/>
              </a:rPr>
              <a:t>– žádost obecná či nesrozumitelná </a:t>
            </a:r>
            <a:r>
              <a:rPr lang="cs-CZ" sz="2800" b="1" i="0" u="none" strike="noStrike" baseline="0" dirty="0">
                <a:latin typeface="+mj-lt"/>
              </a:rPr>
              <a:t>(§ 14/5</a:t>
            </a:r>
            <a:r>
              <a:rPr lang="cs-CZ" sz="2800" b="1" dirty="0">
                <a:latin typeface="+mj-lt"/>
              </a:rPr>
              <a:t>b </a:t>
            </a:r>
            <a:r>
              <a:rPr lang="cs-CZ" sz="2800" b="1" dirty="0" err="1">
                <a:latin typeface="+mj-lt"/>
              </a:rPr>
              <a:t>InfZ</a:t>
            </a:r>
            <a:r>
              <a:rPr lang="cs-CZ" sz="2800" b="1" dirty="0">
                <a:latin typeface="+mj-lt"/>
              </a:rPr>
              <a:t>) – výzva do 7 dnů – nedoplní-li do 30 dnů - </a:t>
            </a:r>
            <a:r>
              <a:rPr lang="cs-CZ" sz="2800" b="1" dirty="0">
                <a:solidFill>
                  <a:srgbClr val="FF0000"/>
                </a:solidFill>
                <a:latin typeface="+mj-lt"/>
              </a:rPr>
              <a:t>odmítnutí</a:t>
            </a:r>
          </a:p>
          <a:p>
            <a:pPr algn="l">
              <a:buFont typeface="Wingdings" panose="05000000000000000000" pitchFamily="2" charset="2"/>
              <a:buChar char="Ø"/>
            </a:pPr>
            <a:r>
              <a:rPr lang="cs-CZ" sz="2800" dirty="0">
                <a:latin typeface="+mj-lt"/>
              </a:rPr>
              <a:t>Pozor na lhůty – zde pouze 7 dní!!!!</a:t>
            </a:r>
          </a:p>
          <a:p>
            <a:endParaRPr lang="cs-CZ" dirty="0"/>
          </a:p>
        </p:txBody>
      </p:sp>
      <p:sp>
        <p:nvSpPr>
          <p:cNvPr id="3" name="Zástupný symbol pro číslo snímku 2">
            <a:extLst>
              <a:ext uri="{FF2B5EF4-FFF2-40B4-BE49-F238E27FC236}">
                <a16:creationId xmlns:a16="http://schemas.microsoft.com/office/drawing/2014/main" id="{EDA214B4-D951-E6E8-0D26-133580ACC572}"/>
              </a:ext>
            </a:extLst>
          </p:cNvPr>
          <p:cNvSpPr>
            <a:spLocks noGrp="1"/>
          </p:cNvSpPr>
          <p:nvPr>
            <p:ph type="sldNum" sz="quarter" idx="12"/>
          </p:nvPr>
        </p:nvSpPr>
        <p:spPr/>
        <p:txBody>
          <a:bodyPr/>
          <a:lstStyle/>
          <a:p>
            <a:fld id="{157D43A2-98E4-B24E-9228-7624BE346F8E}" type="slidenum">
              <a:rPr lang="cs-CZ" sz="2000" smtClean="0"/>
              <a:pPr/>
              <a:t>18</a:t>
            </a:fld>
            <a:endParaRPr lang="cs-CZ" sz="2000" dirty="0"/>
          </a:p>
        </p:txBody>
      </p:sp>
      <p:sp>
        <p:nvSpPr>
          <p:cNvPr id="4" name="Nadpis 3">
            <a:extLst>
              <a:ext uri="{FF2B5EF4-FFF2-40B4-BE49-F238E27FC236}">
                <a16:creationId xmlns:a16="http://schemas.microsoft.com/office/drawing/2014/main" id="{1B69DE6E-D567-AABB-F794-663A73A29747}"/>
              </a:ext>
            </a:extLst>
          </p:cNvPr>
          <p:cNvSpPr>
            <a:spLocks noGrp="1"/>
          </p:cNvSpPr>
          <p:nvPr>
            <p:ph type="title"/>
          </p:nvPr>
        </p:nvSpPr>
        <p:spPr/>
        <p:txBody>
          <a:bodyPr/>
          <a:lstStyle/>
          <a:p>
            <a:r>
              <a:rPr lang="cs-CZ" sz="4400" b="1" dirty="0">
                <a:latin typeface="+mj-lt"/>
              </a:rPr>
              <a:t>Odstranění vad</a:t>
            </a:r>
            <a:endParaRPr lang="cs-CZ" dirty="0"/>
          </a:p>
        </p:txBody>
      </p:sp>
    </p:spTree>
    <p:extLst>
      <p:ext uri="{BB962C8B-B14F-4D97-AF65-F5344CB8AC3E}">
        <p14:creationId xmlns:p14="http://schemas.microsoft.com/office/powerpoint/2010/main" val="3486940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095B423-23B7-7B76-FF53-C4481437A1C9}"/>
              </a:ext>
            </a:extLst>
          </p:cNvPr>
          <p:cNvSpPr>
            <a:spLocks noGrp="1"/>
          </p:cNvSpPr>
          <p:nvPr>
            <p:ph idx="1"/>
          </p:nvPr>
        </p:nvSpPr>
        <p:spPr>
          <a:xfrm>
            <a:off x="422026" y="1679353"/>
            <a:ext cx="11264900" cy="4600272"/>
          </a:xfrm>
        </p:spPr>
        <p:txBody>
          <a:bodyPr/>
          <a:lstStyle/>
          <a:p>
            <a:pPr marL="0" indent="0">
              <a:buNone/>
            </a:pPr>
            <a:r>
              <a:rPr lang="cs-CZ" b="1" u="sng" dirty="0"/>
              <a:t>Výzva k upřesnění/</a:t>
            </a:r>
            <a:r>
              <a:rPr lang="cs-CZ" b="1" u="sng" dirty="0" err="1"/>
              <a:t>dopolnění</a:t>
            </a:r>
            <a:r>
              <a:rPr lang="cs-CZ" b="1" u="sng" dirty="0"/>
              <a:t> musí být konkrétní</a:t>
            </a:r>
          </a:p>
          <a:p>
            <a:r>
              <a:rPr lang="cs-CZ" dirty="0"/>
              <a:t>Př.: povinný subjekt </a:t>
            </a:r>
            <a:r>
              <a:rPr lang="cs-CZ" dirty="0">
                <a:solidFill>
                  <a:srgbClr val="FF0000"/>
                </a:solidFill>
              </a:rPr>
              <a:t>vyzval</a:t>
            </a:r>
            <a:r>
              <a:rPr lang="cs-CZ" dirty="0"/>
              <a:t> k doplnění žádosti a pouze odkázal na </a:t>
            </a:r>
            <a:r>
              <a:rPr lang="cs-CZ" dirty="0">
                <a:solidFill>
                  <a:srgbClr val="FF0000"/>
                </a:solidFill>
              </a:rPr>
              <a:t>paragrafové</a:t>
            </a:r>
            <a:r>
              <a:rPr lang="cs-CZ" dirty="0"/>
              <a:t> ustanovení </a:t>
            </a:r>
            <a:r>
              <a:rPr lang="cs-CZ" dirty="0" err="1"/>
              <a:t>InfZ</a:t>
            </a:r>
            <a:endParaRPr lang="cs-CZ" dirty="0"/>
          </a:p>
          <a:p>
            <a:r>
              <a:rPr lang="cs-CZ" dirty="0"/>
              <a:t>Žadatel odpověděl, nicméně z odpovědi bylo zřejmé, že neví, co má doplňovat, tak pouze obhajoval svůj požadavek na informace</a:t>
            </a:r>
          </a:p>
          <a:p>
            <a:pPr lvl="1"/>
            <a:r>
              <a:rPr lang="cs-CZ" dirty="0"/>
              <a:t> tím mu bylo fakticky zabráněno případné nedostatky žádosti zhojit</a:t>
            </a:r>
          </a:p>
          <a:p>
            <a:r>
              <a:rPr lang="cs-CZ" dirty="0"/>
              <a:t>Správný postup je:</a:t>
            </a:r>
          </a:p>
          <a:p>
            <a:pPr lvl="1"/>
            <a:r>
              <a:rPr lang="cs-CZ" dirty="0"/>
              <a:t>V případě výzvy k doplnění uvést, které údaje chybí</a:t>
            </a:r>
          </a:p>
          <a:p>
            <a:pPr lvl="1"/>
            <a:r>
              <a:rPr lang="cs-CZ" dirty="0"/>
              <a:t>V případě výzvy k upřesnění uvést, v čem je žádost neurčitá (např. stanovit časové ohraničení, nebo vymezit předmět žádosti na určité území apod.)</a:t>
            </a:r>
          </a:p>
        </p:txBody>
      </p:sp>
      <p:sp>
        <p:nvSpPr>
          <p:cNvPr id="3" name="Zástupný symbol pro číslo snímku 2">
            <a:extLst>
              <a:ext uri="{FF2B5EF4-FFF2-40B4-BE49-F238E27FC236}">
                <a16:creationId xmlns:a16="http://schemas.microsoft.com/office/drawing/2014/main" id="{5856411D-F611-9D41-D19A-FCF9323AE110}"/>
              </a:ext>
            </a:extLst>
          </p:cNvPr>
          <p:cNvSpPr>
            <a:spLocks noGrp="1"/>
          </p:cNvSpPr>
          <p:nvPr>
            <p:ph type="sldNum" sz="quarter" idx="12"/>
          </p:nvPr>
        </p:nvSpPr>
        <p:spPr/>
        <p:txBody>
          <a:bodyPr/>
          <a:lstStyle/>
          <a:p>
            <a:fld id="{157D43A2-98E4-B24E-9228-7624BE346F8E}" type="slidenum">
              <a:rPr lang="cs-CZ" smtClean="0"/>
              <a:pPr/>
              <a:t>19</a:t>
            </a:fld>
            <a:endParaRPr lang="cs-CZ" dirty="0"/>
          </a:p>
        </p:txBody>
      </p:sp>
      <p:sp>
        <p:nvSpPr>
          <p:cNvPr id="4" name="Nadpis 3">
            <a:extLst>
              <a:ext uri="{FF2B5EF4-FFF2-40B4-BE49-F238E27FC236}">
                <a16:creationId xmlns:a16="http://schemas.microsoft.com/office/drawing/2014/main" id="{963CAB6A-54FE-B2B8-E844-E90A5222058C}"/>
              </a:ext>
            </a:extLst>
          </p:cNvPr>
          <p:cNvSpPr>
            <a:spLocks noGrp="1"/>
          </p:cNvSpPr>
          <p:nvPr>
            <p:ph type="title"/>
          </p:nvPr>
        </p:nvSpPr>
        <p:spPr/>
        <p:txBody>
          <a:bodyPr/>
          <a:lstStyle/>
          <a:p>
            <a:r>
              <a:rPr lang="cs-CZ" dirty="0"/>
              <a:t>Výzva k upřesnění</a:t>
            </a:r>
          </a:p>
        </p:txBody>
      </p:sp>
    </p:spTree>
    <p:extLst>
      <p:ext uri="{BB962C8B-B14F-4D97-AF65-F5344CB8AC3E}">
        <p14:creationId xmlns:p14="http://schemas.microsoft.com/office/powerpoint/2010/main" val="3200323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A50105A-8887-5AA9-BB10-787335C90A27}"/>
              </a:ext>
            </a:extLst>
          </p:cNvPr>
          <p:cNvSpPr>
            <a:spLocks noGrp="1"/>
          </p:cNvSpPr>
          <p:nvPr>
            <p:ph idx="1"/>
          </p:nvPr>
        </p:nvSpPr>
        <p:spPr/>
        <p:txBody>
          <a:bodyPr>
            <a:normAutofit fontScale="92500" lnSpcReduction="10000"/>
          </a:bodyPr>
          <a:lstStyle/>
          <a:p>
            <a:pPr>
              <a:buFont typeface="Wingdings" panose="05000000000000000000" pitchFamily="2" charset="2"/>
              <a:buChar char="Ø"/>
              <a:defRPr/>
            </a:pPr>
            <a:r>
              <a:rPr lang="cs-CZ" altLang="cs-CZ" sz="2400" b="1" dirty="0"/>
              <a:t>Mgr. Andrea Polehlová – vedoucí oddělení</a:t>
            </a:r>
          </a:p>
          <a:p>
            <a:pPr marL="361950" indent="-361950">
              <a:buFontTx/>
              <a:buNone/>
              <a:defRPr/>
            </a:pPr>
            <a:r>
              <a:rPr lang="cs-CZ" altLang="cs-CZ" sz="2400" dirty="0"/>
              <a:t>	Tel.  577 043 562, e-mail: </a:t>
            </a:r>
            <a:r>
              <a:rPr lang="cs-CZ" altLang="cs-CZ" sz="2400" dirty="0">
                <a:hlinkClick r:id="rId2"/>
              </a:rPr>
              <a:t>andrea.polehlova@zlinskykraj.cz</a:t>
            </a:r>
            <a:endParaRPr lang="cs-CZ" altLang="cs-CZ" sz="2400" dirty="0"/>
          </a:p>
          <a:p>
            <a:pPr>
              <a:defRPr/>
            </a:pPr>
            <a:endParaRPr lang="cs-CZ" altLang="cs-CZ" sz="2400" dirty="0"/>
          </a:p>
          <a:p>
            <a:pPr>
              <a:buFont typeface="Wingdings" panose="05000000000000000000" pitchFamily="2" charset="2"/>
              <a:buChar char="Ø"/>
              <a:defRPr/>
            </a:pPr>
            <a:r>
              <a:rPr lang="cs-CZ" altLang="cs-CZ" sz="2400" b="1" dirty="0"/>
              <a:t>Mgr. Blanka Durďáková</a:t>
            </a:r>
          </a:p>
          <a:p>
            <a:pPr marL="361950" indent="0">
              <a:buFontTx/>
              <a:buNone/>
              <a:defRPr/>
            </a:pPr>
            <a:r>
              <a:rPr lang="cs-CZ" altLang="cs-CZ" sz="2400" dirty="0"/>
              <a:t>Tel. 577 043 559, e-mail: </a:t>
            </a:r>
            <a:r>
              <a:rPr lang="cs-CZ" altLang="cs-CZ" sz="2400" dirty="0" err="1">
                <a:hlinkClick r:id="rId3"/>
              </a:rPr>
              <a:t>blanka.durdakova</a:t>
            </a:r>
            <a:r>
              <a:rPr lang="cs-CZ" altLang="cs-CZ" sz="2400" dirty="0">
                <a:hlinkClick r:id="rId3"/>
              </a:rPr>
              <a:t>@</a:t>
            </a:r>
            <a:r>
              <a:rPr lang="cs-CZ" altLang="cs-CZ" sz="2400" dirty="0">
                <a:hlinkClick r:id="rId2"/>
              </a:rPr>
              <a:t> zlinskykraj.cz</a:t>
            </a:r>
            <a:endParaRPr lang="cs-CZ" altLang="cs-CZ" sz="2400" dirty="0"/>
          </a:p>
          <a:p>
            <a:pPr>
              <a:buFont typeface="Wingdings" panose="05000000000000000000" pitchFamily="2" charset="2"/>
              <a:buChar char="Ø"/>
              <a:defRPr/>
            </a:pPr>
            <a:r>
              <a:rPr lang="cs-CZ" altLang="cs-CZ" sz="2400" b="1" dirty="0"/>
              <a:t>Mgr. Pavla Doupovcová</a:t>
            </a:r>
          </a:p>
          <a:p>
            <a:pPr marL="361950" indent="0">
              <a:buFontTx/>
              <a:buNone/>
              <a:defRPr/>
            </a:pPr>
            <a:r>
              <a:rPr lang="cs-CZ" altLang="cs-CZ" sz="2400" dirty="0"/>
              <a:t>Tel. 577 043 576, e-mail: </a:t>
            </a:r>
            <a:r>
              <a:rPr lang="cs-CZ" altLang="cs-CZ" sz="2400" dirty="0" err="1">
                <a:hlinkClick r:id="rId4"/>
              </a:rPr>
              <a:t>pavla.doupovcova</a:t>
            </a:r>
            <a:r>
              <a:rPr lang="cs-CZ" altLang="cs-CZ" sz="2400" dirty="0">
                <a:hlinkClick r:id="rId4"/>
              </a:rPr>
              <a:t>@</a:t>
            </a:r>
            <a:r>
              <a:rPr lang="cs-CZ" altLang="cs-CZ" sz="2400" dirty="0">
                <a:hlinkClick r:id="rId2"/>
              </a:rPr>
              <a:t> zlinskykraj.cz</a:t>
            </a:r>
            <a:endParaRPr lang="cs-CZ" altLang="cs-CZ" sz="2400" dirty="0"/>
          </a:p>
          <a:p>
            <a:pPr>
              <a:buFont typeface="Wingdings" panose="05000000000000000000" pitchFamily="2" charset="2"/>
              <a:buChar char="Ø"/>
              <a:defRPr/>
            </a:pPr>
            <a:r>
              <a:rPr lang="cs-CZ" altLang="cs-CZ" sz="2400" b="1" dirty="0"/>
              <a:t>JUDr. Darina Žmolíková, Ph.D.</a:t>
            </a:r>
          </a:p>
          <a:p>
            <a:pPr marL="361950" indent="-361950">
              <a:buFontTx/>
              <a:buNone/>
              <a:defRPr/>
            </a:pPr>
            <a:r>
              <a:rPr lang="cs-CZ" altLang="cs-CZ" sz="2400" dirty="0"/>
              <a:t>	Tel.  577 043 575, e-mail: </a:t>
            </a:r>
            <a:r>
              <a:rPr lang="cs-CZ" altLang="cs-CZ" sz="2400" dirty="0">
                <a:hlinkClick r:id="rId2"/>
              </a:rPr>
              <a:t>darina.zmolikova@zlinskykraj.cz</a:t>
            </a:r>
            <a:endParaRPr lang="cs-CZ" altLang="cs-CZ" sz="2400" dirty="0"/>
          </a:p>
          <a:p>
            <a:pPr>
              <a:buFont typeface="Wingdings" panose="05000000000000000000" pitchFamily="2" charset="2"/>
              <a:buChar char="Ø"/>
              <a:defRPr/>
            </a:pPr>
            <a:r>
              <a:rPr lang="cs-CZ" altLang="cs-CZ" sz="2400" b="1" dirty="0"/>
              <a:t>Mgr. Kateřina Valentová</a:t>
            </a:r>
          </a:p>
          <a:p>
            <a:pPr marL="361950" indent="-361950">
              <a:buFontTx/>
              <a:buNone/>
              <a:defRPr/>
            </a:pPr>
            <a:r>
              <a:rPr lang="cs-CZ" altLang="cs-CZ" sz="2400" dirty="0"/>
              <a:t>	Tel. 577 043 556, e-mail: </a:t>
            </a:r>
            <a:r>
              <a:rPr lang="cs-CZ" altLang="cs-CZ" sz="2400" dirty="0" err="1">
                <a:hlinkClick r:id="rId5"/>
              </a:rPr>
              <a:t>katerina.valentova</a:t>
            </a:r>
            <a:r>
              <a:rPr lang="cs-CZ" altLang="cs-CZ" sz="2400" dirty="0">
                <a:hlinkClick r:id="rId5"/>
              </a:rPr>
              <a:t>@</a:t>
            </a:r>
            <a:r>
              <a:rPr lang="cs-CZ" altLang="cs-CZ" sz="2400" dirty="0">
                <a:hlinkClick r:id="rId2"/>
              </a:rPr>
              <a:t> zlinskykraj.cz</a:t>
            </a:r>
            <a:endParaRPr lang="cs-CZ" altLang="cs-CZ" sz="2400" dirty="0"/>
          </a:p>
          <a:p>
            <a:endParaRPr lang="cs-CZ" dirty="0"/>
          </a:p>
        </p:txBody>
      </p:sp>
      <p:sp>
        <p:nvSpPr>
          <p:cNvPr id="3" name="Zástupný symbol pro číslo snímku 2">
            <a:extLst>
              <a:ext uri="{FF2B5EF4-FFF2-40B4-BE49-F238E27FC236}">
                <a16:creationId xmlns:a16="http://schemas.microsoft.com/office/drawing/2014/main" id="{E8F70128-729D-31BD-BDB1-44DD50C61C93}"/>
              </a:ext>
            </a:extLst>
          </p:cNvPr>
          <p:cNvSpPr>
            <a:spLocks noGrp="1"/>
          </p:cNvSpPr>
          <p:nvPr>
            <p:ph type="sldNum" sz="quarter" idx="12"/>
          </p:nvPr>
        </p:nvSpPr>
        <p:spPr>
          <a:xfrm>
            <a:off x="9026774" y="6016818"/>
            <a:ext cx="2743200" cy="525613"/>
          </a:xfrm>
        </p:spPr>
        <p:txBody>
          <a:bodyPr/>
          <a:lstStyle/>
          <a:p>
            <a:fld id="{157D43A2-98E4-B24E-9228-7624BE346F8E}" type="slidenum">
              <a:rPr lang="cs-CZ" sz="2000" smtClean="0"/>
              <a:pPr/>
              <a:t>2</a:t>
            </a:fld>
            <a:endParaRPr lang="cs-CZ" sz="2000" dirty="0"/>
          </a:p>
        </p:txBody>
      </p:sp>
      <p:sp>
        <p:nvSpPr>
          <p:cNvPr id="4" name="Nadpis 3">
            <a:extLst>
              <a:ext uri="{FF2B5EF4-FFF2-40B4-BE49-F238E27FC236}">
                <a16:creationId xmlns:a16="http://schemas.microsoft.com/office/drawing/2014/main" id="{B9C037B4-325A-F5DA-E911-B869756DBD03}"/>
              </a:ext>
            </a:extLst>
          </p:cNvPr>
          <p:cNvSpPr>
            <a:spLocks noGrp="1"/>
          </p:cNvSpPr>
          <p:nvPr>
            <p:ph type="title"/>
          </p:nvPr>
        </p:nvSpPr>
        <p:spPr/>
        <p:txBody>
          <a:bodyPr/>
          <a:lstStyle/>
          <a:p>
            <a:r>
              <a:rPr lang="cs-CZ" dirty="0">
                <a:latin typeface="+mj-lt"/>
              </a:rPr>
              <a:t>Kontaktní údaje</a:t>
            </a:r>
          </a:p>
        </p:txBody>
      </p:sp>
    </p:spTree>
    <p:extLst>
      <p:ext uri="{BB962C8B-B14F-4D97-AF65-F5344CB8AC3E}">
        <p14:creationId xmlns:p14="http://schemas.microsoft.com/office/powerpoint/2010/main" val="20160561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22026" y="1298713"/>
            <a:ext cx="11577908" cy="5559288"/>
          </a:xfrm>
        </p:spPr>
        <p:txBody>
          <a:bodyPr>
            <a:noAutofit/>
          </a:bodyPr>
          <a:lstStyle/>
          <a:p>
            <a:r>
              <a:rPr lang="cs-CZ" sz="2400" dirty="0"/>
              <a:t>Novela </a:t>
            </a:r>
            <a:r>
              <a:rPr lang="cs-CZ" sz="2400" dirty="0" err="1"/>
              <a:t>InfZ</a:t>
            </a:r>
            <a:r>
              <a:rPr lang="cs-CZ" sz="2400" dirty="0"/>
              <a:t> č. 241/2022 Sb. účinná od 1.1.2023</a:t>
            </a:r>
          </a:p>
          <a:p>
            <a:pPr lvl="1" algn="just">
              <a:spcBef>
                <a:spcPts val="0"/>
              </a:spcBef>
            </a:pPr>
            <a:r>
              <a:rPr lang="cs-CZ" sz="2000" dirty="0"/>
              <a:t>„</a:t>
            </a:r>
            <a:r>
              <a:rPr lang="cs-CZ" sz="2000" b="1" dirty="0"/>
              <a:t>snadnější“ zpřístupňování informací o čelních představitelích </a:t>
            </a:r>
            <a:r>
              <a:rPr lang="cs-CZ" sz="2000" dirty="0"/>
              <a:t>PS a </a:t>
            </a:r>
          </a:p>
          <a:p>
            <a:pPr lvl="1" algn="just">
              <a:spcBef>
                <a:spcPts val="0"/>
              </a:spcBef>
            </a:pPr>
            <a:r>
              <a:rPr lang="cs-CZ" sz="2000" dirty="0"/>
              <a:t>„</a:t>
            </a:r>
            <a:r>
              <a:rPr lang="cs-CZ" sz="2000" b="1" dirty="0"/>
              <a:t>přísnější</a:t>
            </a:r>
            <a:r>
              <a:rPr lang="cs-CZ" sz="2000" dirty="0"/>
              <a:t>“ </a:t>
            </a:r>
            <a:r>
              <a:rPr lang="cs-CZ" sz="2000" b="1" dirty="0"/>
              <a:t>posuzování podmínek zpřístupnění u osob </a:t>
            </a:r>
            <a:r>
              <a:rPr lang="cs-CZ" sz="2000" dirty="0"/>
              <a:t>stojících na nižších organizačních stupních u povinného subjektu.</a:t>
            </a:r>
          </a:p>
          <a:p>
            <a:r>
              <a:rPr lang="cs-CZ" sz="2400" dirty="0">
                <a:solidFill>
                  <a:srgbClr val="FF0000"/>
                </a:solidFill>
              </a:rPr>
              <a:t>Dvě skupiny příjemců veřejných prostředků </a:t>
            </a:r>
            <a:r>
              <a:rPr lang="cs-CZ" sz="2400" dirty="0">
                <a:solidFill>
                  <a:prstClr val="black"/>
                </a:solidFill>
              </a:rPr>
              <a:t>(příjmu ze závislé činnosti nebo funkčních požitků) - § 8c </a:t>
            </a:r>
            <a:r>
              <a:rPr lang="cs-CZ" sz="2400" dirty="0" err="1">
                <a:solidFill>
                  <a:prstClr val="black"/>
                </a:solidFill>
              </a:rPr>
              <a:t>InfZ</a:t>
            </a:r>
            <a:endParaRPr lang="cs-CZ" sz="2400" dirty="0">
              <a:solidFill>
                <a:prstClr val="black"/>
              </a:solidFill>
            </a:endParaRPr>
          </a:p>
          <a:p>
            <a:pPr marL="744538" indent="-342900"/>
            <a:r>
              <a:rPr lang="cs-CZ" sz="2400" dirty="0">
                <a:solidFill>
                  <a:prstClr val="black"/>
                </a:solidFill>
              </a:rPr>
              <a:t> </a:t>
            </a:r>
            <a:r>
              <a:rPr lang="cs-CZ" sz="2400" b="1" dirty="0">
                <a:solidFill>
                  <a:prstClr val="black"/>
                </a:solidFill>
              </a:rPr>
              <a:t>vedoucí pracovníci, </a:t>
            </a:r>
            <a:r>
              <a:rPr lang="cs-CZ" sz="2400" dirty="0">
                <a:solidFill>
                  <a:prstClr val="black"/>
                </a:solidFill>
              </a:rPr>
              <a:t>na které se vztahují povinnosti podle zákona o střetu zájmů, členové statutárního, řídícího, dozorčího nebo kontrolního orgánu   žadatel neprokazuje veřejný zájem, </a:t>
            </a:r>
            <a:r>
              <a:rPr lang="cs-CZ" sz="2400" b="1" dirty="0">
                <a:solidFill>
                  <a:prstClr val="black"/>
                </a:solidFill>
              </a:rPr>
              <a:t>informace o příjmu se poskytují bez dalšího</a:t>
            </a:r>
          </a:p>
          <a:p>
            <a:pPr marL="744538" indent="-342900"/>
            <a:r>
              <a:rPr lang="cs-CZ" sz="2400" dirty="0">
                <a:solidFill>
                  <a:prstClr val="black"/>
                </a:solidFill>
              </a:rPr>
              <a:t> </a:t>
            </a:r>
            <a:r>
              <a:rPr lang="cs-CZ" sz="2400" b="1" dirty="0">
                <a:solidFill>
                  <a:prstClr val="black"/>
                </a:solidFill>
              </a:rPr>
              <a:t>ostatní příjemci </a:t>
            </a:r>
            <a:r>
              <a:rPr lang="cs-CZ" sz="2400" dirty="0">
                <a:solidFill>
                  <a:prstClr val="black"/>
                </a:solidFill>
              </a:rPr>
              <a:t>žadatel musí prokázat </a:t>
            </a:r>
            <a:r>
              <a:rPr lang="cs-CZ" sz="2400" b="1" dirty="0">
                <a:solidFill>
                  <a:prstClr val="black"/>
                </a:solidFill>
              </a:rPr>
              <a:t>veřejný zájem </a:t>
            </a:r>
            <a:r>
              <a:rPr lang="cs-CZ" sz="2400" dirty="0">
                <a:solidFill>
                  <a:prstClr val="black"/>
                </a:solidFill>
              </a:rPr>
              <a:t>na poskytnutí informace o výši příjmu této osoby a tento zájem v jednotlivém případě musí převažovat nad zájmem na ochraně informace </a:t>
            </a:r>
            <a:r>
              <a:rPr lang="cs-CZ" sz="2400" b="1" dirty="0">
                <a:solidFill>
                  <a:prstClr val="black"/>
                </a:solidFill>
              </a:rPr>
              <a:t>(provádí se tzv. test proporcionality, resp. platový test)</a:t>
            </a:r>
          </a:p>
          <a:p>
            <a:pPr marL="687388" lvl="0" indent="-285750">
              <a:buFont typeface="Wingdings" panose="05000000000000000000" pitchFamily="2" charset="2"/>
              <a:buChar char="Ø"/>
            </a:pPr>
            <a:endParaRPr lang="cs-CZ" sz="2400" b="1" dirty="0">
              <a:solidFill>
                <a:prstClr val="black"/>
              </a:solidFill>
            </a:endParaRPr>
          </a:p>
          <a:p>
            <a:pPr marL="401638" lvl="0" indent="0">
              <a:buNone/>
            </a:pPr>
            <a:r>
              <a:rPr lang="cs-CZ" sz="2400" dirty="0">
                <a:solidFill>
                  <a:prstClr val="black"/>
                </a:solidFill>
              </a:rPr>
              <a:t> </a:t>
            </a:r>
            <a:endParaRPr lang="cs-CZ" sz="2400" dirty="0"/>
          </a:p>
        </p:txBody>
      </p:sp>
      <p:sp>
        <p:nvSpPr>
          <p:cNvPr id="3" name="Zástupný symbol pro číslo snímku 2"/>
          <p:cNvSpPr>
            <a:spLocks noGrp="1"/>
          </p:cNvSpPr>
          <p:nvPr>
            <p:ph type="sldNum" sz="quarter" idx="12"/>
          </p:nvPr>
        </p:nvSpPr>
        <p:spPr>
          <a:xfrm>
            <a:off x="9042399" y="5951387"/>
            <a:ext cx="2957535" cy="784973"/>
          </a:xfrm>
        </p:spPr>
        <p:txBody>
          <a:bodyPr/>
          <a:lstStyle/>
          <a:p>
            <a:fld id="{157D43A2-98E4-B24E-9228-7624BE346F8E}" type="slidenum">
              <a:rPr lang="cs-CZ" sz="2000" smtClean="0"/>
              <a:pPr/>
              <a:t>20</a:t>
            </a:fld>
            <a:endParaRPr lang="cs-CZ" sz="2000" dirty="0"/>
          </a:p>
        </p:txBody>
      </p:sp>
      <p:sp>
        <p:nvSpPr>
          <p:cNvPr id="4" name="Nadpis 3"/>
          <p:cNvSpPr>
            <a:spLocks noGrp="1"/>
          </p:cNvSpPr>
          <p:nvPr>
            <p:ph type="title"/>
          </p:nvPr>
        </p:nvSpPr>
        <p:spPr>
          <a:xfrm>
            <a:off x="422026" y="121640"/>
            <a:ext cx="11264900" cy="1177073"/>
          </a:xfrm>
        </p:spPr>
        <p:txBody>
          <a:bodyPr>
            <a:normAutofit fontScale="90000"/>
          </a:bodyPr>
          <a:lstStyle/>
          <a:p>
            <a:r>
              <a:rPr lang="cs-CZ" dirty="0">
                <a:latin typeface="+mj-lt"/>
              </a:rPr>
              <a:t>Informování o příjmech vs. námitka podjatosti</a:t>
            </a:r>
          </a:p>
        </p:txBody>
      </p:sp>
    </p:spTree>
    <p:extLst>
      <p:ext uri="{BB962C8B-B14F-4D97-AF65-F5344CB8AC3E}">
        <p14:creationId xmlns:p14="http://schemas.microsoft.com/office/powerpoint/2010/main" val="26916555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D379621-3250-665E-43E7-3FDF8202E236}"/>
              </a:ext>
            </a:extLst>
          </p:cNvPr>
          <p:cNvSpPr>
            <a:spLocks noGrp="1"/>
          </p:cNvSpPr>
          <p:nvPr>
            <p:ph idx="1"/>
          </p:nvPr>
        </p:nvSpPr>
        <p:spPr>
          <a:xfrm>
            <a:off x="192947" y="1298714"/>
            <a:ext cx="11999053" cy="5559286"/>
          </a:xfrm>
        </p:spPr>
        <p:txBody>
          <a:bodyPr>
            <a:normAutofit/>
          </a:bodyPr>
          <a:lstStyle/>
          <a:p>
            <a:pPr marL="0" indent="0">
              <a:buNone/>
            </a:pPr>
            <a:endParaRPr lang="cs-CZ" sz="3000" dirty="0"/>
          </a:p>
          <a:p>
            <a:pPr marL="0" indent="0">
              <a:buNone/>
            </a:pPr>
            <a:r>
              <a:rPr lang="cs-CZ" sz="3000" dirty="0"/>
              <a:t>Jaké informace se poskytují:</a:t>
            </a:r>
          </a:p>
          <a:p>
            <a:pPr lvl="1"/>
            <a:r>
              <a:rPr lang="cs-CZ" sz="3000" dirty="0"/>
              <a:t> jméno, příjmení</a:t>
            </a:r>
          </a:p>
          <a:p>
            <a:pPr lvl="1"/>
            <a:r>
              <a:rPr lang="cs-CZ" sz="3000" dirty="0"/>
              <a:t> funkční, pracovní či jiné obdobné zařazení</a:t>
            </a:r>
          </a:p>
          <a:p>
            <a:pPr lvl="1"/>
            <a:r>
              <a:rPr lang="cs-CZ" sz="3000" dirty="0"/>
              <a:t> výše veřejných prostředků (před zdaněním a dalšími povinnými odvody)</a:t>
            </a:r>
            <a:br>
              <a:rPr lang="cs-CZ" sz="3000" dirty="0"/>
            </a:br>
            <a:endParaRPr lang="cs-CZ" sz="3000" dirty="0"/>
          </a:p>
          <a:p>
            <a:pPr marL="0" lvl="1" indent="0">
              <a:buNone/>
            </a:pPr>
            <a:r>
              <a:rPr lang="cs-CZ" sz="3000" dirty="0"/>
              <a:t>Poskytnuté informace o příjmech se </a:t>
            </a:r>
            <a:r>
              <a:rPr lang="cs-CZ" sz="3000" b="1" dirty="0">
                <a:solidFill>
                  <a:srgbClr val="FF0000"/>
                </a:solidFill>
              </a:rPr>
              <a:t>nezveřejňují </a:t>
            </a:r>
            <a:r>
              <a:rPr lang="cs-CZ" sz="3000" dirty="0"/>
              <a:t>(ani dobrovolně) způsobem umožňujícím dálkový přístup (§ 8c odst. 2).</a:t>
            </a:r>
          </a:p>
          <a:p>
            <a:pPr marL="401638" lvl="0" indent="0">
              <a:buNone/>
            </a:pPr>
            <a:endParaRPr lang="cs-CZ" sz="8000" b="1" dirty="0">
              <a:solidFill>
                <a:prstClr val="black"/>
              </a:solidFill>
            </a:endParaRPr>
          </a:p>
          <a:p>
            <a:pPr>
              <a:buFont typeface="Wingdings" panose="05000000000000000000" pitchFamily="2" charset="2"/>
              <a:buChar char="Ø"/>
            </a:pPr>
            <a:endParaRPr lang="cs-CZ" sz="8000" dirty="0">
              <a:latin typeface="+mj-lt"/>
            </a:endParaRPr>
          </a:p>
          <a:p>
            <a:pPr>
              <a:buFont typeface="Wingdings" panose="05000000000000000000" pitchFamily="2" charset="2"/>
              <a:buChar char="Ø"/>
            </a:pPr>
            <a:endParaRPr lang="cs-CZ" sz="8000" dirty="0">
              <a:latin typeface="+mj-lt"/>
            </a:endParaRPr>
          </a:p>
          <a:p>
            <a:pPr>
              <a:buFont typeface="Wingdings" panose="05000000000000000000" pitchFamily="2" charset="2"/>
              <a:buChar char="Ø"/>
            </a:pPr>
            <a:endParaRPr lang="cs-CZ" sz="8000" dirty="0">
              <a:latin typeface="+mj-lt"/>
            </a:endParaRPr>
          </a:p>
          <a:p>
            <a:pPr>
              <a:buFont typeface="Wingdings" panose="05000000000000000000" pitchFamily="2" charset="2"/>
              <a:buChar char="Ø"/>
            </a:pPr>
            <a:endParaRPr lang="cs-CZ" sz="1600" dirty="0">
              <a:latin typeface="+mj-lt"/>
            </a:endParaRPr>
          </a:p>
        </p:txBody>
      </p:sp>
      <p:sp>
        <p:nvSpPr>
          <p:cNvPr id="3" name="Zástupný symbol pro číslo snímku 2">
            <a:extLst>
              <a:ext uri="{FF2B5EF4-FFF2-40B4-BE49-F238E27FC236}">
                <a16:creationId xmlns:a16="http://schemas.microsoft.com/office/drawing/2014/main" id="{B8ED6927-6C68-07E4-EDF3-15511CCBEB96}"/>
              </a:ext>
            </a:extLst>
          </p:cNvPr>
          <p:cNvSpPr>
            <a:spLocks noGrp="1"/>
          </p:cNvSpPr>
          <p:nvPr>
            <p:ph type="sldNum" sz="quarter" idx="12"/>
          </p:nvPr>
        </p:nvSpPr>
        <p:spPr/>
        <p:txBody>
          <a:bodyPr/>
          <a:lstStyle/>
          <a:p>
            <a:fld id="{157D43A2-98E4-B24E-9228-7624BE346F8E}" type="slidenum">
              <a:rPr lang="cs-CZ" sz="2000" smtClean="0"/>
              <a:pPr/>
              <a:t>21</a:t>
            </a:fld>
            <a:endParaRPr lang="cs-CZ" sz="2000" dirty="0"/>
          </a:p>
        </p:txBody>
      </p:sp>
      <p:sp>
        <p:nvSpPr>
          <p:cNvPr id="4" name="Nadpis 3">
            <a:extLst>
              <a:ext uri="{FF2B5EF4-FFF2-40B4-BE49-F238E27FC236}">
                <a16:creationId xmlns:a16="http://schemas.microsoft.com/office/drawing/2014/main" id="{812636F2-4891-E5D5-448E-A9982352DE0E}"/>
              </a:ext>
            </a:extLst>
          </p:cNvPr>
          <p:cNvSpPr>
            <a:spLocks noGrp="1"/>
          </p:cNvSpPr>
          <p:nvPr>
            <p:ph type="title"/>
          </p:nvPr>
        </p:nvSpPr>
        <p:spPr/>
        <p:txBody>
          <a:bodyPr>
            <a:normAutofit/>
          </a:bodyPr>
          <a:lstStyle/>
          <a:p>
            <a:r>
              <a:rPr lang="cs-CZ" dirty="0">
                <a:latin typeface="+mj-lt"/>
              </a:rPr>
              <a:t>Postup poskytování informací o platech</a:t>
            </a:r>
          </a:p>
        </p:txBody>
      </p:sp>
    </p:spTree>
    <p:extLst>
      <p:ext uri="{BB962C8B-B14F-4D97-AF65-F5344CB8AC3E}">
        <p14:creationId xmlns:p14="http://schemas.microsoft.com/office/powerpoint/2010/main" val="7215602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8E21E35F-70C0-0565-6E45-67E7FE7A4287}"/>
              </a:ext>
            </a:extLst>
          </p:cNvPr>
          <p:cNvSpPr>
            <a:spLocks noGrp="1"/>
          </p:cNvSpPr>
          <p:nvPr>
            <p:ph idx="1"/>
          </p:nvPr>
        </p:nvSpPr>
        <p:spPr>
          <a:xfrm>
            <a:off x="422026" y="1422400"/>
            <a:ext cx="11264900" cy="5283199"/>
          </a:xfrm>
        </p:spPr>
        <p:txBody>
          <a:bodyPr>
            <a:normAutofit fontScale="92500" lnSpcReduction="10000"/>
          </a:bodyPr>
          <a:lstStyle/>
          <a:p>
            <a:r>
              <a:rPr lang="cs-CZ" b="1" dirty="0">
                <a:solidFill>
                  <a:srgbClr val="FF0000"/>
                </a:solidFill>
              </a:rPr>
              <a:t>Uplatnění správního řádu</a:t>
            </a:r>
            <a:br>
              <a:rPr lang="cs-CZ" dirty="0"/>
            </a:br>
            <a:r>
              <a:rPr lang="cs-CZ" dirty="0"/>
              <a:t>Správní řád se v řízeních podle zákona č. 106/1999 Sb. o svobodném přístupu k informacím </a:t>
            </a:r>
            <a:r>
              <a:rPr lang="cs-CZ" b="1" dirty="0"/>
              <a:t>použije pouze podpůrně</a:t>
            </a:r>
            <a:r>
              <a:rPr lang="cs-CZ" dirty="0"/>
              <a:t>, a to </a:t>
            </a:r>
            <a:r>
              <a:rPr lang="cs-CZ" b="1" dirty="0"/>
              <a:t>v případech, kdy povinný subjekt skutečně vydává rozhodnutí</a:t>
            </a:r>
            <a:r>
              <a:rPr lang="cs-CZ" dirty="0"/>
              <a:t> ve smyslu § 67 správního řádu (např. rozhodnutí o odmítnutí žádosti podle § 15 </a:t>
            </a:r>
            <a:r>
              <a:rPr lang="cs-CZ" dirty="0" err="1"/>
              <a:t>InfZ</a:t>
            </a:r>
            <a:r>
              <a:rPr lang="cs-CZ" dirty="0"/>
              <a:t>).</a:t>
            </a:r>
            <a:br>
              <a:rPr lang="cs-CZ" dirty="0"/>
            </a:br>
            <a:r>
              <a:rPr lang="cs-CZ" dirty="0"/>
              <a:t>Pokud se informace poskytuje, správní řád se </a:t>
            </a:r>
            <a:r>
              <a:rPr lang="cs-CZ" b="1" dirty="0"/>
              <a:t>neuplatní vůbec</a:t>
            </a:r>
            <a:r>
              <a:rPr lang="cs-CZ" dirty="0"/>
              <a:t> – nejde o správní řízení, ale o </a:t>
            </a:r>
            <a:r>
              <a:rPr lang="cs-CZ" b="1" dirty="0"/>
              <a:t>faktický úkon</a:t>
            </a:r>
            <a:r>
              <a:rPr lang="cs-CZ" dirty="0"/>
              <a:t> spočívající v poskytnutí informace.</a:t>
            </a:r>
          </a:p>
          <a:p>
            <a:r>
              <a:rPr lang="cs-CZ" b="1" dirty="0">
                <a:solidFill>
                  <a:srgbClr val="FF0000"/>
                </a:solidFill>
              </a:rPr>
              <a:t>Postup při kumulaci žádostí a námitek podjatosti</a:t>
            </a:r>
            <a:br>
              <a:rPr lang="cs-CZ" dirty="0"/>
            </a:br>
            <a:r>
              <a:rPr lang="cs-CZ" dirty="0"/>
              <a:t>V praxi může docházet k situacím, kdy žadatel </a:t>
            </a:r>
            <a:r>
              <a:rPr lang="cs-CZ" b="1" dirty="0"/>
              <a:t>systematicky podává opakované žádosti</a:t>
            </a:r>
            <a:r>
              <a:rPr lang="cs-CZ" dirty="0"/>
              <a:t> o informace a </a:t>
            </a:r>
            <a:r>
              <a:rPr lang="cs-CZ" b="1" dirty="0"/>
              <a:t>současně uplatňuje námitky podjatosti</a:t>
            </a:r>
            <a:r>
              <a:rPr lang="cs-CZ" dirty="0"/>
              <a:t> vůči úředníkům, kteří o žádostech rozhodují.</a:t>
            </a:r>
            <a:br>
              <a:rPr lang="cs-CZ" dirty="0"/>
            </a:br>
            <a:endParaRPr lang="cs-CZ" dirty="0"/>
          </a:p>
          <a:p>
            <a:r>
              <a:rPr lang="cs-CZ" b="1" dirty="0"/>
              <a:t>povinný subjekt musí v každém jednotlivém případě posoudit</a:t>
            </a:r>
            <a:r>
              <a:rPr lang="cs-CZ" dirty="0"/>
              <a:t>, zda jsou splněny podmínky pro projednání námitky podle § 14 odst. 7 správního řádu.</a:t>
            </a:r>
          </a:p>
        </p:txBody>
      </p:sp>
      <p:sp>
        <p:nvSpPr>
          <p:cNvPr id="3" name="Zástupný symbol pro číslo snímku 2">
            <a:extLst>
              <a:ext uri="{FF2B5EF4-FFF2-40B4-BE49-F238E27FC236}">
                <a16:creationId xmlns:a16="http://schemas.microsoft.com/office/drawing/2014/main" id="{E12DE762-827E-EBAF-F512-D5D904FC1E62}"/>
              </a:ext>
            </a:extLst>
          </p:cNvPr>
          <p:cNvSpPr>
            <a:spLocks noGrp="1"/>
          </p:cNvSpPr>
          <p:nvPr>
            <p:ph type="sldNum" sz="quarter" idx="12"/>
          </p:nvPr>
        </p:nvSpPr>
        <p:spPr>
          <a:xfrm>
            <a:off x="9042400" y="5951387"/>
            <a:ext cx="3037840" cy="835493"/>
          </a:xfrm>
        </p:spPr>
        <p:txBody>
          <a:bodyPr/>
          <a:lstStyle/>
          <a:p>
            <a:fld id="{157D43A2-98E4-B24E-9228-7624BE346F8E}" type="slidenum">
              <a:rPr lang="cs-CZ" smtClean="0"/>
              <a:pPr/>
              <a:t>22</a:t>
            </a:fld>
            <a:endParaRPr lang="cs-CZ" dirty="0"/>
          </a:p>
        </p:txBody>
      </p:sp>
      <p:sp>
        <p:nvSpPr>
          <p:cNvPr id="4" name="Nadpis 3">
            <a:extLst>
              <a:ext uri="{FF2B5EF4-FFF2-40B4-BE49-F238E27FC236}">
                <a16:creationId xmlns:a16="http://schemas.microsoft.com/office/drawing/2014/main" id="{06ECD7E7-EB9F-74D7-BE9F-F4348E0A48B9}"/>
              </a:ext>
            </a:extLst>
          </p:cNvPr>
          <p:cNvSpPr>
            <a:spLocks noGrp="1"/>
          </p:cNvSpPr>
          <p:nvPr>
            <p:ph type="title"/>
          </p:nvPr>
        </p:nvSpPr>
        <p:spPr>
          <a:xfrm>
            <a:off x="422026" y="71120"/>
            <a:ext cx="11264900" cy="1227593"/>
          </a:xfrm>
        </p:spPr>
        <p:txBody>
          <a:bodyPr>
            <a:normAutofit fontScale="90000"/>
          </a:bodyPr>
          <a:lstStyle/>
          <a:p>
            <a:r>
              <a:rPr lang="cs-CZ" dirty="0"/>
              <a:t>Kumulace žádostí s námitkami podjatosti</a:t>
            </a:r>
          </a:p>
        </p:txBody>
      </p:sp>
    </p:spTree>
    <p:extLst>
      <p:ext uri="{BB962C8B-B14F-4D97-AF65-F5344CB8AC3E}">
        <p14:creationId xmlns:p14="http://schemas.microsoft.com/office/powerpoint/2010/main" val="2990701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84160B1-D465-555F-7029-F59B81727F42}"/>
              </a:ext>
            </a:extLst>
          </p:cNvPr>
          <p:cNvSpPr>
            <a:spLocks noGrp="1"/>
          </p:cNvSpPr>
          <p:nvPr>
            <p:ph idx="1"/>
          </p:nvPr>
        </p:nvSpPr>
        <p:spPr>
          <a:xfrm>
            <a:off x="422026" y="1371600"/>
            <a:ext cx="11264900" cy="5364480"/>
          </a:xfrm>
        </p:spPr>
        <p:txBody>
          <a:bodyPr>
            <a:normAutofit lnSpcReduction="10000"/>
          </a:bodyPr>
          <a:lstStyle/>
          <a:p>
            <a:r>
              <a:rPr lang="cs-CZ" b="1" dirty="0"/>
              <a:t>Rozhodné hledisko</a:t>
            </a:r>
            <a:br>
              <a:rPr lang="cs-CZ" dirty="0"/>
            </a:br>
            <a:r>
              <a:rPr lang="cs-CZ" dirty="0"/>
              <a:t>Námitku podjatosti lze uplatnit </a:t>
            </a:r>
            <a:r>
              <a:rPr lang="cs-CZ" b="1" dirty="0">
                <a:solidFill>
                  <a:srgbClr val="FF0000"/>
                </a:solidFill>
              </a:rPr>
              <a:t>pouze tehdy, probíhá-li správní řízení</a:t>
            </a:r>
            <a:r>
              <a:rPr lang="cs-CZ" dirty="0"/>
              <a:t>, tedy až v okamžiku, kdy se vydává rozhodnutí o odmítnutí žádosti.</a:t>
            </a:r>
            <a:br>
              <a:rPr lang="cs-CZ" dirty="0"/>
            </a:br>
            <a:r>
              <a:rPr lang="cs-CZ" b="1" dirty="0"/>
              <a:t>Do té doby</a:t>
            </a:r>
            <a:r>
              <a:rPr lang="cs-CZ" dirty="0"/>
              <a:t> se postupuje výhradně podle </a:t>
            </a:r>
            <a:r>
              <a:rPr lang="cs-CZ" dirty="0" err="1"/>
              <a:t>InfZ</a:t>
            </a:r>
            <a:r>
              <a:rPr lang="cs-CZ" dirty="0"/>
              <a:t>, který </a:t>
            </a:r>
            <a:r>
              <a:rPr lang="cs-CZ" b="1" dirty="0"/>
              <a:t>institut námitky podjatosti nezná</a:t>
            </a:r>
            <a:r>
              <a:rPr lang="cs-CZ" dirty="0"/>
              <a:t>.</a:t>
            </a:r>
          </a:p>
          <a:p>
            <a:pPr lvl="1"/>
            <a:r>
              <a:rPr lang="cs-CZ" dirty="0"/>
              <a:t>Jinými slovy – </a:t>
            </a:r>
            <a:r>
              <a:rPr lang="cs-CZ" b="1" dirty="0"/>
              <a:t>dokud se informace poskytuje</a:t>
            </a:r>
            <a:r>
              <a:rPr lang="cs-CZ" dirty="0"/>
              <a:t>, nelze přejít do režimu správního řádu a o podjatosti se formálně nerozhoduje.</a:t>
            </a:r>
          </a:p>
          <a:p>
            <a:r>
              <a:rPr lang="cs-CZ" dirty="0"/>
              <a:t>Pokud je žádost vyřizována pracovníkem, který </a:t>
            </a:r>
            <a:r>
              <a:rPr lang="cs-CZ" b="1" dirty="0"/>
              <a:t>souhlasí s poskytnutím informace</a:t>
            </a:r>
            <a:r>
              <a:rPr lang="cs-CZ" dirty="0"/>
              <a:t> nebo jde o </a:t>
            </a:r>
            <a:r>
              <a:rPr lang="cs-CZ" b="1" dirty="0"/>
              <a:t>vedoucího zaměstnance</a:t>
            </a:r>
            <a:r>
              <a:rPr lang="cs-CZ" dirty="0"/>
              <a:t>, jehož </a:t>
            </a:r>
            <a:r>
              <a:rPr lang="cs-CZ" b="1" dirty="0"/>
              <a:t>plat je poskytován bez dalšího</a:t>
            </a:r>
            <a:r>
              <a:rPr lang="cs-CZ" dirty="0"/>
              <a:t> (např. podle § 8b </a:t>
            </a:r>
            <a:r>
              <a:rPr lang="cs-CZ" dirty="0" err="1"/>
              <a:t>InfZ</a:t>
            </a:r>
            <a:r>
              <a:rPr lang="cs-CZ" dirty="0"/>
              <a:t>), pak se informace jednoduše poskytne.</a:t>
            </a:r>
          </a:p>
          <a:p>
            <a:pPr lvl="1"/>
            <a:r>
              <a:rPr lang="cs-CZ" dirty="0"/>
              <a:t>Námitka podjatosti zde </a:t>
            </a:r>
            <a:r>
              <a:rPr lang="cs-CZ" b="1" dirty="0"/>
              <a:t>nemá oporu v právním rámci </a:t>
            </a:r>
            <a:r>
              <a:rPr lang="cs-CZ" b="1" dirty="0" err="1"/>
              <a:t>InfZ</a:t>
            </a:r>
            <a:r>
              <a:rPr lang="cs-CZ" dirty="0"/>
              <a:t> a </a:t>
            </a:r>
            <a:r>
              <a:rPr lang="cs-CZ" b="1" dirty="0"/>
              <a:t>nebrání poskytnutí informace</a:t>
            </a:r>
            <a:r>
              <a:rPr lang="cs-CZ" dirty="0"/>
              <a:t>.</a:t>
            </a:r>
          </a:p>
          <a:p>
            <a:endParaRPr lang="cs-CZ" dirty="0"/>
          </a:p>
        </p:txBody>
      </p:sp>
      <p:sp>
        <p:nvSpPr>
          <p:cNvPr id="3" name="Zástupný symbol pro číslo snímku 2">
            <a:extLst>
              <a:ext uri="{FF2B5EF4-FFF2-40B4-BE49-F238E27FC236}">
                <a16:creationId xmlns:a16="http://schemas.microsoft.com/office/drawing/2014/main" id="{5BB9C6E5-B085-97D0-AAFB-3A2B126C522C}"/>
              </a:ext>
            </a:extLst>
          </p:cNvPr>
          <p:cNvSpPr>
            <a:spLocks noGrp="1"/>
          </p:cNvSpPr>
          <p:nvPr>
            <p:ph type="sldNum" sz="quarter" idx="12"/>
          </p:nvPr>
        </p:nvSpPr>
        <p:spPr>
          <a:xfrm>
            <a:off x="9042400" y="5951387"/>
            <a:ext cx="2987040" cy="784693"/>
          </a:xfrm>
        </p:spPr>
        <p:txBody>
          <a:bodyPr/>
          <a:lstStyle/>
          <a:p>
            <a:fld id="{157D43A2-98E4-B24E-9228-7624BE346F8E}" type="slidenum">
              <a:rPr lang="cs-CZ" smtClean="0"/>
              <a:pPr/>
              <a:t>23</a:t>
            </a:fld>
            <a:endParaRPr lang="cs-CZ" dirty="0"/>
          </a:p>
        </p:txBody>
      </p:sp>
      <p:sp>
        <p:nvSpPr>
          <p:cNvPr id="4" name="Nadpis 3">
            <a:extLst>
              <a:ext uri="{FF2B5EF4-FFF2-40B4-BE49-F238E27FC236}">
                <a16:creationId xmlns:a16="http://schemas.microsoft.com/office/drawing/2014/main" id="{434773E9-84FE-4CF6-D463-AE7FBF7DB01D}"/>
              </a:ext>
            </a:extLst>
          </p:cNvPr>
          <p:cNvSpPr>
            <a:spLocks noGrp="1"/>
          </p:cNvSpPr>
          <p:nvPr>
            <p:ph type="title"/>
          </p:nvPr>
        </p:nvSpPr>
        <p:spPr>
          <a:xfrm>
            <a:off x="422026" y="121920"/>
            <a:ext cx="11264900" cy="1176793"/>
          </a:xfrm>
        </p:spPr>
        <p:txBody>
          <a:bodyPr>
            <a:normAutofit fontScale="90000"/>
          </a:bodyPr>
          <a:lstStyle/>
          <a:p>
            <a:r>
              <a:rPr lang="cs-CZ" dirty="0"/>
              <a:t>Kumulace žádostí s námitkami podjatosti</a:t>
            </a:r>
          </a:p>
        </p:txBody>
      </p:sp>
    </p:spTree>
    <p:extLst>
      <p:ext uri="{BB962C8B-B14F-4D97-AF65-F5344CB8AC3E}">
        <p14:creationId xmlns:p14="http://schemas.microsoft.com/office/powerpoint/2010/main" val="7501939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6F44BCE-028E-242C-CB85-4D2DFC22D16C}"/>
              </a:ext>
            </a:extLst>
          </p:cNvPr>
          <p:cNvSpPr>
            <a:spLocks noGrp="1"/>
          </p:cNvSpPr>
          <p:nvPr>
            <p:ph idx="1"/>
          </p:nvPr>
        </p:nvSpPr>
        <p:spPr/>
        <p:txBody>
          <a:bodyPr/>
          <a:lstStyle/>
          <a:p>
            <a:r>
              <a:rPr lang="cs-CZ" b="1" u="sng" dirty="0">
                <a:solidFill>
                  <a:srgbClr val="FF0000"/>
                </a:solidFill>
              </a:rPr>
              <a:t>Praktický dopad </a:t>
            </a:r>
            <a:r>
              <a:rPr lang="cs-CZ" dirty="0"/>
              <a:t>– pokud úředník vydal rozhodnutí o odmítnutí žádosti a následně byla podána žádosti na poskytnutí jeho platu a zároveň byla podána námitka jeho podjatosti, tak tento úředník buď </a:t>
            </a:r>
          </a:p>
          <a:p>
            <a:pPr lvl="1"/>
            <a:r>
              <a:rPr lang="cs-CZ" dirty="0"/>
              <a:t>souhlasí s poskytnutím platu nebo je </a:t>
            </a:r>
          </a:p>
          <a:p>
            <a:pPr lvl="1"/>
            <a:r>
              <a:rPr lang="cs-CZ" dirty="0"/>
              <a:t>vedoucím pracovníkem a jeho plat se poskytuje bez dalšího </a:t>
            </a:r>
          </a:p>
          <a:p>
            <a:pPr marL="457200" lvl="1" indent="0">
              <a:buNone/>
            </a:pPr>
            <a:r>
              <a:rPr lang="cs-CZ" dirty="0"/>
              <a:t>informace se poskytne.</a:t>
            </a:r>
          </a:p>
          <a:p>
            <a:pPr marL="457200" lvl="1" indent="0">
              <a:buNone/>
            </a:pPr>
            <a:endParaRPr lang="cs-CZ" dirty="0"/>
          </a:p>
          <a:p>
            <a:pPr marL="457200" lvl="1" indent="0">
              <a:buNone/>
            </a:pPr>
            <a:r>
              <a:rPr lang="cs-CZ" dirty="0"/>
              <a:t>Pokud se informace poskytuje, námitka podjatosti se neřeší!</a:t>
            </a:r>
          </a:p>
          <a:p>
            <a:endParaRPr lang="cs-CZ" dirty="0"/>
          </a:p>
        </p:txBody>
      </p:sp>
      <p:sp>
        <p:nvSpPr>
          <p:cNvPr id="3" name="Zástupný symbol pro číslo snímku 2">
            <a:extLst>
              <a:ext uri="{FF2B5EF4-FFF2-40B4-BE49-F238E27FC236}">
                <a16:creationId xmlns:a16="http://schemas.microsoft.com/office/drawing/2014/main" id="{0D4CAAFC-A90D-D527-D525-1203A372AD6C}"/>
              </a:ext>
            </a:extLst>
          </p:cNvPr>
          <p:cNvSpPr>
            <a:spLocks noGrp="1"/>
          </p:cNvSpPr>
          <p:nvPr>
            <p:ph type="sldNum" sz="quarter" idx="12"/>
          </p:nvPr>
        </p:nvSpPr>
        <p:spPr/>
        <p:txBody>
          <a:bodyPr/>
          <a:lstStyle/>
          <a:p>
            <a:fld id="{157D43A2-98E4-B24E-9228-7624BE346F8E}" type="slidenum">
              <a:rPr lang="cs-CZ" smtClean="0"/>
              <a:pPr/>
              <a:t>24</a:t>
            </a:fld>
            <a:endParaRPr lang="cs-CZ" dirty="0"/>
          </a:p>
        </p:txBody>
      </p:sp>
      <p:sp>
        <p:nvSpPr>
          <p:cNvPr id="4" name="Nadpis 3">
            <a:extLst>
              <a:ext uri="{FF2B5EF4-FFF2-40B4-BE49-F238E27FC236}">
                <a16:creationId xmlns:a16="http://schemas.microsoft.com/office/drawing/2014/main" id="{DA1373E3-D267-3639-6390-87765052C610}"/>
              </a:ext>
            </a:extLst>
          </p:cNvPr>
          <p:cNvSpPr>
            <a:spLocks noGrp="1"/>
          </p:cNvSpPr>
          <p:nvPr>
            <p:ph type="title"/>
          </p:nvPr>
        </p:nvSpPr>
        <p:spPr>
          <a:xfrm>
            <a:off x="422026" y="101600"/>
            <a:ext cx="11264900" cy="1197113"/>
          </a:xfrm>
        </p:spPr>
        <p:txBody>
          <a:bodyPr>
            <a:normAutofit fontScale="90000"/>
          </a:bodyPr>
          <a:lstStyle/>
          <a:p>
            <a:r>
              <a:rPr lang="cs-CZ" dirty="0"/>
              <a:t>Kumulace žádostí s námitkami podjatosti</a:t>
            </a:r>
          </a:p>
        </p:txBody>
      </p:sp>
    </p:spTree>
    <p:extLst>
      <p:ext uri="{BB962C8B-B14F-4D97-AF65-F5344CB8AC3E}">
        <p14:creationId xmlns:p14="http://schemas.microsoft.com/office/powerpoint/2010/main" val="32393744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BECCF79-F2A6-D4F1-A461-B9A3B84855CC}"/>
              </a:ext>
            </a:extLst>
          </p:cNvPr>
          <p:cNvSpPr>
            <a:spLocks noGrp="1"/>
          </p:cNvSpPr>
          <p:nvPr>
            <p:ph idx="1"/>
          </p:nvPr>
        </p:nvSpPr>
        <p:spPr/>
        <p:txBody>
          <a:bodyPr/>
          <a:lstStyle/>
          <a:p>
            <a:r>
              <a:rPr lang="cs-CZ" dirty="0"/>
              <a:t>Požadavek žadatele směřuje na nahlédnutí do spisu</a:t>
            </a:r>
          </a:p>
          <a:p>
            <a:pPr lvl="1"/>
            <a:r>
              <a:rPr lang="cs-CZ" dirty="0"/>
              <a:t>§ 38 SŘ  - &gt; žádost se vyřizuje přímo v režimu SŘ, i kdyby byla žádost označena jako žádost dle z. č. 106/1999 Sb.</a:t>
            </a:r>
          </a:p>
          <a:p>
            <a:r>
              <a:rPr lang="cs-CZ" dirty="0"/>
              <a:t>¨požadavek žadatele směřuje k poskytnutí informace ze spisu (konkrétní informace či dokumentu)</a:t>
            </a:r>
          </a:p>
          <a:p>
            <a:pPr lvl="1"/>
            <a:r>
              <a:rPr lang="cs-CZ" dirty="0"/>
              <a:t>Vyřizování podle z. č. 106/1999 Sb.,</a:t>
            </a:r>
          </a:p>
        </p:txBody>
      </p:sp>
      <p:sp>
        <p:nvSpPr>
          <p:cNvPr id="3" name="Zástupný symbol pro číslo snímku 2">
            <a:extLst>
              <a:ext uri="{FF2B5EF4-FFF2-40B4-BE49-F238E27FC236}">
                <a16:creationId xmlns:a16="http://schemas.microsoft.com/office/drawing/2014/main" id="{831B142A-FAB8-559B-24D6-375EB32791C7}"/>
              </a:ext>
            </a:extLst>
          </p:cNvPr>
          <p:cNvSpPr>
            <a:spLocks noGrp="1"/>
          </p:cNvSpPr>
          <p:nvPr>
            <p:ph type="sldNum" sz="quarter" idx="12"/>
          </p:nvPr>
        </p:nvSpPr>
        <p:spPr/>
        <p:txBody>
          <a:bodyPr/>
          <a:lstStyle/>
          <a:p>
            <a:fld id="{157D43A2-98E4-B24E-9228-7624BE346F8E}" type="slidenum">
              <a:rPr lang="cs-CZ" smtClean="0"/>
              <a:pPr/>
              <a:t>25</a:t>
            </a:fld>
            <a:endParaRPr lang="cs-CZ" dirty="0"/>
          </a:p>
        </p:txBody>
      </p:sp>
      <p:sp>
        <p:nvSpPr>
          <p:cNvPr id="4" name="Nadpis 3">
            <a:extLst>
              <a:ext uri="{FF2B5EF4-FFF2-40B4-BE49-F238E27FC236}">
                <a16:creationId xmlns:a16="http://schemas.microsoft.com/office/drawing/2014/main" id="{D346867A-F953-9E03-C0AD-2135DA7D58C9}"/>
              </a:ext>
            </a:extLst>
          </p:cNvPr>
          <p:cNvSpPr>
            <a:spLocks noGrp="1"/>
          </p:cNvSpPr>
          <p:nvPr>
            <p:ph type="title"/>
          </p:nvPr>
        </p:nvSpPr>
        <p:spPr/>
        <p:txBody>
          <a:bodyPr/>
          <a:lstStyle/>
          <a:p>
            <a:r>
              <a:rPr lang="cs-CZ" dirty="0"/>
              <a:t>Informace ze správních spisů</a:t>
            </a:r>
          </a:p>
        </p:txBody>
      </p:sp>
    </p:spTree>
    <p:extLst>
      <p:ext uri="{BB962C8B-B14F-4D97-AF65-F5344CB8AC3E}">
        <p14:creationId xmlns:p14="http://schemas.microsoft.com/office/powerpoint/2010/main" val="37995933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97AC6BC-33B1-DB1C-69DF-1C85EEDA5A83}"/>
              </a:ext>
            </a:extLst>
          </p:cNvPr>
          <p:cNvSpPr>
            <a:spLocks noGrp="1"/>
          </p:cNvSpPr>
          <p:nvPr>
            <p:ph idx="1"/>
          </p:nvPr>
        </p:nvSpPr>
        <p:spPr/>
        <p:txBody>
          <a:bodyPr>
            <a:normAutofit lnSpcReduction="10000"/>
          </a:bodyPr>
          <a:lstStyle/>
          <a:p>
            <a:r>
              <a:rPr lang="cs-CZ" dirty="0"/>
              <a:t>§ 11b x § 2 odst. 4</a:t>
            </a:r>
          </a:p>
          <a:p>
            <a:r>
              <a:rPr lang="cs-CZ" dirty="0"/>
              <a:t>Jak rozlišovat:</a:t>
            </a:r>
          </a:p>
          <a:p>
            <a:pPr lvl="1"/>
            <a:r>
              <a:rPr lang="cs-CZ" dirty="0"/>
              <a:t>Žadatel žádá informaci (dokument), </a:t>
            </a:r>
            <a:r>
              <a:rPr lang="cs-CZ" dirty="0" err="1"/>
              <a:t>kter</a:t>
            </a:r>
            <a:r>
              <a:rPr lang="cs-CZ" dirty="0"/>
              <a:t> podle jeho názoru existuje a povinný subjekt jí má (dle názoru žadatele) mít – pak lze aplikovat § 11b</a:t>
            </a:r>
          </a:p>
          <a:p>
            <a:pPr lvl="1"/>
            <a:r>
              <a:rPr lang="cs-CZ" dirty="0"/>
              <a:t>Domáhá-li se vytvoření nové informace, ať již výslovně nebo implicitně formulací žádostí – pak je nutné aplikovat § 2 odst. 4</a:t>
            </a:r>
          </a:p>
          <a:p>
            <a:r>
              <a:rPr lang="cs-CZ" dirty="0"/>
              <a:t>Pokud informaci PS nemá a nemá zákonnou povinnost jí mít</a:t>
            </a:r>
          </a:p>
          <a:p>
            <a:pPr lvl="1"/>
            <a:r>
              <a:rPr lang="cs-CZ" dirty="0"/>
              <a:t>Žádost lze odmítnout podle § 11b</a:t>
            </a:r>
          </a:p>
          <a:p>
            <a:pPr lvl="1"/>
            <a:r>
              <a:rPr lang="cs-CZ" dirty="0"/>
              <a:t>Doložit do spisu zkoumání faktické existence</a:t>
            </a:r>
          </a:p>
          <a:p>
            <a:r>
              <a:rPr lang="cs-CZ" dirty="0"/>
              <a:t>Pokud informaci PS nemá, ale má zákonnou povinnost ji mít</a:t>
            </a:r>
          </a:p>
          <a:p>
            <a:pPr lvl="1"/>
            <a:r>
              <a:rPr lang="cs-CZ" dirty="0"/>
              <a:t>Informaci je nutné obnovit, je-li to možné, resp. vyvinout snahu o její obnovu</a:t>
            </a:r>
          </a:p>
          <a:p>
            <a:pPr lvl="1"/>
            <a:r>
              <a:rPr lang="cs-CZ" dirty="0"/>
              <a:t>Lze odmítnout pokud její obnovení reálně není možné nebo se nepodařilo</a:t>
            </a:r>
          </a:p>
          <a:p>
            <a:pPr lvl="1"/>
            <a:endParaRPr lang="cs-CZ" dirty="0"/>
          </a:p>
        </p:txBody>
      </p:sp>
      <p:sp>
        <p:nvSpPr>
          <p:cNvPr id="3" name="Zástupný symbol pro číslo snímku 2">
            <a:extLst>
              <a:ext uri="{FF2B5EF4-FFF2-40B4-BE49-F238E27FC236}">
                <a16:creationId xmlns:a16="http://schemas.microsoft.com/office/drawing/2014/main" id="{6A254BA1-AE41-D00B-C322-EACB568781AB}"/>
              </a:ext>
            </a:extLst>
          </p:cNvPr>
          <p:cNvSpPr>
            <a:spLocks noGrp="1"/>
          </p:cNvSpPr>
          <p:nvPr>
            <p:ph type="sldNum" sz="quarter" idx="12"/>
          </p:nvPr>
        </p:nvSpPr>
        <p:spPr/>
        <p:txBody>
          <a:bodyPr/>
          <a:lstStyle/>
          <a:p>
            <a:fld id="{157D43A2-98E4-B24E-9228-7624BE346F8E}" type="slidenum">
              <a:rPr lang="cs-CZ" smtClean="0"/>
              <a:pPr/>
              <a:t>26</a:t>
            </a:fld>
            <a:endParaRPr lang="cs-CZ" dirty="0"/>
          </a:p>
        </p:txBody>
      </p:sp>
      <p:sp>
        <p:nvSpPr>
          <p:cNvPr id="4" name="Nadpis 3">
            <a:extLst>
              <a:ext uri="{FF2B5EF4-FFF2-40B4-BE49-F238E27FC236}">
                <a16:creationId xmlns:a16="http://schemas.microsoft.com/office/drawing/2014/main" id="{F09A1AFA-6862-8C1A-7527-5C28E76EDB7C}"/>
              </a:ext>
            </a:extLst>
          </p:cNvPr>
          <p:cNvSpPr>
            <a:spLocks noGrp="1"/>
          </p:cNvSpPr>
          <p:nvPr>
            <p:ph type="title"/>
          </p:nvPr>
        </p:nvSpPr>
        <p:spPr>
          <a:xfrm>
            <a:off x="422026" y="101600"/>
            <a:ext cx="11264900" cy="1197113"/>
          </a:xfrm>
        </p:spPr>
        <p:txBody>
          <a:bodyPr>
            <a:normAutofit fontScale="90000"/>
          </a:bodyPr>
          <a:lstStyle/>
          <a:p>
            <a:r>
              <a:rPr lang="cs-CZ" dirty="0"/>
              <a:t>Neexistující informace a vytváření nové informace</a:t>
            </a:r>
          </a:p>
        </p:txBody>
      </p:sp>
    </p:spTree>
    <p:extLst>
      <p:ext uri="{BB962C8B-B14F-4D97-AF65-F5344CB8AC3E}">
        <p14:creationId xmlns:p14="http://schemas.microsoft.com/office/powerpoint/2010/main" val="1466053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A3D59BD-7217-2ACB-B389-9B46D1B65E18}"/>
              </a:ext>
            </a:extLst>
          </p:cNvPr>
          <p:cNvSpPr>
            <a:spLocks noGrp="1"/>
          </p:cNvSpPr>
          <p:nvPr>
            <p:ph idx="1"/>
          </p:nvPr>
        </p:nvSpPr>
        <p:spPr/>
        <p:txBody>
          <a:bodyPr>
            <a:normAutofit fontScale="92500"/>
          </a:bodyPr>
          <a:lstStyle/>
          <a:p>
            <a:r>
              <a:rPr lang="cs-CZ" dirty="0"/>
              <a:t>Mohou nastat dvě situace</a:t>
            </a:r>
          </a:p>
          <a:p>
            <a:pPr marL="514350" indent="-514350">
              <a:buAutoNum type="arabicParenR"/>
            </a:pPr>
            <a:r>
              <a:rPr lang="cs-CZ" u="sng" dirty="0"/>
              <a:t>Povinný subjekt má zákonnou povinnost statistiku vést</a:t>
            </a:r>
          </a:p>
          <a:p>
            <a:pPr lvl="1">
              <a:buFont typeface="Wingdings" panose="05000000000000000000" pitchFamily="2" charset="2"/>
              <a:buChar char="Ø"/>
            </a:pPr>
            <a:r>
              <a:rPr lang="cs-CZ" dirty="0"/>
              <a:t>Pokud danou statistiku nemá, musí jí vytvořit a informaci poskytnout</a:t>
            </a:r>
          </a:p>
          <a:p>
            <a:pPr lvl="1">
              <a:buFont typeface="Wingdings" panose="05000000000000000000" pitchFamily="2" charset="2"/>
              <a:buChar char="Ø"/>
            </a:pPr>
            <a:r>
              <a:rPr lang="cs-CZ" dirty="0"/>
              <a:t>Žádost nelze odmítnout ani zpoplatnit</a:t>
            </a:r>
            <a:endParaRPr lang="cs-CZ" sz="2800" dirty="0"/>
          </a:p>
          <a:p>
            <a:pPr marL="0" indent="0">
              <a:buNone/>
            </a:pPr>
            <a:r>
              <a:rPr lang="cs-CZ" sz="3200" u="sng" dirty="0"/>
              <a:t>2</a:t>
            </a:r>
            <a:r>
              <a:rPr lang="cs-CZ" u="sng" dirty="0"/>
              <a:t>) Povinný subjekt nemá zákonnou povinnost statistiku vést</a:t>
            </a:r>
          </a:p>
          <a:p>
            <a:pPr lvl="1">
              <a:buFont typeface="Wingdings" panose="05000000000000000000" pitchFamily="2" charset="2"/>
              <a:buChar char="Ø"/>
            </a:pPr>
            <a:r>
              <a:rPr lang="cs-CZ" dirty="0"/>
              <a:t>Je nutné si zodpovědět na 2 otázky – mám zdrojové údaje pro sestavení ? Postačí pro vytvoření mechanické shromažďování údajů nebo je nutné s nimi dále pracovat (vyhodnocovat, analyzovat?</a:t>
            </a:r>
          </a:p>
          <a:p>
            <a:pPr lvl="1">
              <a:buFont typeface="Wingdings" panose="05000000000000000000" pitchFamily="2" charset="2"/>
              <a:buChar char="Ø"/>
            </a:pPr>
            <a:r>
              <a:rPr lang="cs-CZ" dirty="0"/>
              <a:t>Nemá zdrojové údaje – odmítnutí dle § 11b</a:t>
            </a:r>
          </a:p>
          <a:p>
            <a:pPr lvl="1">
              <a:buFont typeface="Wingdings" panose="05000000000000000000" pitchFamily="2" charset="2"/>
              <a:buChar char="Ø"/>
            </a:pPr>
            <a:r>
              <a:rPr lang="cs-CZ" dirty="0"/>
              <a:t>Má zdrojové údaje a sestavení statistiky představuje jen mechanickou aktivitu – nutno poskytnout</a:t>
            </a:r>
          </a:p>
          <a:p>
            <a:pPr lvl="1">
              <a:buFont typeface="Wingdings" panose="05000000000000000000" pitchFamily="2" charset="2"/>
              <a:buChar char="Ø"/>
            </a:pPr>
            <a:r>
              <a:rPr lang="cs-CZ" dirty="0"/>
              <a:t>Má zdrojové údaje, ale nejde jen o mechanickou činnost – lze odmítnout § 2 odst. č</a:t>
            </a:r>
          </a:p>
        </p:txBody>
      </p:sp>
      <p:sp>
        <p:nvSpPr>
          <p:cNvPr id="3" name="Zástupný symbol pro číslo snímku 2">
            <a:extLst>
              <a:ext uri="{FF2B5EF4-FFF2-40B4-BE49-F238E27FC236}">
                <a16:creationId xmlns:a16="http://schemas.microsoft.com/office/drawing/2014/main" id="{16FF2923-6A3A-0981-3D3E-3B4713567C63}"/>
              </a:ext>
            </a:extLst>
          </p:cNvPr>
          <p:cNvSpPr>
            <a:spLocks noGrp="1"/>
          </p:cNvSpPr>
          <p:nvPr>
            <p:ph type="sldNum" sz="quarter" idx="12"/>
          </p:nvPr>
        </p:nvSpPr>
        <p:spPr/>
        <p:txBody>
          <a:bodyPr/>
          <a:lstStyle/>
          <a:p>
            <a:fld id="{157D43A2-98E4-B24E-9228-7624BE346F8E}" type="slidenum">
              <a:rPr lang="cs-CZ" smtClean="0"/>
              <a:pPr/>
              <a:t>27</a:t>
            </a:fld>
            <a:endParaRPr lang="cs-CZ" dirty="0"/>
          </a:p>
        </p:txBody>
      </p:sp>
      <p:sp>
        <p:nvSpPr>
          <p:cNvPr id="4" name="Nadpis 3">
            <a:extLst>
              <a:ext uri="{FF2B5EF4-FFF2-40B4-BE49-F238E27FC236}">
                <a16:creationId xmlns:a16="http://schemas.microsoft.com/office/drawing/2014/main" id="{92862075-B49C-0853-2731-B3A079D4EE3C}"/>
              </a:ext>
            </a:extLst>
          </p:cNvPr>
          <p:cNvSpPr>
            <a:spLocks noGrp="1"/>
          </p:cNvSpPr>
          <p:nvPr>
            <p:ph type="title"/>
          </p:nvPr>
        </p:nvSpPr>
        <p:spPr/>
        <p:txBody>
          <a:bodyPr/>
          <a:lstStyle/>
          <a:p>
            <a:r>
              <a:rPr lang="cs-CZ" dirty="0"/>
              <a:t>Vytváření statistik</a:t>
            </a:r>
          </a:p>
        </p:txBody>
      </p:sp>
    </p:spTree>
    <p:extLst>
      <p:ext uri="{BB962C8B-B14F-4D97-AF65-F5344CB8AC3E}">
        <p14:creationId xmlns:p14="http://schemas.microsoft.com/office/powerpoint/2010/main" val="35768758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DA782EB-595C-C24E-7F99-3CF3C2B60148}"/>
              </a:ext>
            </a:extLst>
          </p:cNvPr>
          <p:cNvSpPr>
            <a:spLocks noGrp="1"/>
          </p:cNvSpPr>
          <p:nvPr>
            <p:ph idx="1"/>
          </p:nvPr>
        </p:nvSpPr>
        <p:spPr/>
        <p:txBody>
          <a:bodyPr/>
          <a:lstStyle/>
          <a:p>
            <a:pPr marL="0" indent="0" algn="just">
              <a:buNone/>
            </a:pPr>
            <a:r>
              <a:rPr lang="cs-CZ" b="1" dirty="0">
                <a:solidFill>
                  <a:srgbClr val="FF0000"/>
                </a:solidFill>
              </a:rPr>
              <a:t>§ 17 odst. 1 </a:t>
            </a:r>
            <a:r>
              <a:rPr lang="cs-CZ" b="1" dirty="0" err="1">
                <a:solidFill>
                  <a:srgbClr val="FF0000"/>
                </a:solidFill>
              </a:rPr>
              <a:t>InfZ</a:t>
            </a:r>
            <a:r>
              <a:rPr lang="cs-CZ" b="1" dirty="0">
                <a:solidFill>
                  <a:srgbClr val="FF0000"/>
                </a:solidFill>
              </a:rPr>
              <a:t>  </a:t>
            </a:r>
            <a:r>
              <a:rPr lang="cs-CZ" b="1" dirty="0"/>
              <a:t>- </a:t>
            </a:r>
            <a:r>
              <a:rPr lang="cs-CZ" dirty="0"/>
              <a:t>povinné subjekty jsou v souvislosti </a:t>
            </a:r>
            <a:br>
              <a:rPr lang="cs-CZ" dirty="0"/>
            </a:br>
            <a:r>
              <a:rPr lang="cs-CZ" dirty="0"/>
              <a:t>s poskytováním informací oprávněny po žadateli požadovat nejen úhradu nákladů spojených s pořízením kopií, opatřením technických nosičů dat a s odesláním informací žadateli, ale též </a:t>
            </a:r>
            <a:r>
              <a:rPr lang="cs-CZ" b="1" dirty="0">
                <a:solidFill>
                  <a:srgbClr val="FF0000"/>
                </a:solidFill>
              </a:rPr>
              <a:t>úhradu </a:t>
            </a:r>
            <a:br>
              <a:rPr lang="cs-CZ" b="1" dirty="0">
                <a:solidFill>
                  <a:srgbClr val="FF0000"/>
                </a:solidFill>
              </a:rPr>
            </a:br>
            <a:r>
              <a:rPr lang="cs-CZ" b="1" dirty="0">
                <a:solidFill>
                  <a:srgbClr val="FF0000"/>
                </a:solidFill>
              </a:rPr>
              <a:t>za mimořádně rozsáhlé vyhledávání</a:t>
            </a:r>
          </a:p>
          <a:p>
            <a:pPr marL="0" indent="0" algn="just">
              <a:buNone/>
            </a:pPr>
            <a:r>
              <a:rPr lang="cs-CZ" sz="2400" dirty="0">
                <a:solidFill>
                  <a:srgbClr val="002060"/>
                </a:solidFill>
              </a:rPr>
              <a:t>Podrobnější zásady stanovení úhrad za poskytování informací vymezuje </a:t>
            </a:r>
            <a:r>
              <a:rPr lang="cs-CZ" sz="2400" b="1" dirty="0">
                <a:solidFill>
                  <a:srgbClr val="002060"/>
                </a:solidFill>
              </a:rPr>
              <a:t>nařízení vlády č. 173/2006 Sb.</a:t>
            </a:r>
            <a:r>
              <a:rPr lang="cs-CZ" sz="2400" dirty="0">
                <a:solidFill>
                  <a:srgbClr val="002060"/>
                </a:solidFill>
              </a:rPr>
              <a:t>, o zásadách stanovení úhrad a licenčních odměn za poskytování informací podle </a:t>
            </a:r>
            <a:r>
              <a:rPr lang="cs-CZ" sz="2400" dirty="0" err="1">
                <a:solidFill>
                  <a:srgbClr val="002060"/>
                </a:solidFill>
              </a:rPr>
              <a:t>InfZ</a:t>
            </a:r>
            <a:r>
              <a:rPr lang="cs-CZ" sz="2400" dirty="0">
                <a:solidFill>
                  <a:srgbClr val="002060"/>
                </a:solidFill>
              </a:rPr>
              <a:t>  (vydané na základě zmocnění v § 21 odst. 2 </a:t>
            </a:r>
            <a:r>
              <a:rPr lang="cs-CZ" sz="2400" dirty="0" err="1">
                <a:solidFill>
                  <a:srgbClr val="002060"/>
                </a:solidFill>
              </a:rPr>
              <a:t>InfZ</a:t>
            </a:r>
            <a:r>
              <a:rPr lang="cs-CZ" sz="2400" dirty="0">
                <a:solidFill>
                  <a:srgbClr val="002060"/>
                </a:solidFill>
              </a:rPr>
              <a:t>).</a:t>
            </a:r>
          </a:p>
          <a:p>
            <a:pPr marL="0" indent="0" algn="just">
              <a:buNone/>
            </a:pPr>
            <a:r>
              <a:rPr lang="cs-CZ" sz="2400" b="1" dirty="0"/>
              <a:t>Povinný subjekt není povinen, ale jen oprávněn úhradu nákladů žádat </a:t>
            </a:r>
            <a:r>
              <a:rPr lang="cs-CZ" sz="2400" dirty="0"/>
              <a:t>(rozsudek NSS č. j. 6 As 68/2014-21, bod 39), měl by však postupovat v souladu</a:t>
            </a:r>
            <a:br>
              <a:rPr lang="cs-CZ" sz="2400" dirty="0"/>
            </a:br>
            <a:r>
              <a:rPr lang="cs-CZ" sz="2400" dirty="0"/>
              <a:t> s povinností hospodárného nakládání s majetkem.</a:t>
            </a:r>
          </a:p>
          <a:p>
            <a:pPr marL="0" indent="0" algn="just">
              <a:buNone/>
            </a:pPr>
            <a:endParaRPr lang="cs-CZ" sz="2400" dirty="0">
              <a:solidFill>
                <a:srgbClr val="002060"/>
              </a:solidFill>
            </a:endParaRPr>
          </a:p>
          <a:p>
            <a:pPr marL="0" indent="0" algn="just">
              <a:buNone/>
            </a:pPr>
            <a:endParaRPr lang="cs-CZ" b="1" dirty="0">
              <a:solidFill>
                <a:srgbClr val="FF0000"/>
              </a:solidFill>
            </a:endParaRPr>
          </a:p>
        </p:txBody>
      </p:sp>
      <p:sp>
        <p:nvSpPr>
          <p:cNvPr id="3" name="Zástupný symbol pro číslo snímku 2">
            <a:extLst>
              <a:ext uri="{FF2B5EF4-FFF2-40B4-BE49-F238E27FC236}">
                <a16:creationId xmlns:a16="http://schemas.microsoft.com/office/drawing/2014/main" id="{3F8E5C1E-B7E3-F38B-8FD9-241B02DAFF1B}"/>
              </a:ext>
            </a:extLst>
          </p:cNvPr>
          <p:cNvSpPr>
            <a:spLocks noGrp="1"/>
          </p:cNvSpPr>
          <p:nvPr>
            <p:ph type="sldNum" sz="quarter" idx="12"/>
          </p:nvPr>
        </p:nvSpPr>
        <p:spPr/>
        <p:txBody>
          <a:bodyPr/>
          <a:lstStyle/>
          <a:p>
            <a:fld id="{157D43A2-98E4-B24E-9228-7624BE346F8E}" type="slidenum">
              <a:rPr lang="cs-CZ" smtClean="0"/>
              <a:pPr/>
              <a:t>28</a:t>
            </a:fld>
            <a:endParaRPr lang="cs-CZ" dirty="0"/>
          </a:p>
        </p:txBody>
      </p:sp>
      <p:sp>
        <p:nvSpPr>
          <p:cNvPr id="4" name="Nadpis 3">
            <a:extLst>
              <a:ext uri="{FF2B5EF4-FFF2-40B4-BE49-F238E27FC236}">
                <a16:creationId xmlns:a16="http://schemas.microsoft.com/office/drawing/2014/main" id="{11A248F1-BAA1-8999-14CA-BB59FF0FC28B}"/>
              </a:ext>
            </a:extLst>
          </p:cNvPr>
          <p:cNvSpPr>
            <a:spLocks noGrp="1"/>
          </p:cNvSpPr>
          <p:nvPr>
            <p:ph type="title"/>
          </p:nvPr>
        </p:nvSpPr>
        <p:spPr>
          <a:xfrm>
            <a:off x="422026" y="161366"/>
            <a:ext cx="11264900" cy="1137348"/>
          </a:xfrm>
        </p:spPr>
        <p:txBody>
          <a:bodyPr>
            <a:noAutofit/>
          </a:bodyPr>
          <a:lstStyle/>
          <a:p>
            <a:pPr algn="just"/>
            <a:r>
              <a:rPr lang="cs-CZ" sz="3600" dirty="0"/>
              <a:t>Úhrada za mimořádně rozsáhlé vyhledání informací</a:t>
            </a:r>
          </a:p>
        </p:txBody>
      </p:sp>
    </p:spTree>
    <p:extLst>
      <p:ext uri="{BB962C8B-B14F-4D97-AF65-F5344CB8AC3E}">
        <p14:creationId xmlns:p14="http://schemas.microsoft.com/office/powerpoint/2010/main" val="19143724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681F21C-A6FF-4D60-BC60-2F22D8BAED7F}"/>
              </a:ext>
            </a:extLst>
          </p:cNvPr>
          <p:cNvSpPr>
            <a:spLocks noGrp="1"/>
          </p:cNvSpPr>
          <p:nvPr>
            <p:ph idx="1"/>
          </p:nvPr>
        </p:nvSpPr>
        <p:spPr/>
        <p:txBody>
          <a:bodyPr>
            <a:normAutofit/>
          </a:bodyPr>
          <a:lstStyle/>
          <a:p>
            <a:pPr marL="0" indent="0" algn="just">
              <a:buNone/>
            </a:pPr>
            <a:r>
              <a:rPr lang="cs-CZ" dirty="0"/>
              <a:t>Pojem </a:t>
            </a:r>
            <a:r>
              <a:rPr lang="cs-CZ" b="1" dirty="0">
                <a:solidFill>
                  <a:srgbClr val="FF0000"/>
                </a:solidFill>
              </a:rPr>
              <a:t>mimořádně rozsáhlé vyhledání informací </a:t>
            </a:r>
            <a:r>
              <a:rPr lang="cs-CZ" sz="2400" b="1" dirty="0"/>
              <a:t>– </a:t>
            </a:r>
            <a:r>
              <a:rPr lang="cs-CZ" sz="2400" dirty="0"/>
              <a:t>není v </a:t>
            </a:r>
            <a:r>
              <a:rPr lang="cs-CZ" sz="2400" dirty="0" err="1"/>
              <a:t>InfZ</a:t>
            </a:r>
            <a:r>
              <a:rPr lang="cs-CZ" sz="2400" dirty="0"/>
              <a:t> legálně vymezen</a:t>
            </a:r>
          </a:p>
          <a:p>
            <a:pPr marL="0" indent="0" algn="just">
              <a:buNone/>
            </a:pPr>
            <a:r>
              <a:rPr lang="cs-CZ" sz="2400" b="1" dirty="0"/>
              <a:t>Vyhledáním informací – </a:t>
            </a:r>
            <a:r>
              <a:rPr lang="cs-CZ" sz="2400" dirty="0"/>
              <a:t>se rozumí činnost pracovníků povinného subjektu, která spočívá v identifikaci a následném shromáždění požadovaných informací </a:t>
            </a:r>
            <a:br>
              <a:rPr lang="cs-CZ" sz="2400" dirty="0"/>
            </a:br>
            <a:r>
              <a:rPr lang="cs-CZ" sz="2400" dirty="0"/>
              <a:t>a v navazujícím zpracování odpovědi na žádost, tj. v utřídění informací za účelem jejich předání žadateli (srov. rozsudek NSS č. j. 6 A 83/20012-39)</a:t>
            </a:r>
          </a:p>
          <a:p>
            <a:pPr marL="0" indent="0" algn="just">
              <a:buNone/>
            </a:pPr>
            <a:r>
              <a:rPr lang="cs-CZ" sz="2400" b="1" dirty="0"/>
              <a:t>Mimořádně rozsáhlé vyhledání  informací – </a:t>
            </a:r>
            <a:r>
              <a:rPr lang="cs-CZ" sz="2400" dirty="0"/>
              <a:t>jestliže shromáždění informací bude pro daný povinný subjekt představovat v jeho konkrétních podmínkách časově náročnou činnost, která se objektivně vzato vymyká běžnému poskytování informací tímto povinným subjektem, tedy jestliže vyhledání informací již v daném případě nelze s ohledem na pojetí veřejné správy jako služby veřejnosti považovat za běžnou, povinný subjekt nijak nezatěžující součást obvyklé agendy.</a:t>
            </a:r>
            <a:endParaRPr lang="cs-CZ" sz="2400" b="1" dirty="0"/>
          </a:p>
        </p:txBody>
      </p:sp>
      <p:sp>
        <p:nvSpPr>
          <p:cNvPr id="3" name="Zástupný symbol pro číslo snímku 2">
            <a:extLst>
              <a:ext uri="{FF2B5EF4-FFF2-40B4-BE49-F238E27FC236}">
                <a16:creationId xmlns:a16="http://schemas.microsoft.com/office/drawing/2014/main" id="{447C46A3-736F-C471-A87A-86E3E3C6445D}"/>
              </a:ext>
            </a:extLst>
          </p:cNvPr>
          <p:cNvSpPr>
            <a:spLocks noGrp="1"/>
          </p:cNvSpPr>
          <p:nvPr>
            <p:ph type="sldNum" sz="quarter" idx="12"/>
          </p:nvPr>
        </p:nvSpPr>
        <p:spPr/>
        <p:txBody>
          <a:bodyPr/>
          <a:lstStyle/>
          <a:p>
            <a:fld id="{157D43A2-98E4-B24E-9228-7624BE346F8E}" type="slidenum">
              <a:rPr lang="cs-CZ" smtClean="0"/>
              <a:pPr/>
              <a:t>29</a:t>
            </a:fld>
            <a:endParaRPr lang="cs-CZ" dirty="0"/>
          </a:p>
        </p:txBody>
      </p:sp>
      <p:sp>
        <p:nvSpPr>
          <p:cNvPr id="4" name="Nadpis 3">
            <a:extLst>
              <a:ext uri="{FF2B5EF4-FFF2-40B4-BE49-F238E27FC236}">
                <a16:creationId xmlns:a16="http://schemas.microsoft.com/office/drawing/2014/main" id="{6ABF205C-AF3C-56BC-EA54-BBE17610DA13}"/>
              </a:ext>
            </a:extLst>
          </p:cNvPr>
          <p:cNvSpPr>
            <a:spLocks noGrp="1"/>
          </p:cNvSpPr>
          <p:nvPr>
            <p:ph type="title"/>
          </p:nvPr>
        </p:nvSpPr>
        <p:spPr>
          <a:xfrm>
            <a:off x="582706" y="381000"/>
            <a:ext cx="11104220" cy="917713"/>
          </a:xfrm>
        </p:spPr>
        <p:txBody>
          <a:bodyPr>
            <a:normAutofit/>
          </a:bodyPr>
          <a:lstStyle/>
          <a:p>
            <a:r>
              <a:rPr lang="cs-CZ" sz="3600" dirty="0"/>
              <a:t>Mimořádně rozsáhlé vyhledání informací</a:t>
            </a:r>
          </a:p>
        </p:txBody>
      </p:sp>
    </p:spTree>
    <p:extLst>
      <p:ext uri="{BB962C8B-B14F-4D97-AF65-F5344CB8AC3E}">
        <p14:creationId xmlns:p14="http://schemas.microsoft.com/office/powerpoint/2010/main" val="806192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BB44F08-5CC2-8E21-59D2-9039C177683B}"/>
              </a:ext>
            </a:extLst>
          </p:cNvPr>
          <p:cNvSpPr>
            <a:spLocks noGrp="1"/>
          </p:cNvSpPr>
          <p:nvPr>
            <p:ph idx="1"/>
          </p:nvPr>
        </p:nvSpPr>
        <p:spPr>
          <a:xfrm>
            <a:off x="422026" y="1483360"/>
            <a:ext cx="11264900" cy="4993640"/>
          </a:xfrm>
        </p:spPr>
        <p:txBody>
          <a:bodyPr/>
          <a:lstStyle/>
          <a:p>
            <a:r>
              <a:rPr lang="cs-CZ" dirty="0"/>
              <a:t>Doporučení ke kontrolám – chyby v přípravě kontrol</a:t>
            </a:r>
          </a:p>
          <a:p>
            <a:r>
              <a:rPr lang="cs-CZ" dirty="0"/>
              <a:t>Ochrana osobních údajů – anonymizace</a:t>
            </a:r>
          </a:p>
          <a:p>
            <a:r>
              <a:rPr lang="cs-CZ" dirty="0"/>
              <a:t>Postup při vyřizování žádostí – prvotní posouzení žádosti – odstranění vad</a:t>
            </a:r>
          </a:p>
          <a:p>
            <a:r>
              <a:rPr lang="cs-CZ" dirty="0"/>
              <a:t>Kumulace žádostí o informace o příjmech a námitek podjatostí</a:t>
            </a:r>
          </a:p>
          <a:p>
            <a:r>
              <a:rPr lang="cs-CZ" dirty="0"/>
              <a:t>Informace ze správních spisů</a:t>
            </a:r>
          </a:p>
          <a:p>
            <a:r>
              <a:rPr lang="cs-CZ" dirty="0"/>
              <a:t>Neexistující informace a vytváření nové informace</a:t>
            </a:r>
          </a:p>
          <a:p>
            <a:r>
              <a:rPr lang="cs-CZ" dirty="0"/>
              <a:t>Vytváření statistik</a:t>
            </a:r>
          </a:p>
          <a:p>
            <a:r>
              <a:rPr lang="cs-CZ" dirty="0"/>
              <a:t>Úhrada za mimořádně rozsáhlé vyhledávání</a:t>
            </a:r>
          </a:p>
        </p:txBody>
      </p:sp>
      <p:sp>
        <p:nvSpPr>
          <p:cNvPr id="3" name="Zástupný symbol pro číslo snímku 2">
            <a:extLst>
              <a:ext uri="{FF2B5EF4-FFF2-40B4-BE49-F238E27FC236}">
                <a16:creationId xmlns:a16="http://schemas.microsoft.com/office/drawing/2014/main" id="{F4FC0537-DCC9-67D9-3827-286DA0E43125}"/>
              </a:ext>
            </a:extLst>
          </p:cNvPr>
          <p:cNvSpPr>
            <a:spLocks noGrp="1"/>
          </p:cNvSpPr>
          <p:nvPr>
            <p:ph type="sldNum" sz="quarter" idx="12"/>
          </p:nvPr>
        </p:nvSpPr>
        <p:spPr/>
        <p:txBody>
          <a:bodyPr/>
          <a:lstStyle/>
          <a:p>
            <a:fld id="{157D43A2-98E4-B24E-9228-7624BE346F8E}" type="slidenum">
              <a:rPr lang="cs-CZ" smtClean="0"/>
              <a:pPr/>
              <a:t>3</a:t>
            </a:fld>
            <a:endParaRPr lang="cs-CZ" dirty="0"/>
          </a:p>
        </p:txBody>
      </p:sp>
      <p:sp>
        <p:nvSpPr>
          <p:cNvPr id="4" name="Nadpis 3">
            <a:extLst>
              <a:ext uri="{FF2B5EF4-FFF2-40B4-BE49-F238E27FC236}">
                <a16:creationId xmlns:a16="http://schemas.microsoft.com/office/drawing/2014/main" id="{407BCBD2-E60E-59B3-E7DA-4F0470B2DC06}"/>
              </a:ext>
            </a:extLst>
          </p:cNvPr>
          <p:cNvSpPr>
            <a:spLocks noGrp="1"/>
          </p:cNvSpPr>
          <p:nvPr>
            <p:ph type="title"/>
          </p:nvPr>
        </p:nvSpPr>
        <p:spPr>
          <a:xfrm>
            <a:off x="422026" y="254000"/>
            <a:ext cx="11264900" cy="1044713"/>
          </a:xfrm>
        </p:spPr>
        <p:txBody>
          <a:bodyPr/>
          <a:lstStyle/>
          <a:p>
            <a:r>
              <a:rPr lang="cs-CZ" dirty="0"/>
              <a:t>Program</a:t>
            </a:r>
          </a:p>
        </p:txBody>
      </p:sp>
    </p:spTree>
    <p:extLst>
      <p:ext uri="{BB962C8B-B14F-4D97-AF65-F5344CB8AC3E}">
        <p14:creationId xmlns:p14="http://schemas.microsoft.com/office/powerpoint/2010/main" val="25449726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F6B6F41-C4E2-FAC8-5C31-E30A7A6217BB}"/>
              </a:ext>
            </a:extLst>
          </p:cNvPr>
          <p:cNvSpPr>
            <a:spLocks noGrp="1"/>
          </p:cNvSpPr>
          <p:nvPr>
            <p:ph idx="1"/>
          </p:nvPr>
        </p:nvSpPr>
        <p:spPr/>
        <p:txBody>
          <a:bodyPr>
            <a:normAutofit fontScale="92500" lnSpcReduction="10000"/>
          </a:bodyPr>
          <a:lstStyle/>
          <a:p>
            <a:pPr marL="0" indent="0" algn="just">
              <a:buNone/>
            </a:pPr>
            <a:r>
              <a:rPr lang="cs-CZ" sz="2400" dirty="0"/>
              <a:t>O zvýšenou aktivitu povinného subjektu jde typicky tehdy, jestliže zaměstnanec pověřený vyřízením žádosti nebo zaměstnanci, kteří se na vyřízení žádosti podílejí, budou </a:t>
            </a:r>
            <a:r>
              <a:rPr lang="cs-CZ" sz="2400" b="1" dirty="0"/>
              <a:t>nuceni na delší dobu přerušit či odložit plnění svých ostatních úkolů a cíleně se po tuto dobu věnovat vyhledání informací </a:t>
            </a:r>
            <a:r>
              <a:rPr lang="cs-CZ" sz="2400" dirty="0"/>
              <a:t>(vyřizování žádosti o informace).</a:t>
            </a:r>
          </a:p>
          <a:p>
            <a:pPr marL="0" indent="0" algn="just">
              <a:buNone/>
            </a:pPr>
            <a:endParaRPr lang="cs-CZ" sz="2600" b="1" dirty="0"/>
          </a:p>
          <a:p>
            <a:pPr marL="0" indent="0" algn="just">
              <a:buNone/>
            </a:pPr>
            <a:r>
              <a:rPr lang="cs-CZ" sz="2600" b="1" dirty="0"/>
              <a:t>Mimořádná rozsáhlost – posuzována na základě různých kritérií</a:t>
            </a:r>
          </a:p>
          <a:p>
            <a:pPr marL="358775" indent="-358775" algn="just">
              <a:buNone/>
            </a:pPr>
            <a:r>
              <a:rPr lang="cs-CZ" sz="2400" b="1" dirty="0"/>
              <a:t>–  </a:t>
            </a:r>
            <a:r>
              <a:rPr lang="cs-CZ" sz="2400" u="sng" dirty="0"/>
              <a:t>nemůže být obecně vyčíslena počtem hodin</a:t>
            </a:r>
            <a:r>
              <a:rPr lang="cs-CZ" sz="2400" dirty="0"/>
              <a:t>, tzn. nelze říci, že za všech okolností bude podmínka splněna např. tehdy, když vyhledání informací trvalo 10 a více hodin – při posuzování je </a:t>
            </a:r>
            <a:r>
              <a:rPr lang="cs-CZ" sz="2400" u="sng" dirty="0"/>
              <a:t>nutné vždy zohlednit konkrétní podmínky u každého povinného subjektu</a:t>
            </a:r>
            <a:r>
              <a:rPr lang="cs-CZ" sz="2400" dirty="0"/>
              <a:t> – tato doba může být u každého povinného subjektu jiná (viz rozsudek NSS ze dne 3. 2. 2021, č. j. 4 As 225/2020-44) -- nelze proto vyloučit, že  mimořádně rozsáhlé vyhledání informací bude dáno i při vyhledávání informace např. po dobu 2 hodin, jestliže se bude jednat o takový povinný subjekt, který z objektivních důvodů může považovat i takové vyhledání za mimořádně rozsáhlé.</a:t>
            </a:r>
          </a:p>
        </p:txBody>
      </p:sp>
      <p:sp>
        <p:nvSpPr>
          <p:cNvPr id="3" name="Zástupný symbol pro číslo snímku 2">
            <a:extLst>
              <a:ext uri="{FF2B5EF4-FFF2-40B4-BE49-F238E27FC236}">
                <a16:creationId xmlns:a16="http://schemas.microsoft.com/office/drawing/2014/main" id="{D35597BF-F857-81D6-0973-3ADE27330DB2}"/>
              </a:ext>
            </a:extLst>
          </p:cNvPr>
          <p:cNvSpPr>
            <a:spLocks noGrp="1"/>
          </p:cNvSpPr>
          <p:nvPr>
            <p:ph type="sldNum" sz="quarter" idx="12"/>
          </p:nvPr>
        </p:nvSpPr>
        <p:spPr/>
        <p:txBody>
          <a:bodyPr/>
          <a:lstStyle/>
          <a:p>
            <a:fld id="{157D43A2-98E4-B24E-9228-7624BE346F8E}" type="slidenum">
              <a:rPr lang="cs-CZ" smtClean="0"/>
              <a:pPr/>
              <a:t>30</a:t>
            </a:fld>
            <a:endParaRPr lang="cs-CZ" dirty="0"/>
          </a:p>
        </p:txBody>
      </p:sp>
      <p:sp>
        <p:nvSpPr>
          <p:cNvPr id="4" name="Nadpis 3">
            <a:extLst>
              <a:ext uri="{FF2B5EF4-FFF2-40B4-BE49-F238E27FC236}">
                <a16:creationId xmlns:a16="http://schemas.microsoft.com/office/drawing/2014/main" id="{5059A3C9-8F9B-2797-4E6B-F7AD701860F9}"/>
              </a:ext>
            </a:extLst>
          </p:cNvPr>
          <p:cNvSpPr>
            <a:spLocks noGrp="1"/>
          </p:cNvSpPr>
          <p:nvPr>
            <p:ph type="title"/>
          </p:nvPr>
        </p:nvSpPr>
        <p:spPr/>
        <p:txBody>
          <a:bodyPr>
            <a:noAutofit/>
          </a:bodyPr>
          <a:lstStyle/>
          <a:p>
            <a:r>
              <a:rPr lang="cs-CZ" sz="3600" dirty="0"/>
              <a:t>Mimořádně rozsáhlé vyhledání informací</a:t>
            </a:r>
          </a:p>
        </p:txBody>
      </p:sp>
    </p:spTree>
    <p:extLst>
      <p:ext uri="{BB962C8B-B14F-4D97-AF65-F5344CB8AC3E}">
        <p14:creationId xmlns:p14="http://schemas.microsoft.com/office/powerpoint/2010/main" val="38392115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8E95A16-01ED-94B7-EE87-B668FA300C38}"/>
              </a:ext>
            </a:extLst>
          </p:cNvPr>
          <p:cNvSpPr>
            <a:spLocks noGrp="1"/>
          </p:cNvSpPr>
          <p:nvPr>
            <p:ph idx="1"/>
          </p:nvPr>
        </p:nvSpPr>
        <p:spPr/>
        <p:txBody>
          <a:bodyPr>
            <a:normAutofit fontScale="92500" lnSpcReduction="20000"/>
          </a:bodyPr>
          <a:lstStyle/>
          <a:p>
            <a:pPr marL="0" indent="0" algn="just">
              <a:buNone/>
            </a:pPr>
            <a:r>
              <a:rPr lang="cs-CZ" sz="2600" dirty="0"/>
              <a:t>V praxi – </a:t>
            </a:r>
            <a:r>
              <a:rPr lang="cs-CZ" sz="2600" b="1" dirty="0"/>
              <a:t>obvykle se akceptuje </a:t>
            </a:r>
            <a:r>
              <a:rPr lang="cs-CZ" sz="2600" b="1" u="sng" dirty="0"/>
              <a:t>doba nad 4 hodiny, tj. nad ½ pracovního dne</a:t>
            </a:r>
            <a:r>
              <a:rPr lang="cs-CZ" sz="2600" dirty="0"/>
              <a:t>  </a:t>
            </a:r>
            <a:br>
              <a:rPr lang="cs-CZ" sz="2600" dirty="0"/>
            </a:br>
            <a:r>
              <a:rPr lang="cs-CZ" sz="2600" dirty="0"/>
              <a:t>(v rozsudku NSS ze dne 24.6.2020, č.j. 6 As 63/202-18 byla ale akceptována i doba 3 hodin mimořádně rozsáhlého vyhledávání)</a:t>
            </a:r>
          </a:p>
          <a:p>
            <a:pPr marL="0" indent="0" algn="just">
              <a:buNone/>
            </a:pPr>
            <a:r>
              <a:rPr lang="cs-CZ" sz="2400" b="1" dirty="0"/>
              <a:t>Nezbytnost mimořádně rozsáhlého vyhledání informací – zpravidla vyplývá již </a:t>
            </a:r>
            <a:br>
              <a:rPr lang="cs-CZ" sz="2400" b="1" dirty="0"/>
            </a:br>
            <a:r>
              <a:rPr lang="cs-CZ" sz="2400" b="1" dirty="0"/>
              <a:t>ze samotné žádosti o poskytnutí informace, např.: </a:t>
            </a:r>
          </a:p>
          <a:p>
            <a:pPr marL="447675" indent="-447675" algn="just">
              <a:buNone/>
            </a:pPr>
            <a:r>
              <a:rPr lang="cs-CZ" sz="2400" dirty="0"/>
              <a:t>– 	požadováno poskytnutí velkého množství různorodých (typově odlišných) informací, které povinný subjekt nemá shromážděny na jednom místě a pro jejichž vyhledání bude nucen vyvinout zvýšenou aktivitu (vyhledání bude vyžadovat provedení obsáhlých a časově náročných rešerší např. v archivovaných spisech nebo v písemnostech uložených na různých místech)</a:t>
            </a:r>
          </a:p>
          <a:p>
            <a:pPr marL="447675" indent="-447675" algn="just">
              <a:buNone/>
            </a:pPr>
            <a:r>
              <a:rPr lang="cs-CZ" sz="2400" dirty="0"/>
              <a:t>-    požadovány sice informace související (stejné), avšak vzhledem k jiným objektivním okolnostem bude poskytnutí vyžadovat rozsáhlou činnost povinného subjektu (např. pokud jde o velmi starou informaci, u níž není přesně známo, na kterém místě je uložena, informace mohou být shromážděny na jednom místě, povinný subjekt však bude muset ke zpracování odpovědi na žádost vynaložit zvýšenou aktivitu při jejich roztřídění, nebo budou umístěny na různých úřadovnách povinného subjektu)</a:t>
            </a:r>
          </a:p>
          <a:p>
            <a:pPr marL="447675" indent="-447675" algn="just">
              <a:buNone/>
            </a:pPr>
            <a:endParaRPr lang="cs-CZ" sz="2400" dirty="0"/>
          </a:p>
          <a:p>
            <a:pPr marL="538163" indent="-538163" algn="just">
              <a:buNone/>
              <a:tabLst>
                <a:tab pos="358775" algn="l"/>
              </a:tabLst>
            </a:pPr>
            <a:endParaRPr lang="cs-CZ" sz="2200" dirty="0"/>
          </a:p>
        </p:txBody>
      </p:sp>
      <p:sp>
        <p:nvSpPr>
          <p:cNvPr id="3" name="Zástupný symbol pro číslo snímku 2">
            <a:extLst>
              <a:ext uri="{FF2B5EF4-FFF2-40B4-BE49-F238E27FC236}">
                <a16:creationId xmlns:a16="http://schemas.microsoft.com/office/drawing/2014/main" id="{CB4D1341-205B-F390-E179-E7749AABCEF9}"/>
              </a:ext>
            </a:extLst>
          </p:cNvPr>
          <p:cNvSpPr>
            <a:spLocks noGrp="1"/>
          </p:cNvSpPr>
          <p:nvPr>
            <p:ph type="sldNum" sz="quarter" idx="12"/>
          </p:nvPr>
        </p:nvSpPr>
        <p:spPr/>
        <p:txBody>
          <a:bodyPr/>
          <a:lstStyle/>
          <a:p>
            <a:fld id="{157D43A2-98E4-B24E-9228-7624BE346F8E}" type="slidenum">
              <a:rPr lang="cs-CZ" smtClean="0"/>
              <a:pPr/>
              <a:t>31</a:t>
            </a:fld>
            <a:endParaRPr lang="cs-CZ" dirty="0"/>
          </a:p>
        </p:txBody>
      </p:sp>
      <p:sp>
        <p:nvSpPr>
          <p:cNvPr id="4" name="Nadpis 3">
            <a:extLst>
              <a:ext uri="{FF2B5EF4-FFF2-40B4-BE49-F238E27FC236}">
                <a16:creationId xmlns:a16="http://schemas.microsoft.com/office/drawing/2014/main" id="{38850D06-60A2-7A0E-C380-A4895669AFA9}"/>
              </a:ext>
            </a:extLst>
          </p:cNvPr>
          <p:cNvSpPr>
            <a:spLocks noGrp="1"/>
          </p:cNvSpPr>
          <p:nvPr>
            <p:ph type="title"/>
          </p:nvPr>
        </p:nvSpPr>
        <p:spPr/>
        <p:txBody>
          <a:bodyPr>
            <a:normAutofit/>
          </a:bodyPr>
          <a:lstStyle/>
          <a:p>
            <a:r>
              <a:rPr lang="cs-CZ" sz="3600" dirty="0"/>
              <a:t>Mimořádně rozsáhlé vyhledání informací</a:t>
            </a:r>
          </a:p>
        </p:txBody>
      </p:sp>
    </p:spTree>
    <p:extLst>
      <p:ext uri="{BB962C8B-B14F-4D97-AF65-F5344CB8AC3E}">
        <p14:creationId xmlns:p14="http://schemas.microsoft.com/office/powerpoint/2010/main" val="17678785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88DE754-8AE5-3814-3516-80354012A0E2}"/>
              </a:ext>
            </a:extLst>
          </p:cNvPr>
          <p:cNvSpPr>
            <a:spLocks noGrp="1"/>
          </p:cNvSpPr>
          <p:nvPr>
            <p:ph idx="1"/>
          </p:nvPr>
        </p:nvSpPr>
        <p:spPr/>
        <p:txBody>
          <a:bodyPr>
            <a:normAutofit/>
          </a:bodyPr>
          <a:lstStyle/>
          <a:p>
            <a:pPr algn="just">
              <a:buFontTx/>
              <a:buChar char="-"/>
            </a:pPr>
            <a:r>
              <a:rPr lang="cs-CZ" sz="2200" dirty="0"/>
              <a:t>požadováno sice poskytnutí jedné konkrétní informace nebo několika málo konkrétních informací, avšak s ohledem na objektivní okolnosti bude jejich vyhledání a poskytnutí vyžadovat mimořádně rozsáhlou vyhledávací činnost</a:t>
            </a:r>
          </a:p>
          <a:p>
            <a:pPr marL="0" indent="0" algn="just">
              <a:buNone/>
            </a:pPr>
            <a:r>
              <a:rPr lang="cs-CZ" sz="2400" b="1" dirty="0"/>
              <a:t>                                                                  x</a:t>
            </a:r>
          </a:p>
          <a:p>
            <a:pPr marL="0" indent="0" algn="just">
              <a:buNone/>
            </a:pPr>
            <a:r>
              <a:rPr lang="cs-CZ" sz="2200" b="1" dirty="0"/>
              <a:t>Ale ani množství informací (dokumentů) vydaných žadateli však bez dalšího není hlediskem pro určení, zda se jednalo o mimořádně rozsáhlé vyhledávání  - </a:t>
            </a:r>
            <a:r>
              <a:rPr lang="cs-CZ" sz="2200" dirty="0"/>
              <a:t>např. žadateli bude nakonec poskytnut jeden dokument nebo jen několik málo údajů, avšak jejich shromáždění objektivně vyžadovalo mimořádně rozsáhlé vyhledávání (např. žádost o poskytnutí veškeré korespondence povinného subjektu k určité otázce za delší časový úsek, jejíž vyhledání může být mimořádně rozsáhlé, avšak ve výsledku se může ukázat, že korespondence proběhla jen několika málo listinami </a:t>
            </a:r>
          </a:p>
          <a:p>
            <a:pPr marL="0" indent="0" algn="just">
              <a:buNone/>
            </a:pPr>
            <a:endParaRPr lang="cs-CZ" sz="2400" b="1" dirty="0"/>
          </a:p>
        </p:txBody>
      </p:sp>
      <p:sp>
        <p:nvSpPr>
          <p:cNvPr id="3" name="Zástupný symbol pro číslo snímku 2">
            <a:extLst>
              <a:ext uri="{FF2B5EF4-FFF2-40B4-BE49-F238E27FC236}">
                <a16:creationId xmlns:a16="http://schemas.microsoft.com/office/drawing/2014/main" id="{0F0A7A6F-591F-1FA7-B6BD-C4DDC3072DA2}"/>
              </a:ext>
            </a:extLst>
          </p:cNvPr>
          <p:cNvSpPr>
            <a:spLocks noGrp="1"/>
          </p:cNvSpPr>
          <p:nvPr>
            <p:ph type="sldNum" sz="quarter" idx="12"/>
          </p:nvPr>
        </p:nvSpPr>
        <p:spPr/>
        <p:txBody>
          <a:bodyPr/>
          <a:lstStyle/>
          <a:p>
            <a:fld id="{157D43A2-98E4-B24E-9228-7624BE346F8E}" type="slidenum">
              <a:rPr lang="cs-CZ" smtClean="0"/>
              <a:pPr/>
              <a:t>32</a:t>
            </a:fld>
            <a:endParaRPr lang="cs-CZ" dirty="0"/>
          </a:p>
        </p:txBody>
      </p:sp>
      <p:sp>
        <p:nvSpPr>
          <p:cNvPr id="4" name="Nadpis 3">
            <a:extLst>
              <a:ext uri="{FF2B5EF4-FFF2-40B4-BE49-F238E27FC236}">
                <a16:creationId xmlns:a16="http://schemas.microsoft.com/office/drawing/2014/main" id="{792C25BF-742F-CF30-1D45-BB29EE934103}"/>
              </a:ext>
            </a:extLst>
          </p:cNvPr>
          <p:cNvSpPr>
            <a:spLocks noGrp="1"/>
          </p:cNvSpPr>
          <p:nvPr>
            <p:ph type="title"/>
          </p:nvPr>
        </p:nvSpPr>
        <p:spPr>
          <a:xfrm>
            <a:off x="600634" y="448235"/>
            <a:ext cx="11086291" cy="850478"/>
          </a:xfrm>
        </p:spPr>
        <p:txBody>
          <a:bodyPr>
            <a:normAutofit/>
          </a:bodyPr>
          <a:lstStyle/>
          <a:p>
            <a:r>
              <a:rPr lang="cs-CZ" sz="3600" dirty="0"/>
              <a:t>Mimořádně rozsáhlé vyhledání informací</a:t>
            </a:r>
          </a:p>
        </p:txBody>
      </p:sp>
    </p:spTree>
    <p:extLst>
      <p:ext uri="{BB962C8B-B14F-4D97-AF65-F5344CB8AC3E}">
        <p14:creationId xmlns:p14="http://schemas.microsoft.com/office/powerpoint/2010/main" val="36785639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8A931DE-E577-B292-7B5E-2DB809F0D462}"/>
              </a:ext>
            </a:extLst>
          </p:cNvPr>
          <p:cNvSpPr>
            <a:spLocks noGrp="1"/>
          </p:cNvSpPr>
          <p:nvPr>
            <p:ph idx="1"/>
          </p:nvPr>
        </p:nvSpPr>
        <p:spPr/>
        <p:txBody>
          <a:bodyPr>
            <a:normAutofit lnSpcReduction="10000"/>
          </a:bodyPr>
          <a:lstStyle/>
          <a:p>
            <a:pPr marL="0" indent="0" algn="just">
              <a:buNone/>
            </a:pPr>
            <a:r>
              <a:rPr lang="cs-CZ" b="1" dirty="0"/>
              <a:t>§ 17 odst. 3 </a:t>
            </a:r>
            <a:r>
              <a:rPr lang="cs-CZ" b="1" dirty="0" err="1"/>
              <a:t>InfZ</a:t>
            </a:r>
            <a:r>
              <a:rPr lang="cs-CZ" b="1" dirty="0"/>
              <a:t> – </a:t>
            </a:r>
            <a:r>
              <a:rPr lang="cs-CZ" dirty="0"/>
              <a:t>v případě, že bude povinný subjekt za poskytnutí informace požadovat úhradu – </a:t>
            </a:r>
            <a:r>
              <a:rPr lang="cs-CZ" b="1" dirty="0"/>
              <a:t>žadateli </a:t>
            </a:r>
            <a:r>
              <a:rPr lang="cs-CZ" u="sng" dirty="0"/>
              <a:t>před poskytnutím informace </a:t>
            </a:r>
            <a:r>
              <a:rPr lang="cs-CZ" dirty="0"/>
              <a:t>tuto skutečnost </a:t>
            </a:r>
            <a:r>
              <a:rPr lang="cs-CZ" b="1" u="sng" dirty="0"/>
              <a:t>oznámí písemně spolu s výší úhrady </a:t>
            </a:r>
          </a:p>
          <a:p>
            <a:pPr marL="0" indent="0" algn="just">
              <a:buNone/>
            </a:pPr>
            <a:r>
              <a:rPr lang="cs-CZ" b="1" dirty="0"/>
              <a:t>Zákon sice výslovně nestanoví lhůtu, ve které má povinný subjekt žadateli písemně oznámit, že bude za poskytnutí informace požadovat úhradu – z dikce „před poskytnutím informace“ je však dovozována </a:t>
            </a:r>
            <a:r>
              <a:rPr lang="cs-CZ" b="1" dirty="0">
                <a:solidFill>
                  <a:srgbClr val="FF0000"/>
                </a:solidFill>
              </a:rPr>
              <a:t>lhůta 15 dnů ode dne přijetí žádosti nebo od jejího doplnění nebo upřesnění</a:t>
            </a:r>
            <a:r>
              <a:rPr lang="cs-CZ" b="1" dirty="0"/>
              <a:t>, </a:t>
            </a:r>
            <a:r>
              <a:rPr lang="cs-CZ" dirty="0"/>
              <a:t>když podle § 14 odst. 5 písm. d) </a:t>
            </a:r>
            <a:r>
              <a:rPr lang="cs-CZ" dirty="0" err="1"/>
              <a:t>InfZ</a:t>
            </a:r>
            <a:r>
              <a:rPr lang="cs-CZ" dirty="0"/>
              <a:t> je povinný subjekt, nerozhodne-li o odmítnutí žádosti podle § 15, povinen informaci poskytnout v souladu se žádostí do 15 dnů ode dne přijetí žádosti nebo ode dne jejího doplnění nebo upřesnění</a:t>
            </a:r>
            <a:endParaRPr lang="cs-CZ" b="1" dirty="0"/>
          </a:p>
        </p:txBody>
      </p:sp>
      <p:sp>
        <p:nvSpPr>
          <p:cNvPr id="3" name="Zástupný symbol pro číslo snímku 2">
            <a:extLst>
              <a:ext uri="{FF2B5EF4-FFF2-40B4-BE49-F238E27FC236}">
                <a16:creationId xmlns:a16="http://schemas.microsoft.com/office/drawing/2014/main" id="{AE42200F-F93D-8ED1-9C6B-70A4A2311B45}"/>
              </a:ext>
            </a:extLst>
          </p:cNvPr>
          <p:cNvSpPr>
            <a:spLocks noGrp="1"/>
          </p:cNvSpPr>
          <p:nvPr>
            <p:ph type="sldNum" sz="quarter" idx="12"/>
          </p:nvPr>
        </p:nvSpPr>
        <p:spPr/>
        <p:txBody>
          <a:bodyPr/>
          <a:lstStyle/>
          <a:p>
            <a:fld id="{157D43A2-98E4-B24E-9228-7624BE346F8E}" type="slidenum">
              <a:rPr lang="cs-CZ" smtClean="0"/>
              <a:pPr/>
              <a:t>33</a:t>
            </a:fld>
            <a:endParaRPr lang="cs-CZ" dirty="0"/>
          </a:p>
        </p:txBody>
      </p:sp>
      <p:sp>
        <p:nvSpPr>
          <p:cNvPr id="4" name="Nadpis 3">
            <a:extLst>
              <a:ext uri="{FF2B5EF4-FFF2-40B4-BE49-F238E27FC236}">
                <a16:creationId xmlns:a16="http://schemas.microsoft.com/office/drawing/2014/main" id="{AFCEDB91-88F2-4781-D494-A60744D7DB7B}"/>
              </a:ext>
            </a:extLst>
          </p:cNvPr>
          <p:cNvSpPr>
            <a:spLocks noGrp="1"/>
          </p:cNvSpPr>
          <p:nvPr>
            <p:ph type="title"/>
          </p:nvPr>
        </p:nvSpPr>
        <p:spPr/>
        <p:txBody>
          <a:bodyPr>
            <a:noAutofit/>
          </a:bodyPr>
          <a:lstStyle/>
          <a:p>
            <a:r>
              <a:rPr lang="cs-CZ" sz="3200" dirty="0"/>
              <a:t>Písemné oznámení povinného subjektu, že bude za poskytnutí informace požadovat úhradu</a:t>
            </a:r>
          </a:p>
        </p:txBody>
      </p:sp>
    </p:spTree>
    <p:extLst>
      <p:ext uri="{BB962C8B-B14F-4D97-AF65-F5344CB8AC3E}">
        <p14:creationId xmlns:p14="http://schemas.microsoft.com/office/powerpoint/2010/main" val="39673131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05F55FD-ED92-9B1B-7D08-DD0A5476B09D}"/>
              </a:ext>
            </a:extLst>
          </p:cNvPr>
          <p:cNvSpPr>
            <a:spLocks noGrp="1"/>
          </p:cNvSpPr>
          <p:nvPr>
            <p:ph idx="1"/>
          </p:nvPr>
        </p:nvSpPr>
        <p:spPr/>
        <p:txBody>
          <a:bodyPr>
            <a:normAutofit lnSpcReduction="10000"/>
          </a:bodyPr>
          <a:lstStyle/>
          <a:p>
            <a:pPr marL="0" indent="0">
              <a:buNone/>
            </a:pPr>
            <a:r>
              <a:rPr lang="cs-CZ" b="1" dirty="0">
                <a:solidFill>
                  <a:srgbClr val="FF0000"/>
                </a:solidFill>
              </a:rPr>
              <a:t>Písemné oznámení o výši úhrady</a:t>
            </a:r>
          </a:p>
          <a:p>
            <a:pPr marL="358775" indent="-358775" algn="just">
              <a:buNone/>
            </a:pPr>
            <a:r>
              <a:rPr lang="cs-CZ" b="1" dirty="0"/>
              <a:t>- 	</a:t>
            </a:r>
            <a:r>
              <a:rPr lang="cs-CZ" sz="2400" b="1" dirty="0"/>
              <a:t>musí z něho být zřejmé, na základě jakých skutečností a jakým způsobem byla výše úhrady povinným subjektem vyčíslena </a:t>
            </a:r>
            <a:r>
              <a:rPr lang="cs-CZ" sz="2400" dirty="0"/>
              <a:t>(je třeba věnovat pozornost náležitému odůvodnění tak, aby bylo možno v rámci stížnostního řízení přezkoumat)</a:t>
            </a:r>
          </a:p>
          <a:p>
            <a:pPr marL="358775" indent="-358775" algn="just">
              <a:buFontTx/>
              <a:buChar char="-"/>
              <a:tabLst>
                <a:tab pos="358775" algn="l"/>
              </a:tabLst>
            </a:pPr>
            <a:r>
              <a:rPr lang="cs-CZ" sz="2400" b="1" dirty="0"/>
              <a:t>musí obsahovat poučení o možnosti podat proti požadavku úhrady nákladů za poskytnutí informace stížnost podle § 16a odst. 1 písm. d) </a:t>
            </a:r>
            <a:r>
              <a:rPr lang="cs-CZ" sz="2400" b="1" dirty="0" err="1"/>
              <a:t>InfZ</a:t>
            </a:r>
            <a:r>
              <a:rPr lang="cs-CZ" sz="2400" b="1" dirty="0"/>
              <a:t>, ze kterého je patrné </a:t>
            </a:r>
          </a:p>
          <a:p>
            <a:pPr marL="1792288" indent="269875" algn="just"/>
            <a:r>
              <a:rPr lang="cs-CZ" sz="2400" dirty="0"/>
              <a:t>v jaké lhůtě lze stížnost podat</a:t>
            </a:r>
          </a:p>
          <a:p>
            <a:pPr marL="1792288" indent="269875" algn="just"/>
            <a:r>
              <a:rPr lang="cs-CZ" sz="2400" dirty="0"/>
              <a:t>od kterého dne se tato lhůta počítá</a:t>
            </a:r>
          </a:p>
          <a:p>
            <a:pPr marL="1792288" indent="269875" algn="just"/>
            <a:r>
              <a:rPr lang="cs-CZ" sz="2400" dirty="0"/>
              <a:t>který nadřízený orgán o ní rozhoduje</a:t>
            </a:r>
          </a:p>
          <a:p>
            <a:pPr marL="1792288" indent="269875" algn="just"/>
            <a:r>
              <a:rPr lang="cs-CZ" sz="2400" dirty="0"/>
              <a:t>u kterého povinného subjektu se podává</a:t>
            </a:r>
          </a:p>
          <a:p>
            <a:pPr marL="1792288" indent="269875" algn="just"/>
            <a:endParaRPr lang="cs-CZ" dirty="0"/>
          </a:p>
        </p:txBody>
      </p:sp>
      <p:sp>
        <p:nvSpPr>
          <p:cNvPr id="3" name="Zástupný symbol pro číslo snímku 2">
            <a:extLst>
              <a:ext uri="{FF2B5EF4-FFF2-40B4-BE49-F238E27FC236}">
                <a16:creationId xmlns:a16="http://schemas.microsoft.com/office/drawing/2014/main" id="{6C2AAB69-3A89-D8A0-87CC-3F1821D9C536}"/>
              </a:ext>
            </a:extLst>
          </p:cNvPr>
          <p:cNvSpPr>
            <a:spLocks noGrp="1"/>
          </p:cNvSpPr>
          <p:nvPr>
            <p:ph type="sldNum" sz="quarter" idx="12"/>
          </p:nvPr>
        </p:nvSpPr>
        <p:spPr/>
        <p:txBody>
          <a:bodyPr/>
          <a:lstStyle/>
          <a:p>
            <a:fld id="{157D43A2-98E4-B24E-9228-7624BE346F8E}" type="slidenum">
              <a:rPr lang="cs-CZ" smtClean="0"/>
              <a:pPr/>
              <a:t>34</a:t>
            </a:fld>
            <a:endParaRPr lang="cs-CZ" dirty="0"/>
          </a:p>
        </p:txBody>
      </p:sp>
      <p:sp>
        <p:nvSpPr>
          <p:cNvPr id="4" name="Nadpis 3">
            <a:extLst>
              <a:ext uri="{FF2B5EF4-FFF2-40B4-BE49-F238E27FC236}">
                <a16:creationId xmlns:a16="http://schemas.microsoft.com/office/drawing/2014/main" id="{33B5D087-45D4-0623-E17B-CC6B8FC93539}"/>
              </a:ext>
            </a:extLst>
          </p:cNvPr>
          <p:cNvSpPr>
            <a:spLocks noGrp="1"/>
          </p:cNvSpPr>
          <p:nvPr>
            <p:ph type="title"/>
          </p:nvPr>
        </p:nvSpPr>
        <p:spPr/>
        <p:txBody>
          <a:bodyPr>
            <a:noAutofit/>
          </a:bodyPr>
          <a:lstStyle/>
          <a:p>
            <a:r>
              <a:rPr lang="cs-CZ" sz="3200" dirty="0"/>
              <a:t>Písemné oznámení povinného subjektu, že bude za poskytnutí informace požadovat úhradu</a:t>
            </a:r>
          </a:p>
        </p:txBody>
      </p:sp>
    </p:spTree>
    <p:extLst>
      <p:ext uri="{BB962C8B-B14F-4D97-AF65-F5344CB8AC3E}">
        <p14:creationId xmlns:p14="http://schemas.microsoft.com/office/powerpoint/2010/main" val="17821961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B0F910A-ED8B-DA68-6832-9CDDA92137C5}"/>
              </a:ext>
            </a:extLst>
          </p:cNvPr>
          <p:cNvSpPr>
            <a:spLocks noGrp="1"/>
          </p:cNvSpPr>
          <p:nvPr>
            <p:ph idx="1"/>
          </p:nvPr>
        </p:nvSpPr>
        <p:spPr/>
        <p:txBody>
          <a:bodyPr>
            <a:normAutofit/>
          </a:bodyPr>
          <a:lstStyle/>
          <a:p>
            <a:pPr marL="0" indent="0" algn="just">
              <a:buNone/>
            </a:pPr>
            <a:r>
              <a:rPr lang="cs-CZ" b="1" dirty="0"/>
              <a:t>Nesplní-li povinný subjekt vůči žadateli oznamovací povinnost podle odstavce 3 – </a:t>
            </a:r>
            <a:r>
              <a:rPr lang="cs-CZ" b="1" dirty="0">
                <a:solidFill>
                  <a:srgbClr val="FF0000"/>
                </a:solidFill>
              </a:rPr>
              <a:t>ztrácí nárok na úhradu nákladů  </a:t>
            </a:r>
            <a:r>
              <a:rPr lang="cs-CZ" dirty="0">
                <a:solidFill>
                  <a:srgbClr val="FF0000"/>
                </a:solidFill>
              </a:rPr>
              <a:t>(§ 17 odst. 4 </a:t>
            </a:r>
            <a:r>
              <a:rPr lang="cs-CZ" dirty="0" err="1">
                <a:solidFill>
                  <a:srgbClr val="FF0000"/>
                </a:solidFill>
              </a:rPr>
              <a:t>InfZ</a:t>
            </a:r>
            <a:r>
              <a:rPr lang="cs-CZ" dirty="0">
                <a:solidFill>
                  <a:srgbClr val="FF0000"/>
                </a:solidFill>
              </a:rPr>
              <a:t>)</a:t>
            </a:r>
            <a:endParaRPr lang="cs-CZ" b="1" dirty="0">
              <a:solidFill>
                <a:srgbClr val="FF0000"/>
              </a:solidFill>
            </a:endParaRPr>
          </a:p>
          <a:p>
            <a:pPr marL="0" indent="0" algn="just">
              <a:buNone/>
            </a:pPr>
            <a:r>
              <a:rPr lang="cs-CZ" b="1" dirty="0">
                <a:solidFill>
                  <a:srgbClr val="FF0000"/>
                </a:solidFill>
              </a:rPr>
              <a:t>Poskytnutí informace je podmíněno zaplacením požadované úhrady.</a:t>
            </a:r>
          </a:p>
          <a:p>
            <a:pPr marL="0" indent="0" algn="just">
              <a:buNone/>
            </a:pPr>
            <a:r>
              <a:rPr lang="cs-CZ" b="1" dirty="0">
                <a:solidFill>
                  <a:srgbClr val="002060"/>
                </a:solidFill>
              </a:rPr>
              <a:t>Pokud žadatel do 60 dnů ode dne oznámení výše požadované úhrady úhradu nezaplatí, </a:t>
            </a:r>
            <a:r>
              <a:rPr lang="cs-CZ" b="1" u="sng" dirty="0">
                <a:solidFill>
                  <a:srgbClr val="002060"/>
                </a:solidFill>
              </a:rPr>
              <a:t>povinný subjekt žádost odloží.</a:t>
            </a:r>
          </a:p>
          <a:p>
            <a:pPr marL="0" indent="0" algn="just">
              <a:buNone/>
            </a:pPr>
            <a:endParaRPr lang="cs-CZ" b="1" u="sng" dirty="0">
              <a:solidFill>
                <a:srgbClr val="002060"/>
              </a:solidFill>
            </a:endParaRPr>
          </a:p>
          <a:p>
            <a:pPr marL="0" indent="0" algn="just">
              <a:buNone/>
            </a:pPr>
            <a:r>
              <a:rPr lang="cs-CZ" dirty="0">
                <a:solidFill>
                  <a:srgbClr val="002060"/>
                </a:solidFill>
              </a:rPr>
              <a:t>Po dobu vyřizování stížnosti proti výši požadované úhrady lhůta 60 dnů neběží.</a:t>
            </a:r>
          </a:p>
          <a:p>
            <a:pPr marL="0" indent="0">
              <a:buNone/>
            </a:pPr>
            <a:endParaRPr lang="cs-CZ" dirty="0"/>
          </a:p>
        </p:txBody>
      </p:sp>
      <p:sp>
        <p:nvSpPr>
          <p:cNvPr id="3" name="Zástupný symbol pro číslo snímku 2">
            <a:extLst>
              <a:ext uri="{FF2B5EF4-FFF2-40B4-BE49-F238E27FC236}">
                <a16:creationId xmlns:a16="http://schemas.microsoft.com/office/drawing/2014/main" id="{B5FBAF3B-DD2F-3ED8-DA1C-B6E588A60CCF}"/>
              </a:ext>
            </a:extLst>
          </p:cNvPr>
          <p:cNvSpPr>
            <a:spLocks noGrp="1"/>
          </p:cNvSpPr>
          <p:nvPr>
            <p:ph type="sldNum" sz="quarter" idx="12"/>
          </p:nvPr>
        </p:nvSpPr>
        <p:spPr/>
        <p:txBody>
          <a:bodyPr/>
          <a:lstStyle/>
          <a:p>
            <a:fld id="{157D43A2-98E4-B24E-9228-7624BE346F8E}" type="slidenum">
              <a:rPr lang="cs-CZ" smtClean="0"/>
              <a:pPr/>
              <a:t>35</a:t>
            </a:fld>
            <a:endParaRPr lang="cs-CZ" dirty="0"/>
          </a:p>
        </p:txBody>
      </p:sp>
      <p:sp>
        <p:nvSpPr>
          <p:cNvPr id="4" name="Nadpis 3">
            <a:extLst>
              <a:ext uri="{FF2B5EF4-FFF2-40B4-BE49-F238E27FC236}">
                <a16:creationId xmlns:a16="http://schemas.microsoft.com/office/drawing/2014/main" id="{185BEC2C-9CC7-EB6B-4DD2-89BEECE9A276}"/>
              </a:ext>
            </a:extLst>
          </p:cNvPr>
          <p:cNvSpPr>
            <a:spLocks noGrp="1"/>
          </p:cNvSpPr>
          <p:nvPr>
            <p:ph type="title"/>
          </p:nvPr>
        </p:nvSpPr>
        <p:spPr/>
        <p:txBody>
          <a:bodyPr>
            <a:noAutofit/>
          </a:bodyPr>
          <a:lstStyle/>
          <a:p>
            <a:r>
              <a:rPr lang="cs-CZ" sz="3200" dirty="0"/>
              <a:t>Nesplnění oznamovací povinnosti povinným subjektem podle § 17 odst. 3 </a:t>
            </a:r>
            <a:r>
              <a:rPr lang="cs-CZ" sz="3200" dirty="0" err="1"/>
              <a:t>InfZ</a:t>
            </a:r>
            <a:endParaRPr lang="cs-CZ" sz="3200" dirty="0"/>
          </a:p>
        </p:txBody>
      </p:sp>
    </p:spTree>
    <p:extLst>
      <p:ext uri="{BB962C8B-B14F-4D97-AF65-F5344CB8AC3E}">
        <p14:creationId xmlns:p14="http://schemas.microsoft.com/office/powerpoint/2010/main" val="5699897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6B42813-F79A-2FBF-7934-62DD1406E515}"/>
              </a:ext>
            </a:extLst>
          </p:cNvPr>
          <p:cNvSpPr>
            <a:spLocks noGrp="1"/>
          </p:cNvSpPr>
          <p:nvPr>
            <p:ph idx="1"/>
          </p:nvPr>
        </p:nvSpPr>
        <p:spPr/>
        <p:txBody>
          <a:bodyPr>
            <a:normAutofit lnSpcReduction="10000"/>
          </a:bodyPr>
          <a:lstStyle/>
          <a:p>
            <a:pPr marL="0" indent="0">
              <a:buNone/>
            </a:pPr>
            <a:r>
              <a:rPr lang="cs-CZ" b="1" dirty="0"/>
              <a:t>Oznámení o požadované úhradě</a:t>
            </a:r>
          </a:p>
          <a:p>
            <a:pPr algn="just">
              <a:buFontTx/>
              <a:buChar char="-"/>
            </a:pPr>
            <a:r>
              <a:rPr lang="cs-CZ" sz="2400" dirty="0"/>
              <a:t>nejedná se o autoritativní správní rozhodnutí úřadu v oblasti veřejné správy, protože se jím nezakládá, neruší, nemění ani autoritativně nedeklaruje právo nebo povinnost </a:t>
            </a:r>
          </a:p>
          <a:p>
            <a:pPr algn="just">
              <a:buFontTx/>
              <a:buChar char="-"/>
            </a:pPr>
            <a:r>
              <a:rPr lang="cs-CZ" sz="2400" dirty="0"/>
              <a:t>úhrada nákladů nemá povahu „správního poplatku“, ale spíše povahu soukromoprávního plnění – jde  o určení ceny poskytnuté služby</a:t>
            </a:r>
          </a:p>
          <a:p>
            <a:pPr algn="just">
              <a:buFontTx/>
              <a:buChar char="-"/>
            </a:pPr>
            <a:r>
              <a:rPr lang="cs-CZ" sz="2400" dirty="0"/>
              <a:t>jde o sdělení úřadu straně, které není exekvovatelné, tj. uplatněním požadavku na úhradu nákladů nedochází bez dalšího ke vzniku soudně vymahatelného nároku (a to ani v případě, že k podané stížnosti podle § 16a nadřízený orgán výši úhrady potvrdí) – je však </a:t>
            </a:r>
            <a:r>
              <a:rPr lang="cs-CZ" sz="2400" b="1" dirty="0"/>
              <a:t>„veřejnoprávní“ podmínkou pro vydání informací, </a:t>
            </a:r>
            <a:r>
              <a:rPr lang="cs-CZ" sz="2400" dirty="0"/>
              <a:t>kdy je na žadateli, zda „návrh“ úhrady akceptuje či nikoli  - žadatel volí mezi úhradou (a poskytnutím informace) a faktickým upuštěním od žádosti (získáním informace) neuhrazením nákladů (s čímž je spojeno odložení žádosti)</a:t>
            </a:r>
          </a:p>
        </p:txBody>
      </p:sp>
      <p:sp>
        <p:nvSpPr>
          <p:cNvPr id="3" name="Zástupný symbol pro číslo snímku 2">
            <a:extLst>
              <a:ext uri="{FF2B5EF4-FFF2-40B4-BE49-F238E27FC236}">
                <a16:creationId xmlns:a16="http://schemas.microsoft.com/office/drawing/2014/main" id="{8A205540-D9F3-62A3-155B-88B9BB4BBC71}"/>
              </a:ext>
            </a:extLst>
          </p:cNvPr>
          <p:cNvSpPr>
            <a:spLocks noGrp="1"/>
          </p:cNvSpPr>
          <p:nvPr>
            <p:ph type="sldNum" sz="quarter" idx="12"/>
          </p:nvPr>
        </p:nvSpPr>
        <p:spPr/>
        <p:txBody>
          <a:bodyPr/>
          <a:lstStyle/>
          <a:p>
            <a:fld id="{157D43A2-98E4-B24E-9228-7624BE346F8E}" type="slidenum">
              <a:rPr lang="cs-CZ" smtClean="0"/>
              <a:pPr/>
              <a:t>36</a:t>
            </a:fld>
            <a:endParaRPr lang="cs-CZ" dirty="0"/>
          </a:p>
        </p:txBody>
      </p:sp>
      <p:sp>
        <p:nvSpPr>
          <p:cNvPr id="4" name="Nadpis 3">
            <a:extLst>
              <a:ext uri="{FF2B5EF4-FFF2-40B4-BE49-F238E27FC236}">
                <a16:creationId xmlns:a16="http://schemas.microsoft.com/office/drawing/2014/main" id="{3A55F6BF-3249-EE14-4742-3D4E8A6EA02D}"/>
              </a:ext>
            </a:extLst>
          </p:cNvPr>
          <p:cNvSpPr>
            <a:spLocks noGrp="1"/>
          </p:cNvSpPr>
          <p:nvPr>
            <p:ph type="title"/>
          </p:nvPr>
        </p:nvSpPr>
        <p:spPr>
          <a:xfrm>
            <a:off x="582706" y="578375"/>
            <a:ext cx="11104220" cy="720338"/>
          </a:xfrm>
        </p:spPr>
        <p:txBody>
          <a:bodyPr>
            <a:noAutofit/>
          </a:bodyPr>
          <a:lstStyle/>
          <a:p>
            <a:r>
              <a:rPr lang="cs-CZ" sz="3200" dirty="0"/>
              <a:t>Charakter oznámení o požadované úhradě</a:t>
            </a:r>
          </a:p>
        </p:txBody>
      </p:sp>
    </p:spTree>
    <p:extLst>
      <p:ext uri="{BB962C8B-B14F-4D97-AF65-F5344CB8AC3E}">
        <p14:creationId xmlns:p14="http://schemas.microsoft.com/office/powerpoint/2010/main" val="1247584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7836993-D033-FA48-F676-F988D5161FAF}"/>
              </a:ext>
            </a:extLst>
          </p:cNvPr>
          <p:cNvSpPr>
            <a:spLocks noGrp="1"/>
          </p:cNvSpPr>
          <p:nvPr>
            <p:ph idx="1"/>
          </p:nvPr>
        </p:nvSpPr>
        <p:spPr/>
        <p:txBody>
          <a:bodyPr>
            <a:normAutofit fontScale="92500" lnSpcReduction="10000"/>
          </a:bodyPr>
          <a:lstStyle/>
          <a:p>
            <a:pPr algn="just">
              <a:buFontTx/>
              <a:buChar char="-"/>
            </a:pPr>
            <a:r>
              <a:rPr lang="cs-CZ" sz="2400" dirty="0">
                <a:solidFill>
                  <a:srgbClr val="002060"/>
                </a:solidFill>
              </a:rPr>
              <a:t>Povinný subjekt může o úhradu žádat toliko tehdy, jestliže před podáním žádosti o poskytnutí informace </a:t>
            </a:r>
            <a:r>
              <a:rPr lang="cs-CZ" sz="2400" b="1" dirty="0">
                <a:solidFill>
                  <a:srgbClr val="002060"/>
                </a:solidFill>
              </a:rPr>
              <a:t>vydal a předepsaným způsobem zveřejnil </a:t>
            </a:r>
            <a:r>
              <a:rPr lang="cs-CZ" sz="2400" dirty="0">
                <a:solidFill>
                  <a:srgbClr val="002060"/>
                </a:solidFill>
              </a:rPr>
              <a:t>(§ 5 odst. 1 a 4 </a:t>
            </a:r>
            <a:r>
              <a:rPr lang="cs-CZ" sz="2400" dirty="0" err="1">
                <a:solidFill>
                  <a:srgbClr val="002060"/>
                </a:solidFill>
              </a:rPr>
              <a:t>InfZ</a:t>
            </a:r>
            <a:r>
              <a:rPr lang="cs-CZ" sz="2400" dirty="0">
                <a:solidFill>
                  <a:srgbClr val="002060"/>
                </a:solidFill>
              </a:rPr>
              <a:t> ) </a:t>
            </a:r>
            <a:r>
              <a:rPr lang="cs-CZ" sz="2400" b="1" dirty="0">
                <a:solidFill>
                  <a:srgbClr val="002060"/>
                </a:solidFill>
              </a:rPr>
              <a:t>sazebník úhrad za poskytování  informací – </a:t>
            </a:r>
            <a:r>
              <a:rPr lang="cs-CZ" sz="2400" dirty="0">
                <a:solidFill>
                  <a:srgbClr val="002060"/>
                </a:solidFill>
              </a:rPr>
              <a:t>ten by měl v souladu s § 3 nařízení č. 173/2006 Sb. stanovit jednotkové sazby jednotlivých nákladů uvedených v § 17 odst. 1 </a:t>
            </a:r>
            <a:r>
              <a:rPr lang="cs-CZ" sz="2400" dirty="0" err="1">
                <a:solidFill>
                  <a:srgbClr val="002060"/>
                </a:solidFill>
              </a:rPr>
              <a:t>InfZ</a:t>
            </a:r>
            <a:r>
              <a:rPr lang="cs-CZ" sz="2400" dirty="0">
                <a:solidFill>
                  <a:srgbClr val="002060"/>
                </a:solidFill>
              </a:rPr>
              <a:t> – stanoví-li povinný subjekt v sazebníku jen některé sazby – např. neuvede sazbu za mimořádně rozsáhlé vyhledávání informací – nemůže pak úhradu takových nákladů požadovat</a:t>
            </a:r>
          </a:p>
          <a:p>
            <a:pPr algn="just">
              <a:buFontTx/>
              <a:buChar char="-"/>
            </a:pPr>
            <a:r>
              <a:rPr lang="cs-CZ" sz="2400" dirty="0">
                <a:solidFill>
                  <a:srgbClr val="002060"/>
                </a:solidFill>
              </a:rPr>
              <a:t>Na rozdíl od nevydání sazebníku nemá na oprávnění povinného subjektu žádat úhradu vliv </a:t>
            </a:r>
            <a:r>
              <a:rPr lang="cs-CZ" sz="2400" b="1" dirty="0">
                <a:solidFill>
                  <a:srgbClr val="002060"/>
                </a:solidFill>
              </a:rPr>
              <a:t>nesplnění povinnosti jeho „aktualizace“ </a:t>
            </a:r>
            <a:r>
              <a:rPr lang="cs-CZ" sz="2400" dirty="0">
                <a:solidFill>
                  <a:srgbClr val="002060"/>
                </a:solidFill>
              </a:rPr>
              <a:t>(podle </a:t>
            </a:r>
            <a:r>
              <a:rPr lang="cs-CZ" sz="2400" dirty="0" err="1">
                <a:solidFill>
                  <a:srgbClr val="002060"/>
                </a:solidFill>
              </a:rPr>
              <a:t>ust</a:t>
            </a:r>
            <a:r>
              <a:rPr lang="cs-CZ" sz="2400" dirty="0">
                <a:solidFill>
                  <a:srgbClr val="002060"/>
                </a:solidFill>
              </a:rPr>
              <a:t>. § 2 odst. 2 nařízení vlády č. 173/2006 Sb. mají být sazby v sazebníku stanoveny na základě aktuálních nákladů a odhadu jejich vývoje v příslušném účetním období podle platných účetních zásad, sazebník vydá povinný subjekt na dobu účetního období, kterým je nepřetržitě po sobě jdoucích 12 měsíců, není-li stanoveno jinak, účetní období se buď shoduje s kalendářním rokem nebo je hospodářským rokem – účetní období, které začíná prvním dnem jiného měsíce než je leden)</a:t>
            </a:r>
            <a:endParaRPr lang="cs-CZ" sz="2400" b="1" dirty="0">
              <a:solidFill>
                <a:srgbClr val="002060"/>
              </a:solidFill>
            </a:endParaRPr>
          </a:p>
          <a:p>
            <a:pPr algn="just">
              <a:buFontTx/>
              <a:buChar char="-"/>
            </a:pPr>
            <a:endParaRPr lang="cs-CZ" sz="2400" b="1" dirty="0">
              <a:solidFill>
                <a:srgbClr val="002060"/>
              </a:solidFill>
            </a:endParaRPr>
          </a:p>
        </p:txBody>
      </p:sp>
      <p:sp>
        <p:nvSpPr>
          <p:cNvPr id="3" name="Zástupný symbol pro číslo snímku 2">
            <a:extLst>
              <a:ext uri="{FF2B5EF4-FFF2-40B4-BE49-F238E27FC236}">
                <a16:creationId xmlns:a16="http://schemas.microsoft.com/office/drawing/2014/main" id="{B473DE51-43B7-96D4-ADDD-D8B5184E1531}"/>
              </a:ext>
            </a:extLst>
          </p:cNvPr>
          <p:cNvSpPr>
            <a:spLocks noGrp="1"/>
          </p:cNvSpPr>
          <p:nvPr>
            <p:ph type="sldNum" sz="quarter" idx="12"/>
          </p:nvPr>
        </p:nvSpPr>
        <p:spPr/>
        <p:txBody>
          <a:bodyPr/>
          <a:lstStyle/>
          <a:p>
            <a:fld id="{157D43A2-98E4-B24E-9228-7624BE346F8E}" type="slidenum">
              <a:rPr lang="cs-CZ" smtClean="0"/>
              <a:pPr/>
              <a:t>37</a:t>
            </a:fld>
            <a:endParaRPr lang="cs-CZ" dirty="0"/>
          </a:p>
        </p:txBody>
      </p:sp>
      <p:sp>
        <p:nvSpPr>
          <p:cNvPr id="4" name="Nadpis 3">
            <a:extLst>
              <a:ext uri="{FF2B5EF4-FFF2-40B4-BE49-F238E27FC236}">
                <a16:creationId xmlns:a16="http://schemas.microsoft.com/office/drawing/2014/main" id="{A0FE570D-C588-5211-9934-DBAEE872D066}"/>
              </a:ext>
            </a:extLst>
          </p:cNvPr>
          <p:cNvSpPr>
            <a:spLocks noGrp="1"/>
          </p:cNvSpPr>
          <p:nvPr>
            <p:ph type="title"/>
          </p:nvPr>
        </p:nvSpPr>
        <p:spPr/>
        <p:txBody>
          <a:bodyPr>
            <a:noAutofit/>
          </a:bodyPr>
          <a:lstStyle/>
          <a:p>
            <a:r>
              <a:rPr lang="cs-CZ" sz="3200" dirty="0"/>
              <a:t>Sazebník úhrad jako podmínka pro uplatnění požadavku úhrady nákladů</a:t>
            </a:r>
          </a:p>
        </p:txBody>
      </p:sp>
    </p:spTree>
    <p:extLst>
      <p:ext uri="{BB962C8B-B14F-4D97-AF65-F5344CB8AC3E}">
        <p14:creationId xmlns:p14="http://schemas.microsoft.com/office/powerpoint/2010/main" val="25961692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5110EDB-B132-EFE1-3DFF-C31DCAFEE83D}"/>
              </a:ext>
            </a:extLst>
          </p:cNvPr>
          <p:cNvSpPr>
            <a:spLocks noGrp="1"/>
          </p:cNvSpPr>
          <p:nvPr>
            <p:ph idx="1"/>
          </p:nvPr>
        </p:nvSpPr>
        <p:spPr/>
        <p:txBody>
          <a:bodyPr>
            <a:normAutofit/>
          </a:bodyPr>
          <a:lstStyle/>
          <a:p>
            <a:pPr marL="0" indent="0" algn="just">
              <a:buNone/>
            </a:pPr>
            <a:r>
              <a:rPr lang="cs-CZ" sz="2400" b="1" dirty="0"/>
              <a:t>Praxe „neaktualizované“ sazebníky akceptuje jako platné a aplikovatelné a výši úhrad stanoví podle nich</a:t>
            </a:r>
            <a:r>
              <a:rPr lang="cs-CZ" sz="2400" dirty="0"/>
              <a:t> – vychází se z toho, že náklady v nich uvedené nebudou vyšší oproti nákladům reálným a tedy stanovení úhrady podle „starého“ sazebníku jde k tíži povinného subjektu a de facto ve prospěch žadatele.</a:t>
            </a:r>
          </a:p>
          <a:p>
            <a:pPr marL="0" indent="0" algn="just">
              <a:buNone/>
            </a:pPr>
            <a:endParaRPr lang="cs-CZ" sz="2400" dirty="0"/>
          </a:p>
        </p:txBody>
      </p:sp>
      <p:sp>
        <p:nvSpPr>
          <p:cNvPr id="3" name="Zástupný symbol pro číslo snímku 2">
            <a:extLst>
              <a:ext uri="{FF2B5EF4-FFF2-40B4-BE49-F238E27FC236}">
                <a16:creationId xmlns:a16="http://schemas.microsoft.com/office/drawing/2014/main" id="{310506AC-9CB7-9997-B44D-9014CA39C95D}"/>
              </a:ext>
            </a:extLst>
          </p:cNvPr>
          <p:cNvSpPr>
            <a:spLocks noGrp="1"/>
          </p:cNvSpPr>
          <p:nvPr>
            <p:ph type="sldNum" sz="quarter" idx="12"/>
          </p:nvPr>
        </p:nvSpPr>
        <p:spPr/>
        <p:txBody>
          <a:bodyPr/>
          <a:lstStyle/>
          <a:p>
            <a:fld id="{157D43A2-98E4-B24E-9228-7624BE346F8E}" type="slidenum">
              <a:rPr lang="cs-CZ" smtClean="0"/>
              <a:pPr/>
              <a:t>38</a:t>
            </a:fld>
            <a:endParaRPr lang="cs-CZ" dirty="0"/>
          </a:p>
        </p:txBody>
      </p:sp>
      <p:sp>
        <p:nvSpPr>
          <p:cNvPr id="4" name="Nadpis 3">
            <a:extLst>
              <a:ext uri="{FF2B5EF4-FFF2-40B4-BE49-F238E27FC236}">
                <a16:creationId xmlns:a16="http://schemas.microsoft.com/office/drawing/2014/main" id="{235058CB-3D66-10CA-3872-FD6E7EF73427}"/>
              </a:ext>
            </a:extLst>
          </p:cNvPr>
          <p:cNvSpPr>
            <a:spLocks noGrp="1"/>
          </p:cNvSpPr>
          <p:nvPr>
            <p:ph type="title"/>
          </p:nvPr>
        </p:nvSpPr>
        <p:spPr/>
        <p:txBody>
          <a:bodyPr>
            <a:noAutofit/>
          </a:bodyPr>
          <a:lstStyle/>
          <a:p>
            <a:r>
              <a:rPr lang="cs-CZ" sz="3200" dirty="0"/>
              <a:t>Sazebník úhrad jako podmínka pro uplatnění požadavku úhrady nákladů</a:t>
            </a:r>
          </a:p>
        </p:txBody>
      </p:sp>
    </p:spTree>
    <p:extLst>
      <p:ext uri="{BB962C8B-B14F-4D97-AF65-F5344CB8AC3E}">
        <p14:creationId xmlns:p14="http://schemas.microsoft.com/office/powerpoint/2010/main" val="5711860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FE9B138-D7A9-62AC-D397-8805BF12AFED}"/>
              </a:ext>
            </a:extLst>
          </p:cNvPr>
          <p:cNvSpPr>
            <a:spLocks noGrp="1"/>
          </p:cNvSpPr>
          <p:nvPr>
            <p:ph idx="1"/>
          </p:nvPr>
        </p:nvSpPr>
        <p:spPr/>
        <p:txBody>
          <a:bodyPr>
            <a:normAutofit fontScale="85000" lnSpcReduction="20000"/>
          </a:bodyPr>
          <a:lstStyle/>
          <a:p>
            <a:pPr marL="0" indent="0" algn="just">
              <a:buNone/>
            </a:pPr>
            <a:r>
              <a:rPr lang="cs-CZ" dirty="0"/>
              <a:t>Povinný subjekt – </a:t>
            </a:r>
            <a:r>
              <a:rPr lang="cs-CZ" b="1" dirty="0"/>
              <a:t>musí do spisu o vyřizování žádosti řádně doložil, že se v daném případě skutečně jednalo o mimořádně rozsáhlé vyhledání informací - </a:t>
            </a:r>
            <a:r>
              <a:rPr lang="cs-CZ" dirty="0"/>
              <a:t>v opačném případě nebude nadřízený orgán schopen výši přezkoumat a nebude moci tyto náklady uznat. </a:t>
            </a:r>
          </a:p>
          <a:p>
            <a:pPr marL="0" indent="0" algn="just">
              <a:buNone/>
            </a:pPr>
            <a:r>
              <a:rPr lang="cs-CZ" dirty="0"/>
              <a:t>Takové doložení je zpravidla provedeno tak, že příslušní zaměstnanci, kteří se na vyhledání podíleli, </a:t>
            </a:r>
            <a:r>
              <a:rPr lang="cs-CZ" b="1" dirty="0"/>
              <a:t>vyčíslí dobu strávenou vyhledáváním požadovaných informací </a:t>
            </a:r>
            <a:r>
              <a:rPr lang="cs-CZ" dirty="0"/>
              <a:t>(úhrada za mimořádně rozsáhlé vyhledání informací se stanoví podle hodinové sazby, tedy podle doby vynaložené na toto vyhledání) a v záznamu založeném do spisu popíší způsob vyhledání informací. Povinný subjekt kromě toho musí též prokázat, že se v daném případě skutečně jednalo o vyhledávání, které bylo mimořádně rozsáhlé, tedy musí objasnit, v čem spočívala jeho mimořádná rozsáhlost (např. musí doložit, že informace byly uloženy na více pracovištích povinného subjektu, v čem spočívala pracnost zpracování odpovědi na žádost o poskytnutí velkého množství různorodých informací apod.). </a:t>
            </a:r>
            <a:r>
              <a:rPr lang="cs-CZ" b="1" dirty="0"/>
              <a:t>Odůvodnění mimořádné rozsáhlosti vyhledání informace je rovněž nutné uvést ve výzvě žadateli k úhradě nákladů podle § 17 odst. 3.</a:t>
            </a:r>
          </a:p>
        </p:txBody>
      </p:sp>
      <p:sp>
        <p:nvSpPr>
          <p:cNvPr id="3" name="Zástupný symbol pro číslo snímku 2">
            <a:extLst>
              <a:ext uri="{FF2B5EF4-FFF2-40B4-BE49-F238E27FC236}">
                <a16:creationId xmlns:a16="http://schemas.microsoft.com/office/drawing/2014/main" id="{38C4A561-FA70-F641-CB93-FDF109FB8592}"/>
              </a:ext>
            </a:extLst>
          </p:cNvPr>
          <p:cNvSpPr>
            <a:spLocks noGrp="1"/>
          </p:cNvSpPr>
          <p:nvPr>
            <p:ph type="sldNum" sz="quarter" idx="12"/>
          </p:nvPr>
        </p:nvSpPr>
        <p:spPr/>
        <p:txBody>
          <a:bodyPr/>
          <a:lstStyle/>
          <a:p>
            <a:fld id="{157D43A2-98E4-B24E-9228-7624BE346F8E}" type="slidenum">
              <a:rPr lang="cs-CZ" smtClean="0"/>
              <a:pPr/>
              <a:t>39</a:t>
            </a:fld>
            <a:endParaRPr lang="cs-CZ" dirty="0"/>
          </a:p>
        </p:txBody>
      </p:sp>
      <p:sp>
        <p:nvSpPr>
          <p:cNvPr id="4" name="Nadpis 3">
            <a:extLst>
              <a:ext uri="{FF2B5EF4-FFF2-40B4-BE49-F238E27FC236}">
                <a16:creationId xmlns:a16="http://schemas.microsoft.com/office/drawing/2014/main" id="{5D7C98A9-E73A-91D5-2B99-D6E0F462D78E}"/>
              </a:ext>
            </a:extLst>
          </p:cNvPr>
          <p:cNvSpPr>
            <a:spLocks noGrp="1"/>
          </p:cNvSpPr>
          <p:nvPr>
            <p:ph type="title"/>
          </p:nvPr>
        </p:nvSpPr>
        <p:spPr>
          <a:xfrm>
            <a:off x="422026" y="0"/>
            <a:ext cx="11264900" cy="1298713"/>
          </a:xfrm>
        </p:spPr>
        <p:txBody>
          <a:bodyPr>
            <a:noAutofit/>
          </a:bodyPr>
          <a:lstStyle/>
          <a:p>
            <a:pPr algn="just"/>
            <a:r>
              <a:rPr lang="cs-CZ" sz="3200" dirty="0"/>
              <a:t>Povinnost povinného subjektu doložit do spisu, </a:t>
            </a:r>
            <a:br>
              <a:rPr lang="cs-CZ" sz="3200" dirty="0"/>
            </a:br>
            <a:r>
              <a:rPr lang="cs-CZ" sz="3200" dirty="0"/>
              <a:t>že poskytnutí informace vyžadovalo mimořádně rozsáhlé vyhledávání</a:t>
            </a:r>
          </a:p>
        </p:txBody>
      </p:sp>
    </p:spTree>
    <p:extLst>
      <p:ext uri="{BB962C8B-B14F-4D97-AF65-F5344CB8AC3E}">
        <p14:creationId xmlns:p14="http://schemas.microsoft.com/office/powerpoint/2010/main" val="2186702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EDD5B06-03D0-DF0E-648B-7F761AC3D279}"/>
              </a:ext>
            </a:extLst>
          </p:cNvPr>
          <p:cNvSpPr>
            <a:spLocks noGrp="1"/>
          </p:cNvSpPr>
          <p:nvPr>
            <p:ph idx="1"/>
          </p:nvPr>
        </p:nvSpPr>
        <p:spPr>
          <a:xfrm>
            <a:off x="422026" y="1422400"/>
            <a:ext cx="11264900" cy="5303520"/>
          </a:xfrm>
        </p:spPr>
        <p:txBody>
          <a:bodyPr>
            <a:normAutofit/>
          </a:bodyPr>
          <a:lstStyle/>
          <a:p>
            <a:pPr algn="just">
              <a:defRPr/>
            </a:pPr>
            <a:r>
              <a:rPr lang="cs-CZ" sz="2400" dirty="0"/>
              <a:t> na základě vnitřní normy činí kontrolu </a:t>
            </a:r>
            <a:r>
              <a:rPr lang="cs-CZ" sz="2400" dirty="0">
                <a:solidFill>
                  <a:srgbClr val="FF0000"/>
                </a:solidFill>
              </a:rPr>
              <a:t>výkonu přenesené působnosti </a:t>
            </a:r>
            <a:r>
              <a:rPr lang="cs-CZ" sz="2400" dirty="0"/>
              <a:t>na úseku poskytování informací bez ohledu na věcnou stránku žádosti – Odbor právní a Krajský živnostenský úřad</a:t>
            </a:r>
          </a:p>
          <a:p>
            <a:pPr algn="just">
              <a:defRPr/>
            </a:pPr>
            <a:r>
              <a:rPr lang="cs-CZ" sz="2400" dirty="0"/>
              <a:t> pro kontrolu je nezbytné přichystat veškeré podklady</a:t>
            </a:r>
          </a:p>
          <a:p>
            <a:pPr lvl="1" algn="just">
              <a:defRPr/>
            </a:pPr>
            <a:r>
              <a:rPr lang="cs-CZ" dirty="0"/>
              <a:t>úplné spisové materiály všech žádostí</a:t>
            </a:r>
          </a:p>
          <a:p>
            <a:pPr lvl="1" algn="just">
              <a:defRPr/>
            </a:pPr>
            <a:r>
              <a:rPr lang="cs-CZ" dirty="0"/>
              <a:t>informace o zveřejnění</a:t>
            </a:r>
          </a:p>
          <a:p>
            <a:pPr lvl="1" algn="just">
              <a:defRPr/>
            </a:pPr>
            <a:r>
              <a:rPr lang="cs-CZ" dirty="0"/>
              <a:t>výroční zprávy</a:t>
            </a:r>
          </a:p>
          <a:p>
            <a:pPr marL="342900" lvl="1" indent="-342900" algn="just">
              <a:defRPr/>
            </a:pPr>
            <a:r>
              <a:rPr lang="cs-CZ" dirty="0">
                <a:ea typeface="+mn-ea"/>
                <a:cs typeface="+mn-cs"/>
              </a:rPr>
              <a:t>je-li na základě vnitřní normy daného úřadu stanoveno </a:t>
            </a:r>
            <a:r>
              <a:rPr lang="cs-CZ" dirty="0">
                <a:solidFill>
                  <a:srgbClr val="FF0000"/>
                </a:solidFill>
                <a:ea typeface="+mn-ea"/>
                <a:cs typeface="+mn-cs"/>
              </a:rPr>
              <a:t>vyřizování více odbory</a:t>
            </a:r>
            <a:r>
              <a:rPr lang="cs-CZ" dirty="0">
                <a:ea typeface="+mn-ea"/>
                <a:cs typeface="+mn-cs"/>
              </a:rPr>
              <a:t>, je pro kontrolu nezbytné </a:t>
            </a:r>
            <a:r>
              <a:rPr lang="cs-CZ" dirty="0">
                <a:solidFill>
                  <a:srgbClr val="FF0000"/>
                </a:solidFill>
                <a:ea typeface="+mn-ea"/>
                <a:cs typeface="+mn-cs"/>
              </a:rPr>
              <a:t>zajistit materiály ke kontrole od všech</a:t>
            </a:r>
            <a:r>
              <a:rPr lang="cs-CZ" dirty="0">
                <a:ea typeface="+mn-ea"/>
                <a:cs typeface="+mn-cs"/>
              </a:rPr>
              <a:t>! A to včetně doručenek!</a:t>
            </a:r>
          </a:p>
          <a:p>
            <a:pPr marL="342900" lvl="1" indent="-342900" algn="just">
              <a:defRPr/>
            </a:pPr>
            <a:r>
              <a:rPr lang="cs-CZ" dirty="0"/>
              <a:t>Nemusíte nic tisknout, ale je nutné </a:t>
            </a:r>
            <a:r>
              <a:rPr lang="cs-CZ" dirty="0">
                <a:solidFill>
                  <a:srgbClr val="FF0000"/>
                </a:solidFill>
              </a:rPr>
              <a:t>zpřístupnit nám elektronickou spisovou službu</a:t>
            </a:r>
            <a:endParaRPr lang="cs-CZ" dirty="0">
              <a:solidFill>
                <a:srgbClr val="FF0000"/>
              </a:solidFill>
              <a:ea typeface="+mn-ea"/>
              <a:cs typeface="+mn-cs"/>
            </a:endParaRPr>
          </a:p>
          <a:p>
            <a:endParaRPr lang="cs-CZ" dirty="0"/>
          </a:p>
        </p:txBody>
      </p:sp>
      <p:sp>
        <p:nvSpPr>
          <p:cNvPr id="3" name="Zástupný symbol pro číslo snímku 2">
            <a:extLst>
              <a:ext uri="{FF2B5EF4-FFF2-40B4-BE49-F238E27FC236}">
                <a16:creationId xmlns:a16="http://schemas.microsoft.com/office/drawing/2014/main" id="{B7F805A2-1E7A-839C-AC1B-23ECB21825CE}"/>
              </a:ext>
            </a:extLst>
          </p:cNvPr>
          <p:cNvSpPr>
            <a:spLocks noGrp="1"/>
          </p:cNvSpPr>
          <p:nvPr>
            <p:ph type="sldNum" sz="quarter" idx="12"/>
          </p:nvPr>
        </p:nvSpPr>
        <p:spPr/>
        <p:txBody>
          <a:bodyPr/>
          <a:lstStyle/>
          <a:p>
            <a:fld id="{157D43A2-98E4-B24E-9228-7624BE346F8E}" type="slidenum">
              <a:rPr lang="cs-CZ" sz="2000" smtClean="0"/>
              <a:pPr/>
              <a:t>4</a:t>
            </a:fld>
            <a:endParaRPr lang="cs-CZ" sz="2000" dirty="0"/>
          </a:p>
        </p:txBody>
      </p:sp>
      <p:sp>
        <p:nvSpPr>
          <p:cNvPr id="4" name="Nadpis 3">
            <a:extLst>
              <a:ext uri="{FF2B5EF4-FFF2-40B4-BE49-F238E27FC236}">
                <a16:creationId xmlns:a16="http://schemas.microsoft.com/office/drawing/2014/main" id="{C8EA091B-09E8-AAAC-C3C1-274694C3D853}"/>
              </a:ext>
            </a:extLst>
          </p:cNvPr>
          <p:cNvSpPr>
            <a:spLocks noGrp="1"/>
          </p:cNvSpPr>
          <p:nvPr>
            <p:ph type="title"/>
          </p:nvPr>
        </p:nvSpPr>
        <p:spPr>
          <a:xfrm>
            <a:off x="422026" y="132080"/>
            <a:ext cx="11264900" cy="1166633"/>
          </a:xfrm>
        </p:spPr>
        <p:txBody>
          <a:bodyPr>
            <a:normAutofit fontScale="90000"/>
          </a:bodyPr>
          <a:lstStyle/>
          <a:p>
            <a:r>
              <a:rPr lang="cs-CZ" dirty="0">
                <a:latin typeface="+mj-lt"/>
              </a:rPr>
              <a:t>Doporučení</a:t>
            </a:r>
            <a:r>
              <a:rPr lang="cs-CZ" dirty="0"/>
              <a:t> </a:t>
            </a:r>
            <a:r>
              <a:rPr lang="cs-CZ" dirty="0">
                <a:latin typeface="+mj-lt"/>
              </a:rPr>
              <a:t>ke kontrolám – chyby v přípravě kontrol</a:t>
            </a:r>
          </a:p>
        </p:txBody>
      </p:sp>
    </p:spTree>
    <p:extLst>
      <p:ext uri="{BB962C8B-B14F-4D97-AF65-F5344CB8AC3E}">
        <p14:creationId xmlns:p14="http://schemas.microsoft.com/office/powerpoint/2010/main" val="25046535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31E7BC2-9F97-B6C4-C888-CA8B73FE2556}"/>
              </a:ext>
            </a:extLst>
          </p:cNvPr>
          <p:cNvSpPr>
            <a:spLocks noGrp="1"/>
          </p:cNvSpPr>
          <p:nvPr>
            <p:ph idx="1"/>
          </p:nvPr>
        </p:nvSpPr>
        <p:spPr/>
        <p:txBody>
          <a:bodyPr>
            <a:normAutofit fontScale="92500"/>
          </a:bodyPr>
          <a:lstStyle/>
          <a:p>
            <a:pPr marL="0" indent="0" algn="just">
              <a:buNone/>
            </a:pPr>
            <a:r>
              <a:rPr lang="cs-CZ" dirty="0"/>
              <a:t>V praxi  - </a:t>
            </a:r>
            <a:r>
              <a:rPr lang="cs-CZ" b="1" dirty="0"/>
              <a:t>největší obtíže činí odůvodnění oznámení o výši úhrady, resp. míra konkrétnosti a způsob doložení kalkulace nákladů</a:t>
            </a:r>
            <a:r>
              <a:rPr lang="cs-CZ" dirty="0"/>
              <a:t>. Podle § 17 odst. 3 musí být z oznámení zřejmé</a:t>
            </a:r>
            <a:r>
              <a:rPr lang="cs-CZ" i="1" dirty="0"/>
              <a:t>, </a:t>
            </a:r>
            <a:r>
              <a:rPr lang="cs-CZ" b="1" u="sng" dirty="0"/>
              <a:t>na základě jakých skutečností</a:t>
            </a:r>
            <a:r>
              <a:rPr lang="cs-CZ" b="1" dirty="0"/>
              <a:t> </a:t>
            </a:r>
            <a:r>
              <a:rPr lang="cs-CZ" i="1" dirty="0"/>
              <a:t>a </a:t>
            </a:r>
            <a:r>
              <a:rPr lang="cs-CZ" b="1" u="sng" dirty="0"/>
              <a:t>jakým způsobem </a:t>
            </a:r>
            <a:r>
              <a:rPr lang="cs-CZ" b="1" dirty="0"/>
              <a:t>byla výše úhrady povinným subjektem vyčíslena. </a:t>
            </a:r>
          </a:p>
          <a:p>
            <a:pPr marL="0" indent="0" algn="just">
              <a:buNone/>
            </a:pPr>
            <a:r>
              <a:rPr lang="cs-CZ" b="1" dirty="0"/>
              <a:t>Skutečnostmi</a:t>
            </a:r>
            <a:r>
              <a:rPr lang="cs-CZ" dirty="0"/>
              <a:t> se rozumí např. počet listů kopií, doba strávená mimořádně rozsáhlým vyhledáváním apod., </a:t>
            </a:r>
            <a:r>
              <a:rPr lang="cs-CZ" b="1" dirty="0"/>
              <a:t>způsobem</a:t>
            </a:r>
            <a:r>
              <a:rPr lang="cs-CZ" i="1" dirty="0"/>
              <a:t> </a:t>
            </a:r>
            <a:r>
              <a:rPr lang="cs-CZ" dirty="0"/>
              <a:t>lze chápat navázání na sazebník úhrad, tedy propojení např. počtu kopií se sazbami v sazebníku. To především znamená, že povinný subjekt nemůže uvést pouze celkovou požadovanou částku, ale musí podle jednotlivých druhů uplatnitelných nákladů (§ 17 odst. 1) provést její podrobnější rozpis. </a:t>
            </a:r>
            <a:r>
              <a:rPr lang="cs-CZ" b="1" dirty="0"/>
              <a:t>Úhradu nákladů je rovněž třeba propojit se schváleným sazebníkem </a:t>
            </a:r>
            <a:r>
              <a:rPr lang="cs-CZ" dirty="0"/>
              <a:t>(a to včetně sdělení, jakým způsobem je možné se s jeho obsahem seznámit)</a:t>
            </a:r>
          </a:p>
        </p:txBody>
      </p:sp>
      <p:sp>
        <p:nvSpPr>
          <p:cNvPr id="3" name="Zástupný symbol pro číslo snímku 2">
            <a:extLst>
              <a:ext uri="{FF2B5EF4-FFF2-40B4-BE49-F238E27FC236}">
                <a16:creationId xmlns:a16="http://schemas.microsoft.com/office/drawing/2014/main" id="{982EF794-1E77-77CD-972F-1AC68356626B}"/>
              </a:ext>
            </a:extLst>
          </p:cNvPr>
          <p:cNvSpPr>
            <a:spLocks noGrp="1"/>
          </p:cNvSpPr>
          <p:nvPr>
            <p:ph type="sldNum" sz="quarter" idx="12"/>
          </p:nvPr>
        </p:nvSpPr>
        <p:spPr/>
        <p:txBody>
          <a:bodyPr/>
          <a:lstStyle/>
          <a:p>
            <a:fld id="{157D43A2-98E4-B24E-9228-7624BE346F8E}" type="slidenum">
              <a:rPr lang="cs-CZ" smtClean="0"/>
              <a:pPr/>
              <a:t>40</a:t>
            </a:fld>
            <a:endParaRPr lang="cs-CZ" dirty="0"/>
          </a:p>
        </p:txBody>
      </p:sp>
      <p:sp>
        <p:nvSpPr>
          <p:cNvPr id="4" name="Nadpis 3">
            <a:extLst>
              <a:ext uri="{FF2B5EF4-FFF2-40B4-BE49-F238E27FC236}">
                <a16:creationId xmlns:a16="http://schemas.microsoft.com/office/drawing/2014/main" id="{DCFE736A-D284-C435-77DB-3AEF7C1EC3F9}"/>
              </a:ext>
            </a:extLst>
          </p:cNvPr>
          <p:cNvSpPr>
            <a:spLocks noGrp="1"/>
          </p:cNvSpPr>
          <p:nvPr>
            <p:ph type="title"/>
          </p:nvPr>
        </p:nvSpPr>
        <p:spPr/>
        <p:txBody>
          <a:bodyPr/>
          <a:lstStyle/>
          <a:p>
            <a:r>
              <a:rPr lang="cs-CZ" dirty="0"/>
              <a:t>Odůvodnění výše úhrady</a:t>
            </a:r>
          </a:p>
        </p:txBody>
      </p:sp>
    </p:spTree>
    <p:extLst>
      <p:ext uri="{BB962C8B-B14F-4D97-AF65-F5344CB8AC3E}">
        <p14:creationId xmlns:p14="http://schemas.microsoft.com/office/powerpoint/2010/main" val="7228130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EA5959E-34AB-141D-9D90-465A4E3F24C5}"/>
              </a:ext>
            </a:extLst>
          </p:cNvPr>
          <p:cNvSpPr>
            <a:spLocks noGrp="1"/>
          </p:cNvSpPr>
          <p:nvPr>
            <p:ph idx="1"/>
          </p:nvPr>
        </p:nvSpPr>
        <p:spPr/>
        <p:txBody>
          <a:bodyPr>
            <a:normAutofit lnSpcReduction="10000"/>
          </a:bodyPr>
          <a:lstStyle/>
          <a:p>
            <a:pPr marL="0" indent="0" algn="just">
              <a:buNone/>
            </a:pPr>
            <a:r>
              <a:rPr lang="cs-CZ" dirty="0"/>
              <a:t>V případě úhrady za mimořádně rozsáhlé vyhledání informací je </a:t>
            </a:r>
            <a:r>
              <a:rPr lang="cs-CZ" b="1" dirty="0"/>
              <a:t>nutné nejen uvést jednotkovou sazbu a počet hodin, po které trvalo vyhledání informací, ale též náležitě odůvodnit, jaké konkrétní činnosti povinný subjekt zahrnul pod vyhledání informace </a:t>
            </a:r>
            <a:r>
              <a:rPr lang="cs-CZ" dirty="0"/>
              <a:t>(podrobný popis aktivit pracovníků povinného subjektu, které jsou dle jeho názoru mimořádně rozsáhlým vyhledáváním informací) a v čem spatřuje jeho mimořádnou rozsáhlost (srov. rozsudek KS v Hradci Králové č. j. </a:t>
            </a:r>
            <a:r>
              <a:rPr lang="cs-CZ" dirty="0">
                <a:hlinkClick r:id="rId2"/>
              </a:rPr>
              <a:t>30 </a:t>
            </a:r>
            <a:r>
              <a:rPr lang="cs-CZ" dirty="0" err="1">
                <a:hlinkClick r:id="rId2"/>
              </a:rPr>
              <a:t>Af</a:t>
            </a:r>
            <a:r>
              <a:rPr lang="cs-CZ" dirty="0">
                <a:hlinkClick r:id="rId2"/>
              </a:rPr>
              <a:t> 16/2013-59</a:t>
            </a:r>
            <a:r>
              <a:rPr lang="cs-CZ" dirty="0"/>
              <a:t>). Pokud povinný subjekt tyto požadavky dodrží, měla by být výzva shledána dostatečně odůvodněnou, pokud nikoli, měl by nadřízený orgán v konkrétním případě výzvu shledat neadekvátní a úhradu snížit či přikázat zjednání nápravy.</a:t>
            </a:r>
          </a:p>
        </p:txBody>
      </p:sp>
      <p:sp>
        <p:nvSpPr>
          <p:cNvPr id="3" name="Zástupný symbol pro číslo snímku 2">
            <a:extLst>
              <a:ext uri="{FF2B5EF4-FFF2-40B4-BE49-F238E27FC236}">
                <a16:creationId xmlns:a16="http://schemas.microsoft.com/office/drawing/2014/main" id="{C524A82E-8F59-B4C8-9219-C6B7984D954B}"/>
              </a:ext>
            </a:extLst>
          </p:cNvPr>
          <p:cNvSpPr>
            <a:spLocks noGrp="1"/>
          </p:cNvSpPr>
          <p:nvPr>
            <p:ph type="sldNum" sz="quarter" idx="12"/>
          </p:nvPr>
        </p:nvSpPr>
        <p:spPr/>
        <p:txBody>
          <a:bodyPr/>
          <a:lstStyle/>
          <a:p>
            <a:fld id="{157D43A2-98E4-B24E-9228-7624BE346F8E}" type="slidenum">
              <a:rPr lang="cs-CZ" smtClean="0"/>
              <a:pPr/>
              <a:t>41</a:t>
            </a:fld>
            <a:endParaRPr lang="cs-CZ" dirty="0"/>
          </a:p>
        </p:txBody>
      </p:sp>
      <p:sp>
        <p:nvSpPr>
          <p:cNvPr id="4" name="Nadpis 3">
            <a:extLst>
              <a:ext uri="{FF2B5EF4-FFF2-40B4-BE49-F238E27FC236}">
                <a16:creationId xmlns:a16="http://schemas.microsoft.com/office/drawing/2014/main" id="{CDCB2180-AAAD-13D0-7B10-EAA43B390CD3}"/>
              </a:ext>
            </a:extLst>
          </p:cNvPr>
          <p:cNvSpPr>
            <a:spLocks noGrp="1"/>
          </p:cNvSpPr>
          <p:nvPr>
            <p:ph type="title"/>
          </p:nvPr>
        </p:nvSpPr>
        <p:spPr/>
        <p:txBody>
          <a:bodyPr/>
          <a:lstStyle/>
          <a:p>
            <a:r>
              <a:rPr lang="cs-CZ" dirty="0"/>
              <a:t>Odůvodnění výše úhrady</a:t>
            </a:r>
          </a:p>
        </p:txBody>
      </p:sp>
    </p:spTree>
    <p:extLst>
      <p:ext uri="{BB962C8B-B14F-4D97-AF65-F5344CB8AC3E}">
        <p14:creationId xmlns:p14="http://schemas.microsoft.com/office/powerpoint/2010/main" val="32608161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F93A290-B341-8073-4A08-CD0BC87E2EBD}"/>
              </a:ext>
            </a:extLst>
          </p:cNvPr>
          <p:cNvSpPr>
            <a:spLocks noGrp="1"/>
          </p:cNvSpPr>
          <p:nvPr>
            <p:ph idx="1"/>
          </p:nvPr>
        </p:nvSpPr>
        <p:spPr/>
        <p:txBody>
          <a:bodyPr>
            <a:normAutofit/>
          </a:bodyPr>
          <a:lstStyle/>
          <a:p>
            <a:pPr marL="514350" indent="-514350" algn="just">
              <a:buAutoNum type="arabicParenR"/>
            </a:pPr>
            <a:r>
              <a:rPr lang="cs-CZ" b="1" dirty="0"/>
              <a:t>Povinný subjekt skutečně požadované informace vyhledá,  shromáždí a zpracuje a vyčíslí výši úhrady – </a:t>
            </a:r>
            <a:r>
              <a:rPr lang="cs-CZ" dirty="0"/>
              <a:t>tj. nejdříve náklady vynaloží a spoléhá na to, že je žadatel uhradí, neboť pokud tak neučiní, byly náklady vynaloženy zbytečně</a:t>
            </a:r>
          </a:p>
          <a:p>
            <a:pPr marL="806450" indent="-806450" algn="just">
              <a:buNone/>
            </a:pPr>
            <a:r>
              <a:rPr lang="cs-CZ" dirty="0"/>
              <a:t>     - náklady za mimořádně rozsáhlé vyhledávání stanoví na základě celkového času, kterou již jeho zaměstnanci skutečně strávili vyhledáváním žadatelem požadovaných informací, jejich shromážděním a zpracováním (např. 25 hodin). </a:t>
            </a:r>
          </a:p>
          <a:p>
            <a:pPr marL="0" indent="0" algn="just">
              <a:buNone/>
            </a:pPr>
            <a:endParaRPr lang="cs-CZ" dirty="0"/>
          </a:p>
          <a:p>
            <a:pPr marL="0" indent="0" algn="just">
              <a:buNone/>
            </a:pPr>
            <a:endParaRPr lang="cs-CZ" b="1" dirty="0"/>
          </a:p>
        </p:txBody>
      </p:sp>
      <p:sp>
        <p:nvSpPr>
          <p:cNvPr id="3" name="Zástupný symbol pro číslo snímku 2">
            <a:extLst>
              <a:ext uri="{FF2B5EF4-FFF2-40B4-BE49-F238E27FC236}">
                <a16:creationId xmlns:a16="http://schemas.microsoft.com/office/drawing/2014/main" id="{3A999530-AB81-9DAB-E048-CFC71EB1A1E7}"/>
              </a:ext>
            </a:extLst>
          </p:cNvPr>
          <p:cNvSpPr>
            <a:spLocks noGrp="1"/>
          </p:cNvSpPr>
          <p:nvPr>
            <p:ph type="sldNum" sz="quarter" idx="12"/>
          </p:nvPr>
        </p:nvSpPr>
        <p:spPr/>
        <p:txBody>
          <a:bodyPr/>
          <a:lstStyle/>
          <a:p>
            <a:fld id="{157D43A2-98E4-B24E-9228-7624BE346F8E}" type="slidenum">
              <a:rPr lang="cs-CZ" smtClean="0"/>
              <a:pPr/>
              <a:t>42</a:t>
            </a:fld>
            <a:endParaRPr lang="cs-CZ" dirty="0"/>
          </a:p>
        </p:txBody>
      </p:sp>
      <p:sp>
        <p:nvSpPr>
          <p:cNvPr id="4" name="Nadpis 3">
            <a:extLst>
              <a:ext uri="{FF2B5EF4-FFF2-40B4-BE49-F238E27FC236}">
                <a16:creationId xmlns:a16="http://schemas.microsoft.com/office/drawing/2014/main" id="{5FF56B94-3C51-C6DE-D77F-CF31B7EBA793}"/>
              </a:ext>
            </a:extLst>
          </p:cNvPr>
          <p:cNvSpPr>
            <a:spLocks noGrp="1"/>
          </p:cNvSpPr>
          <p:nvPr>
            <p:ph type="title"/>
          </p:nvPr>
        </p:nvSpPr>
        <p:spPr/>
        <p:txBody>
          <a:bodyPr>
            <a:noAutofit/>
          </a:bodyPr>
          <a:lstStyle/>
          <a:p>
            <a:pPr algn="just"/>
            <a:r>
              <a:rPr lang="cs-CZ" sz="3600" dirty="0"/>
              <a:t>Postupy při vyčíslení nákladů za mimořádně rozsáhlé vyhledávání informací</a:t>
            </a:r>
          </a:p>
        </p:txBody>
      </p:sp>
    </p:spTree>
    <p:extLst>
      <p:ext uri="{BB962C8B-B14F-4D97-AF65-F5344CB8AC3E}">
        <p14:creationId xmlns:p14="http://schemas.microsoft.com/office/powerpoint/2010/main" val="38114419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6532CB8-6863-4104-BC7A-78D4A25FAFAC}"/>
              </a:ext>
            </a:extLst>
          </p:cNvPr>
          <p:cNvSpPr>
            <a:spLocks noGrp="1"/>
          </p:cNvSpPr>
          <p:nvPr>
            <p:ph idx="1"/>
          </p:nvPr>
        </p:nvSpPr>
        <p:spPr/>
        <p:txBody>
          <a:bodyPr>
            <a:normAutofit fontScale="32500" lnSpcReduction="20000"/>
          </a:bodyPr>
          <a:lstStyle/>
          <a:p>
            <a:pPr marL="447675" indent="-447675">
              <a:buAutoNum type="arabicParenR" startAt="2"/>
            </a:pPr>
            <a:r>
              <a:rPr lang="cs-CZ" sz="7400" b="1" dirty="0"/>
              <a:t>Na základě tzv. kvalifikovaného odhadu </a:t>
            </a:r>
          </a:p>
          <a:p>
            <a:pPr marL="447675" indent="-447675" algn="just">
              <a:buNone/>
            </a:pPr>
            <a:r>
              <a:rPr lang="cs-CZ" sz="7400" dirty="0"/>
              <a:t>      např. informace je třeba vyhledat v celkem 273 spisech - jedná o velký počet spisů a povinným subjektem je </a:t>
            </a:r>
            <a:r>
              <a:rPr lang="cs-CZ" sz="7400" b="1" dirty="0"/>
              <a:t>zpracován zatím pouze vzorek spisů pro účely stanovení výše úhrady </a:t>
            </a:r>
          </a:p>
          <a:p>
            <a:pPr marL="358775" indent="-358775" algn="just">
              <a:buNone/>
            </a:pPr>
            <a:r>
              <a:rPr lang="cs-CZ" sz="4900" dirty="0"/>
              <a:t>      </a:t>
            </a:r>
            <a:r>
              <a:rPr lang="cs-CZ" sz="6000" dirty="0"/>
              <a:t>Jeden konkrétní zaměstnanec odboru zpracoval vzorek 53 spisů, přičemž každé řízení bylo nutno jednotlivě prověřit a z dokumentů obsažených ve spisu zjistit, zda neobsahuje některý z požadovaných údajů. Posouzení a </a:t>
            </a:r>
            <a:r>
              <a:rPr lang="cs-CZ" sz="6000" dirty="0" err="1"/>
              <a:t>vyselektování</a:t>
            </a:r>
            <a:r>
              <a:rPr lang="cs-CZ" sz="6000" dirty="0"/>
              <a:t> jednotlivých údajů z oněch 53 řízení (spisů) zabralo tomuto zaměstnanci celkem 160 minut, což odpovídá průměrně 3 minuty na jeden spis (přesně 160 minut : 53 spisů = 3,018 minut/1spis). Na základě kvalifikovaného odhadu byl učiněn závěr, že celkový čas potřebný k vyřízení žádosti žadatele bude činit: 273 (celkový počet spisů) x 3 minuty (průměrný čas na vyhledávání v 1 spisu) = 819 minut, tedy 13 hodin a 19 minut, po zaokrouhlení směrem dolů 13 hodin. Uvedený čas strávený shora specifikovanými činnostmi byl povinným subjektem vyhodnocen jako mimořádně rozsáhlé vyhledávání informací ve smyslu § 17 odst. 1 zákona o svobodném přístupu k informacím, které je dle sazebníku povinného subjektu zpoplatněno sazbou 250 Kč/1hod/osoba, takže celková výše úhrady byla stanovena částkou 3.250 Kč (13 hod x 250 Kč).</a:t>
            </a:r>
            <a:endParaRPr lang="cs-CZ" sz="6000" b="1" dirty="0"/>
          </a:p>
          <a:p>
            <a:pPr marL="0" indent="0">
              <a:buNone/>
            </a:pPr>
            <a:endParaRPr lang="cs-CZ" dirty="0"/>
          </a:p>
        </p:txBody>
      </p:sp>
      <p:sp>
        <p:nvSpPr>
          <p:cNvPr id="3" name="Zástupný symbol pro číslo snímku 2">
            <a:extLst>
              <a:ext uri="{FF2B5EF4-FFF2-40B4-BE49-F238E27FC236}">
                <a16:creationId xmlns:a16="http://schemas.microsoft.com/office/drawing/2014/main" id="{A913BA61-4109-CE15-C6D8-B7999060C467}"/>
              </a:ext>
            </a:extLst>
          </p:cNvPr>
          <p:cNvSpPr>
            <a:spLocks noGrp="1"/>
          </p:cNvSpPr>
          <p:nvPr>
            <p:ph type="sldNum" sz="quarter" idx="12"/>
          </p:nvPr>
        </p:nvSpPr>
        <p:spPr/>
        <p:txBody>
          <a:bodyPr/>
          <a:lstStyle/>
          <a:p>
            <a:fld id="{157D43A2-98E4-B24E-9228-7624BE346F8E}" type="slidenum">
              <a:rPr lang="cs-CZ" smtClean="0"/>
              <a:pPr/>
              <a:t>43</a:t>
            </a:fld>
            <a:endParaRPr lang="cs-CZ" dirty="0"/>
          </a:p>
        </p:txBody>
      </p:sp>
      <p:sp>
        <p:nvSpPr>
          <p:cNvPr id="4" name="Nadpis 3">
            <a:extLst>
              <a:ext uri="{FF2B5EF4-FFF2-40B4-BE49-F238E27FC236}">
                <a16:creationId xmlns:a16="http://schemas.microsoft.com/office/drawing/2014/main" id="{CFCF4B67-693C-ADD1-7037-87D76FDC01C2}"/>
              </a:ext>
            </a:extLst>
          </p:cNvPr>
          <p:cNvSpPr>
            <a:spLocks noGrp="1"/>
          </p:cNvSpPr>
          <p:nvPr>
            <p:ph type="title"/>
          </p:nvPr>
        </p:nvSpPr>
        <p:spPr/>
        <p:txBody>
          <a:bodyPr>
            <a:noAutofit/>
          </a:bodyPr>
          <a:lstStyle/>
          <a:p>
            <a:r>
              <a:rPr lang="cs-CZ" sz="3600" dirty="0"/>
              <a:t>Postupy při vyčíslení nákladů za mimořádně rozsáhlé vyhledávání informací</a:t>
            </a:r>
          </a:p>
        </p:txBody>
      </p:sp>
    </p:spTree>
    <p:extLst>
      <p:ext uri="{BB962C8B-B14F-4D97-AF65-F5344CB8AC3E}">
        <p14:creationId xmlns:p14="http://schemas.microsoft.com/office/powerpoint/2010/main" val="38697934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E52FA94F-0539-5D48-AA3C-3C74ED6243C4}"/>
              </a:ext>
            </a:extLst>
          </p:cNvPr>
          <p:cNvSpPr>
            <a:spLocks noGrp="1"/>
          </p:cNvSpPr>
          <p:nvPr>
            <p:ph type="ctrTitle"/>
          </p:nvPr>
        </p:nvSpPr>
        <p:spPr/>
        <p:txBody>
          <a:bodyPr/>
          <a:lstStyle/>
          <a:p>
            <a:br>
              <a:rPr lang="cs-CZ" sz="4400" dirty="0"/>
            </a:br>
            <a:br>
              <a:rPr lang="cs-CZ" sz="4400" dirty="0"/>
            </a:br>
            <a:r>
              <a:rPr lang="cs-CZ" sz="4400" dirty="0"/>
              <a:t>Děkuji </a:t>
            </a:r>
            <a:br>
              <a:rPr lang="cs-CZ" sz="4400" dirty="0"/>
            </a:br>
            <a:r>
              <a:rPr lang="cs-CZ" sz="4400" dirty="0"/>
              <a:t>za pozornost</a:t>
            </a:r>
          </a:p>
        </p:txBody>
      </p:sp>
      <p:sp>
        <p:nvSpPr>
          <p:cNvPr id="6" name="Podnadpis 5">
            <a:extLst>
              <a:ext uri="{FF2B5EF4-FFF2-40B4-BE49-F238E27FC236}">
                <a16:creationId xmlns:a16="http://schemas.microsoft.com/office/drawing/2014/main" id="{D410835F-0A28-BD49-B480-AA3D6E59BF65}"/>
              </a:ext>
            </a:extLst>
          </p:cNvPr>
          <p:cNvSpPr>
            <a:spLocks noGrp="1"/>
          </p:cNvSpPr>
          <p:nvPr>
            <p:ph type="subTitle" idx="1"/>
          </p:nvPr>
        </p:nvSpPr>
        <p:spPr/>
        <p:txBody>
          <a:bodyPr/>
          <a:lstStyle/>
          <a:p>
            <a:endParaRPr lang="cs-CZ" dirty="0"/>
          </a:p>
          <a:p>
            <a:r>
              <a:rPr lang="cs-CZ" dirty="0"/>
              <a:t>Odbor právní a Krajský živnostenský úřad</a:t>
            </a:r>
          </a:p>
        </p:txBody>
      </p:sp>
    </p:spTree>
    <p:extLst>
      <p:ext uri="{BB962C8B-B14F-4D97-AF65-F5344CB8AC3E}">
        <p14:creationId xmlns:p14="http://schemas.microsoft.com/office/powerpoint/2010/main" val="745454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91454D2-543E-9849-6BE1-5DEA2FA6924C}"/>
              </a:ext>
            </a:extLst>
          </p:cNvPr>
          <p:cNvSpPr>
            <a:spLocks noGrp="1"/>
          </p:cNvSpPr>
          <p:nvPr>
            <p:ph idx="1"/>
          </p:nvPr>
        </p:nvSpPr>
        <p:spPr>
          <a:xfrm>
            <a:off x="422026" y="1298714"/>
            <a:ext cx="11557452" cy="5559286"/>
          </a:xfrm>
        </p:spPr>
        <p:txBody>
          <a:bodyPr>
            <a:noAutofit/>
          </a:bodyPr>
          <a:lstStyle/>
          <a:p>
            <a:pPr marL="0" indent="0">
              <a:lnSpc>
                <a:spcPct val="93000"/>
              </a:lnSpc>
              <a:buNone/>
              <a:tabLst>
                <a:tab pos="447675" algn="l"/>
                <a:tab pos="896938" algn="l"/>
                <a:tab pos="1346200" algn="l"/>
                <a:tab pos="1795463" algn="l"/>
                <a:tab pos="2244725" algn="l"/>
                <a:tab pos="2776538" algn="l"/>
                <a:tab pos="367506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2000" b="1" dirty="0">
                <a:solidFill>
                  <a:srgbClr val="FF0000"/>
                </a:solidFill>
                <a:latin typeface="+mj-lt"/>
              </a:rPr>
              <a:t>Čl. 17 Listiny základních práv a svobody   x     čl. 7 a 10 Listiny základních práv a svobod</a:t>
            </a:r>
          </a:p>
          <a:p>
            <a:pPr marL="0" indent="0">
              <a:lnSpc>
                <a:spcPct val="93000"/>
              </a:lnSpc>
              <a:buNone/>
              <a:tabLst>
                <a:tab pos="447675" algn="l"/>
                <a:tab pos="896938" algn="l"/>
                <a:tab pos="1346200" algn="l"/>
                <a:tab pos="1795463" algn="l"/>
                <a:tab pos="2244725" algn="l"/>
                <a:tab pos="2776538" algn="l"/>
                <a:tab pos="367506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2000" b="1" dirty="0">
                <a:solidFill>
                  <a:srgbClr val="000000"/>
                </a:solidFill>
                <a:latin typeface="+mj-lt"/>
              </a:rPr>
              <a:t>- Konflikt mezi právem na informace a právem na ochranu soukromí (</a:t>
            </a:r>
            <a:r>
              <a:rPr lang="cs-CZ" sz="2000" b="1" dirty="0" err="1">
                <a:solidFill>
                  <a:srgbClr val="000000"/>
                </a:solidFill>
                <a:latin typeface="+mj-lt"/>
              </a:rPr>
              <a:t>InfZ</a:t>
            </a:r>
            <a:r>
              <a:rPr lang="cs-CZ" sz="2000" b="1" dirty="0">
                <a:solidFill>
                  <a:srgbClr val="000000"/>
                </a:solidFill>
                <a:latin typeface="+mj-lt"/>
              </a:rPr>
              <a:t> x </a:t>
            </a:r>
            <a:r>
              <a:rPr lang="cs-CZ" sz="2000" dirty="0">
                <a:solidFill>
                  <a:srgbClr val="000000"/>
                </a:solidFill>
                <a:latin typeface="+mj-lt"/>
              </a:rPr>
              <a:t>osobní údaje: </a:t>
            </a:r>
            <a:r>
              <a:rPr lang="cs-CZ" sz="2000" b="1" dirty="0">
                <a:solidFill>
                  <a:srgbClr val="000000"/>
                </a:solidFill>
                <a:latin typeface="+mj-lt"/>
              </a:rPr>
              <a:t>GDPR</a:t>
            </a:r>
            <a:r>
              <a:rPr lang="cs-CZ" sz="2000" dirty="0">
                <a:solidFill>
                  <a:srgbClr val="000000"/>
                </a:solidFill>
                <a:latin typeface="+mj-lt"/>
              </a:rPr>
              <a:t> + zákon č. 110/2019 Sb., o zpracování osobních údajů, ostatní informace týkající se osobnosti, projevů osobní povahy, soukromí fyzické osoby: </a:t>
            </a:r>
            <a:r>
              <a:rPr lang="cs-CZ" sz="2000" b="1" dirty="0">
                <a:solidFill>
                  <a:srgbClr val="000000"/>
                </a:solidFill>
                <a:latin typeface="+mj-lt"/>
              </a:rPr>
              <a:t>občanský zákoník)</a:t>
            </a:r>
          </a:p>
          <a:p>
            <a:pPr marL="0" indent="0">
              <a:lnSpc>
                <a:spcPct val="93000"/>
              </a:lnSpc>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2000" dirty="0">
                <a:solidFill>
                  <a:srgbClr val="000000"/>
                </a:solidFill>
                <a:latin typeface="+mj-lt"/>
              </a:rPr>
              <a:t>Tento k</a:t>
            </a:r>
            <a:r>
              <a:rPr lang="cs-CZ" sz="2000" dirty="0"/>
              <a:t>onflikt řeší konkrétní ustanovení </a:t>
            </a:r>
            <a:r>
              <a:rPr lang="cs-CZ" sz="2000" b="1" dirty="0"/>
              <a:t>§ 8a až § 8c </a:t>
            </a:r>
            <a:r>
              <a:rPr lang="cs-CZ" sz="2000" b="1" dirty="0" err="1"/>
              <a:t>InfZ</a:t>
            </a:r>
            <a:r>
              <a:rPr lang="cs-CZ" sz="2000" b="1" dirty="0"/>
              <a:t>:</a:t>
            </a:r>
            <a:endParaRPr lang="cs-CZ" sz="2000" dirty="0"/>
          </a:p>
          <a:p>
            <a:r>
              <a:rPr lang="cs-CZ" sz="2000" b="1" dirty="0"/>
              <a:t>§ 8a – Ochrana osobních údajů:</a:t>
            </a:r>
            <a:br>
              <a:rPr lang="cs-CZ" sz="2000" dirty="0"/>
            </a:br>
            <a:r>
              <a:rPr lang="cs-CZ" sz="2000" dirty="0"/>
              <a:t>Povinný subjekt poskytne informaci jen tehdy, pokud tím </a:t>
            </a:r>
            <a:r>
              <a:rPr lang="cs-CZ" sz="2000" b="1" dirty="0"/>
              <a:t>neporuší ochranu osobních údajů</a:t>
            </a:r>
            <a:r>
              <a:rPr lang="cs-CZ" sz="2000" dirty="0"/>
              <a:t> podle právních předpisů (zejména GDPR a zákona o zpracování osobních údajů).</a:t>
            </a:r>
          </a:p>
          <a:p>
            <a:r>
              <a:rPr lang="cs-CZ" sz="2000" b="1" dirty="0"/>
              <a:t>§ 8b –Příjemci veřejných prostředků</a:t>
            </a:r>
          </a:p>
          <a:p>
            <a:pPr marL="0" indent="0">
              <a:buNone/>
            </a:pPr>
            <a:r>
              <a:rPr lang="cs-CZ" sz="2000" b="1" dirty="0"/>
              <a:t>   </a:t>
            </a:r>
            <a:r>
              <a:rPr lang="cs-CZ" sz="2000" dirty="0"/>
              <a:t>Stanoví, kdy PS poskytne osobní údaje o osobě, které poskytl veřejné prostředky.</a:t>
            </a:r>
          </a:p>
          <a:p>
            <a:r>
              <a:rPr lang="cs-CZ" sz="2000" b="1" dirty="0"/>
              <a:t>§ 8c – Informování o příjmech fyzických osob</a:t>
            </a:r>
            <a:br>
              <a:rPr lang="cs-CZ" sz="2000" dirty="0"/>
            </a:br>
            <a:r>
              <a:rPr lang="cs-CZ" sz="2000" dirty="0"/>
              <a:t>Upravuje, kdy povinný subjekt poskytne informaci o </a:t>
            </a:r>
            <a:r>
              <a:rPr lang="cs-CZ" sz="2000" dirty="0">
                <a:solidFill>
                  <a:srgbClr val="FF0000"/>
                </a:solidFill>
              </a:rPr>
              <a:t>výši příjmu osoby</a:t>
            </a:r>
            <a:r>
              <a:rPr lang="cs-CZ" sz="2000" dirty="0"/>
              <a:t>, které poskytl nebo poskytuje veřejné prostředky mající povahu příjmu ze závislé činnosti nebo funkčních požitků podle zákona o daních z příjmů.</a:t>
            </a:r>
          </a:p>
          <a:p>
            <a:endParaRPr lang="cs-CZ" sz="1600" dirty="0">
              <a:latin typeface="+mj-lt"/>
            </a:endParaRPr>
          </a:p>
        </p:txBody>
      </p:sp>
      <p:sp>
        <p:nvSpPr>
          <p:cNvPr id="3" name="Zástupný symbol pro číslo snímku 2">
            <a:extLst>
              <a:ext uri="{FF2B5EF4-FFF2-40B4-BE49-F238E27FC236}">
                <a16:creationId xmlns:a16="http://schemas.microsoft.com/office/drawing/2014/main" id="{790D8182-B77D-44F8-C726-CC4A65AD0DAB}"/>
              </a:ext>
            </a:extLst>
          </p:cNvPr>
          <p:cNvSpPr>
            <a:spLocks noGrp="1"/>
          </p:cNvSpPr>
          <p:nvPr>
            <p:ph type="sldNum" sz="quarter" idx="12"/>
          </p:nvPr>
        </p:nvSpPr>
        <p:spPr>
          <a:xfrm>
            <a:off x="9042399" y="5951387"/>
            <a:ext cx="2937079" cy="793362"/>
          </a:xfrm>
        </p:spPr>
        <p:txBody>
          <a:bodyPr/>
          <a:lstStyle/>
          <a:p>
            <a:fld id="{157D43A2-98E4-B24E-9228-7624BE346F8E}" type="slidenum">
              <a:rPr lang="cs-CZ" sz="2000" smtClean="0"/>
              <a:pPr/>
              <a:t>5</a:t>
            </a:fld>
            <a:endParaRPr lang="cs-CZ" sz="2000" dirty="0"/>
          </a:p>
        </p:txBody>
      </p:sp>
      <p:sp>
        <p:nvSpPr>
          <p:cNvPr id="4" name="Nadpis 3">
            <a:extLst>
              <a:ext uri="{FF2B5EF4-FFF2-40B4-BE49-F238E27FC236}">
                <a16:creationId xmlns:a16="http://schemas.microsoft.com/office/drawing/2014/main" id="{ADD966D3-6DEA-5420-2724-9ACE49D317A0}"/>
              </a:ext>
            </a:extLst>
          </p:cNvPr>
          <p:cNvSpPr>
            <a:spLocks noGrp="1"/>
          </p:cNvSpPr>
          <p:nvPr>
            <p:ph type="title"/>
          </p:nvPr>
        </p:nvSpPr>
        <p:spPr/>
        <p:txBody>
          <a:bodyPr/>
          <a:lstStyle/>
          <a:p>
            <a:r>
              <a:rPr lang="cs-CZ" dirty="0">
                <a:latin typeface="+mj-lt"/>
              </a:rPr>
              <a:t>Ochrana soukromí</a:t>
            </a:r>
          </a:p>
        </p:txBody>
      </p:sp>
    </p:spTree>
    <p:extLst>
      <p:ext uri="{BB962C8B-B14F-4D97-AF65-F5344CB8AC3E}">
        <p14:creationId xmlns:p14="http://schemas.microsoft.com/office/powerpoint/2010/main" val="714205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604F130-AE22-6708-D4C1-8775498CC309}"/>
              </a:ext>
            </a:extLst>
          </p:cNvPr>
          <p:cNvSpPr>
            <a:spLocks noGrp="1"/>
          </p:cNvSpPr>
          <p:nvPr>
            <p:ph idx="1"/>
          </p:nvPr>
        </p:nvSpPr>
        <p:spPr>
          <a:xfrm>
            <a:off x="422026" y="1679352"/>
            <a:ext cx="11264900" cy="4811259"/>
          </a:xfrm>
        </p:spPr>
        <p:txBody>
          <a:bodyPr>
            <a:normAutofit fontScale="92500" lnSpcReduction="10000"/>
          </a:bodyPr>
          <a:lstStyle/>
          <a:p>
            <a:pPr>
              <a:lnSpc>
                <a:spcPct val="100000"/>
              </a:lnSpc>
              <a:buFont typeface="Wingdings" panose="05000000000000000000" pitchFamily="2" charset="2"/>
              <a:buChar char="Ø"/>
            </a:pPr>
            <a:r>
              <a:rPr lang="cs-CZ" sz="2600" dirty="0">
                <a:latin typeface="+mj-lt"/>
              </a:rPr>
              <a:t>O osobní údaj se jedná tehdy, pokud je na základě něho </a:t>
            </a:r>
            <a:r>
              <a:rPr lang="cs-CZ" sz="2600" dirty="0">
                <a:solidFill>
                  <a:srgbClr val="FF0000"/>
                </a:solidFill>
                <a:latin typeface="+mj-lt"/>
              </a:rPr>
              <a:t>možné konkrétní osobu určit nebo kontaktovat.</a:t>
            </a:r>
            <a:r>
              <a:rPr lang="cs-CZ" sz="2600" dirty="0">
                <a:latin typeface="+mj-lt"/>
              </a:rPr>
              <a:t> (čj. 9 As 34/2008-68 ze dne 12. 2. 2009)</a:t>
            </a:r>
          </a:p>
          <a:p>
            <a:pPr>
              <a:lnSpc>
                <a:spcPct val="100000"/>
              </a:lnSpc>
              <a:buFont typeface="Wingdings" panose="05000000000000000000" pitchFamily="2" charset="2"/>
              <a:buChar char="Ø"/>
            </a:pPr>
            <a:r>
              <a:rPr lang="cs-CZ" sz="2600" dirty="0">
                <a:latin typeface="+mj-lt"/>
              </a:rPr>
              <a:t> Nejedná se pouze o identifikační údaje, ale skutečně o </a:t>
            </a:r>
            <a:r>
              <a:rPr lang="cs-CZ" sz="2600" dirty="0">
                <a:solidFill>
                  <a:srgbClr val="FF0000"/>
                </a:solidFill>
                <a:latin typeface="+mj-lt"/>
              </a:rPr>
              <a:t>všechny, byť zdánlivě banální či nekonkrétní skutečnosti a informace, které se týkají přímo či nepřímo určené nebo určitelné fyzické osoby.</a:t>
            </a:r>
            <a:r>
              <a:rPr lang="cs-CZ" sz="2600" dirty="0">
                <a:latin typeface="+mj-lt"/>
              </a:rPr>
              <a:t> Jinými slovy pokud je osoba, která informací disponuje, schopna ji přiřadit ke konkrétnímu člověku, potom se o osobní údaj jedná. (čj. 4 As 132/2013-29 ze dne 27. 2. 2014)</a:t>
            </a:r>
          </a:p>
          <a:p>
            <a:pPr>
              <a:lnSpc>
                <a:spcPct val="100000"/>
              </a:lnSpc>
              <a:buFont typeface="Wingdings" panose="05000000000000000000" pitchFamily="2" charset="2"/>
              <a:buChar char="Ø"/>
            </a:pPr>
            <a:r>
              <a:rPr lang="cs-CZ" sz="2600" dirty="0">
                <a:latin typeface="+mj-lt"/>
              </a:rPr>
              <a:t> </a:t>
            </a:r>
            <a:r>
              <a:rPr lang="cs-CZ" sz="2600" dirty="0">
                <a:solidFill>
                  <a:srgbClr val="FF0000"/>
                </a:solidFill>
                <a:latin typeface="+mj-lt"/>
              </a:rPr>
              <a:t>Jméno a příjmení </a:t>
            </a:r>
            <a:r>
              <a:rPr lang="cs-CZ" sz="2600" dirty="0">
                <a:latin typeface="+mj-lt"/>
              </a:rPr>
              <a:t>není osobní údaj, není-li na jejich základě subjekt údajů určený, resp. určitelný.  (čj. 1 As 98/2008-145 ze dne 29. 7. 2009, </a:t>
            </a:r>
            <a:r>
              <a:rPr lang="cs-CZ" sz="2600" dirty="0" err="1">
                <a:latin typeface="+mj-lt"/>
              </a:rPr>
              <a:t>publ</a:t>
            </a:r>
            <a:r>
              <a:rPr lang="cs-CZ" sz="2600" dirty="0">
                <a:latin typeface="+mj-lt"/>
              </a:rPr>
              <a:t>. pod č. 1944/2009 Sb. NSS)</a:t>
            </a:r>
          </a:p>
          <a:p>
            <a:pPr>
              <a:lnSpc>
                <a:spcPct val="100000"/>
              </a:lnSpc>
              <a:buFont typeface="Wingdings" panose="05000000000000000000" pitchFamily="2" charset="2"/>
              <a:buChar char="Ø"/>
            </a:pPr>
            <a:r>
              <a:rPr lang="cs-CZ" sz="2600" dirty="0">
                <a:solidFill>
                  <a:srgbClr val="FF0000"/>
                </a:solidFill>
                <a:latin typeface="+mj-lt"/>
              </a:rPr>
              <a:t>Registrační značka silničního vozidla</a:t>
            </a:r>
            <a:r>
              <a:rPr lang="cs-CZ" sz="2600" dirty="0">
                <a:latin typeface="+mj-lt"/>
              </a:rPr>
              <a:t>, jehož vlastníkem či provozovatelem je FO, je osobním údajem. (čj. 1 As 387/2019-56 ze dne 13. 8. 2020)</a:t>
            </a:r>
          </a:p>
          <a:p>
            <a:endParaRPr lang="cs-CZ" dirty="0"/>
          </a:p>
        </p:txBody>
      </p:sp>
      <p:sp>
        <p:nvSpPr>
          <p:cNvPr id="3" name="Zástupný symbol pro číslo snímku 2">
            <a:extLst>
              <a:ext uri="{FF2B5EF4-FFF2-40B4-BE49-F238E27FC236}">
                <a16:creationId xmlns:a16="http://schemas.microsoft.com/office/drawing/2014/main" id="{499850D6-9CB7-BF1A-66B1-850549907574}"/>
              </a:ext>
            </a:extLst>
          </p:cNvPr>
          <p:cNvSpPr>
            <a:spLocks noGrp="1"/>
          </p:cNvSpPr>
          <p:nvPr>
            <p:ph type="sldNum" sz="quarter" idx="12"/>
          </p:nvPr>
        </p:nvSpPr>
        <p:spPr/>
        <p:txBody>
          <a:bodyPr/>
          <a:lstStyle/>
          <a:p>
            <a:fld id="{157D43A2-98E4-B24E-9228-7624BE346F8E}" type="slidenum">
              <a:rPr lang="cs-CZ" sz="2000" smtClean="0"/>
              <a:pPr/>
              <a:t>6</a:t>
            </a:fld>
            <a:endParaRPr lang="cs-CZ" sz="2000" dirty="0"/>
          </a:p>
        </p:txBody>
      </p:sp>
      <p:sp>
        <p:nvSpPr>
          <p:cNvPr id="4" name="Nadpis 3">
            <a:extLst>
              <a:ext uri="{FF2B5EF4-FFF2-40B4-BE49-F238E27FC236}">
                <a16:creationId xmlns:a16="http://schemas.microsoft.com/office/drawing/2014/main" id="{6CE1B0DD-87F7-E87A-952E-6EC12A961BCD}"/>
              </a:ext>
            </a:extLst>
          </p:cNvPr>
          <p:cNvSpPr>
            <a:spLocks noGrp="1"/>
          </p:cNvSpPr>
          <p:nvPr>
            <p:ph type="title"/>
          </p:nvPr>
        </p:nvSpPr>
        <p:spPr/>
        <p:txBody>
          <a:bodyPr/>
          <a:lstStyle/>
          <a:p>
            <a:r>
              <a:rPr lang="cs-CZ" sz="4400" b="1" dirty="0">
                <a:solidFill>
                  <a:srgbClr val="000000"/>
                </a:solidFill>
                <a:latin typeface="+mj-lt"/>
              </a:rPr>
              <a:t>Co je osobní údaj</a:t>
            </a:r>
            <a:endParaRPr lang="cs-CZ" dirty="0"/>
          </a:p>
        </p:txBody>
      </p:sp>
    </p:spTree>
    <p:extLst>
      <p:ext uri="{BB962C8B-B14F-4D97-AF65-F5344CB8AC3E}">
        <p14:creationId xmlns:p14="http://schemas.microsoft.com/office/powerpoint/2010/main" val="2236067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3FBA172-E705-9EB7-D85D-005B45A99134}"/>
              </a:ext>
            </a:extLst>
          </p:cNvPr>
          <p:cNvSpPr>
            <a:spLocks noGrp="1"/>
          </p:cNvSpPr>
          <p:nvPr>
            <p:ph idx="1"/>
          </p:nvPr>
        </p:nvSpPr>
        <p:spPr>
          <a:xfrm>
            <a:off x="422026" y="1298714"/>
            <a:ext cx="11434694" cy="5345926"/>
          </a:xfrm>
        </p:spPr>
        <p:txBody>
          <a:bodyPr>
            <a:normAutofit fontScale="92500" lnSpcReduction="20000"/>
          </a:bodyPr>
          <a:lstStyle/>
          <a:p>
            <a:pPr>
              <a:lnSpc>
                <a:spcPct val="100000"/>
              </a:lnSpc>
            </a:pPr>
            <a:r>
              <a:rPr lang="cs-CZ" sz="2200" dirty="0"/>
              <a:t>Pokud žádost nesměřuje přímo na poskytnutí osobních údajů – pouze se </a:t>
            </a:r>
            <a:r>
              <a:rPr lang="cs-CZ" sz="2200" b="1" u="sng" dirty="0">
                <a:solidFill>
                  <a:srgbClr val="FF0000"/>
                </a:solidFill>
              </a:rPr>
              <a:t>anonymizují</a:t>
            </a:r>
            <a:r>
              <a:rPr lang="cs-CZ" sz="2200" dirty="0"/>
              <a:t> údaje z požadované informace (tzn. v požadovaném dokumentu)</a:t>
            </a:r>
          </a:p>
          <a:p>
            <a:pPr>
              <a:lnSpc>
                <a:spcPct val="100000"/>
              </a:lnSpc>
            </a:pPr>
            <a:r>
              <a:rPr lang="cs-CZ" sz="2200" dirty="0"/>
              <a:t>vyhledání informací, které nelze poskytnout</a:t>
            </a:r>
            <a:endParaRPr lang="cs-CZ" sz="2200" dirty="0">
              <a:latin typeface="Arial" panose="020B0604020202020204" pitchFamily="34" charset="0"/>
              <a:ea typeface="Calibri" panose="020F0502020204030204" pitchFamily="34" charset="0"/>
              <a:cs typeface="Times New Roman" panose="02020603050405020304" pitchFamily="18" charset="0"/>
            </a:endParaRPr>
          </a:p>
          <a:p>
            <a:pPr lvl="1" algn="just">
              <a:lnSpc>
                <a:spcPct val="115000"/>
              </a:lnSpc>
            </a:pPr>
            <a:r>
              <a:rPr lang="cs-CZ" sz="1800" dirty="0">
                <a:solidFill>
                  <a:srgbClr val="008276"/>
                </a:solidFill>
                <a:latin typeface="Arial" panose="020B0604020202020204" pitchFamily="34" charset="0"/>
                <a:ea typeface="Calibri" panose="020F0502020204030204" pitchFamily="34" charset="0"/>
                <a:cs typeface="Times New Roman" panose="02020603050405020304" pitchFamily="18" charset="0"/>
              </a:rPr>
              <a:t>Dostatečnou ochranou chráněných informací je jejich znečitelnění. </a:t>
            </a:r>
          </a:p>
          <a:p>
            <a:pPr lvl="1" algn="just">
              <a:lnSpc>
                <a:spcPct val="115000"/>
              </a:lnSpc>
            </a:pPr>
            <a:r>
              <a:rPr lang="cs-CZ" sz="1800" dirty="0">
                <a:hlinkClick r:id="rId2"/>
              </a:rPr>
              <a:t>Nástroj pro anonymizaci dokumentů</a:t>
            </a:r>
            <a:r>
              <a:rPr lang="cs-CZ" sz="1800" dirty="0"/>
              <a:t> </a:t>
            </a:r>
            <a:r>
              <a:rPr lang="cs-CZ" sz="2200" dirty="0">
                <a:hlinkClick r:id="rId2">
                  <a:extLst>
                    <a:ext uri="{A12FA001-AC4F-418D-AE19-62706E023703}">
                      <ahyp:hlinkClr xmlns:ahyp="http://schemas.microsoft.com/office/drawing/2018/hyperlinkcolor" val="tx"/>
                    </a:ext>
                  </a:extLst>
                </a:hlinkClick>
              </a:rPr>
              <a:t>http</a:t>
            </a:r>
            <a:r>
              <a:rPr lang="en-US" sz="2200" dirty="0">
                <a:hlinkClick r:id="rId2">
                  <a:extLst>
                    <a:ext uri="{A12FA001-AC4F-418D-AE19-62706E023703}">
                      <ahyp:hlinkClr xmlns:ahyp="http://schemas.microsoft.com/office/drawing/2018/hyperlinkcolor" val="tx"/>
                    </a:ext>
                  </a:extLst>
                </a:hlinkClick>
              </a:rPr>
              <a:t>s://anonymizace.gov.cz/crossroad/</a:t>
            </a:r>
            <a:r>
              <a:rPr lang="cs-CZ" sz="2200" dirty="0"/>
              <a:t> je to SW řešení připravené MV pro orgány veřejné moci, k anonymizaci dokumentů určených k publikaci v Registru smluv.</a:t>
            </a:r>
          </a:p>
          <a:p>
            <a:pPr lvl="1"/>
            <a:r>
              <a:rPr lang="cs-CZ" sz="1800" b="1" dirty="0">
                <a:latin typeface="Arial" panose="020B0604020202020204" pitchFamily="34" charset="0"/>
                <a:ea typeface="Calibri" panose="020F0502020204030204" pitchFamily="34" charset="0"/>
                <a:cs typeface="Times New Roman" panose="02020603050405020304" pitchFamily="18" charset="0"/>
              </a:rPr>
              <a:t>Judikatura:</a:t>
            </a:r>
            <a:r>
              <a:rPr lang="cs-CZ" sz="1800" dirty="0">
                <a:latin typeface="Arial" panose="020B0604020202020204" pitchFamily="34" charset="0"/>
                <a:ea typeface="Calibri" panose="020F0502020204030204" pitchFamily="34" charset="0"/>
                <a:cs typeface="Times New Roman" panose="02020603050405020304" pitchFamily="18" charset="0"/>
              </a:rPr>
              <a:t> čj. 5 As 76/2014-25 ze dne 31. 7. 2014, čj. 7 A 3/2002 ze dne 14. 1. 2014, 10 As 440/2019-35 ze dne 16. 4. 2020, 9 As 198/2018 ze dne 21.8.2018</a:t>
            </a:r>
          </a:p>
          <a:p>
            <a:pPr marL="0" indent="0">
              <a:lnSpc>
                <a:spcPct val="110000"/>
              </a:lnSpc>
              <a:buNone/>
            </a:pPr>
            <a:r>
              <a:rPr lang="cs-CZ" sz="2200" b="1" u="sng" dirty="0">
                <a:cs typeface="Times New Roman" panose="02020603050405020304" pitchFamily="18" charset="0"/>
              </a:rPr>
              <a:t>Zjednodušená anonymizace</a:t>
            </a:r>
          </a:p>
          <a:p>
            <a:pPr marL="0" indent="0">
              <a:buNone/>
            </a:pPr>
            <a:r>
              <a:rPr lang="cs-CZ" sz="2200" dirty="0"/>
              <a:t>§ 15 odst. 3 </a:t>
            </a:r>
            <a:r>
              <a:rPr lang="cs-CZ" sz="2200" dirty="0" err="1"/>
              <a:t>InfZ</a:t>
            </a:r>
            <a:endParaRPr lang="cs-CZ" sz="2200" dirty="0"/>
          </a:p>
          <a:p>
            <a:pPr marL="0" indent="0" algn="just">
              <a:buNone/>
            </a:pPr>
            <a:r>
              <a:rPr lang="cs-CZ" sz="2200" dirty="0"/>
              <a:t>Pokud povinný subjekt poskytuje informaci formou kopie dokumentu, z něhož </a:t>
            </a:r>
            <a:r>
              <a:rPr lang="cs-CZ" sz="2200" dirty="0">
                <a:solidFill>
                  <a:srgbClr val="FF0000"/>
                </a:solidFill>
              </a:rPr>
              <a:t>vyloučil pouze osobní údaje </a:t>
            </a:r>
            <a:r>
              <a:rPr lang="cs-CZ" sz="2200" dirty="0"/>
              <a:t>nebo informace, které jsou bankovním nebo obchodním tajemstvím a které získal při postupech podle správního, daňového nebo kontrolního řádu, </a:t>
            </a:r>
            <a:r>
              <a:rPr lang="cs-CZ" sz="2200" dirty="0">
                <a:solidFill>
                  <a:srgbClr val="FF0000"/>
                </a:solidFill>
              </a:rPr>
              <a:t>nemusí vydat rozhodnutí </a:t>
            </a:r>
            <a:r>
              <a:rPr lang="cs-CZ" sz="2200" dirty="0"/>
              <a:t>o odmítnutí žádosti. Sdělí-li žadatel v podané žádosti anebo do 15 dnů ode dne doručení požadované informace způsobem stanoveným tímto zákonem pro podání písemné žádosti </a:t>
            </a:r>
            <a:br>
              <a:rPr lang="cs-CZ" sz="2200" dirty="0"/>
            </a:br>
            <a:r>
              <a:rPr lang="cs-CZ" sz="2200" dirty="0"/>
              <a:t>o informace povinnému subjektu, že trvá na vydání rozhodnutí o odmítnutí žádosti v rozsahu vymezených osobních údajů nebo bankovního anebo obchodního tajemství, povinný subjekt jej vydá ve lhůtě pro vyřízení žádosti anebo do 15 dnů ode dne doručení sdělení žadatele.</a:t>
            </a:r>
          </a:p>
          <a:p>
            <a:pPr marL="0" indent="0">
              <a:buNone/>
            </a:pPr>
            <a:endParaRPr lang="cs-CZ" sz="2200" dirty="0">
              <a:latin typeface="Arial" panose="020B0604020202020204" pitchFamily="34" charset="0"/>
              <a:ea typeface="Calibri" panose="020F0502020204030204" pitchFamily="34" charset="0"/>
              <a:cs typeface="Times New Roman" panose="02020603050405020304" pitchFamily="18" charset="0"/>
            </a:endParaRPr>
          </a:p>
          <a:p>
            <a:endParaRPr lang="cs-CZ" sz="1600" dirty="0"/>
          </a:p>
        </p:txBody>
      </p:sp>
      <p:sp>
        <p:nvSpPr>
          <p:cNvPr id="3" name="Zástupný symbol pro číslo snímku 2">
            <a:extLst>
              <a:ext uri="{FF2B5EF4-FFF2-40B4-BE49-F238E27FC236}">
                <a16:creationId xmlns:a16="http://schemas.microsoft.com/office/drawing/2014/main" id="{BBDF0CD9-0DC5-84C2-EEC0-377D690E8175}"/>
              </a:ext>
            </a:extLst>
          </p:cNvPr>
          <p:cNvSpPr>
            <a:spLocks noGrp="1"/>
          </p:cNvSpPr>
          <p:nvPr>
            <p:ph type="sldNum" sz="quarter" idx="12"/>
          </p:nvPr>
        </p:nvSpPr>
        <p:spPr>
          <a:xfrm>
            <a:off x="9042400" y="5951387"/>
            <a:ext cx="2979024" cy="525613"/>
          </a:xfrm>
        </p:spPr>
        <p:txBody>
          <a:bodyPr/>
          <a:lstStyle/>
          <a:p>
            <a:fld id="{157D43A2-98E4-B24E-9228-7624BE346F8E}" type="slidenum">
              <a:rPr lang="cs-CZ" sz="2000" smtClean="0"/>
              <a:pPr/>
              <a:t>7</a:t>
            </a:fld>
            <a:endParaRPr lang="cs-CZ" sz="2000" dirty="0"/>
          </a:p>
        </p:txBody>
      </p:sp>
      <p:sp>
        <p:nvSpPr>
          <p:cNvPr id="4" name="Nadpis 3">
            <a:extLst>
              <a:ext uri="{FF2B5EF4-FFF2-40B4-BE49-F238E27FC236}">
                <a16:creationId xmlns:a16="http://schemas.microsoft.com/office/drawing/2014/main" id="{24293BF7-4FC5-F1D2-813B-B9A7FB356931}"/>
              </a:ext>
            </a:extLst>
          </p:cNvPr>
          <p:cNvSpPr>
            <a:spLocks noGrp="1"/>
          </p:cNvSpPr>
          <p:nvPr>
            <p:ph type="title"/>
          </p:nvPr>
        </p:nvSpPr>
        <p:spPr/>
        <p:txBody>
          <a:bodyPr/>
          <a:lstStyle/>
          <a:p>
            <a:r>
              <a:rPr lang="cs-CZ" dirty="0">
                <a:latin typeface="+mj-lt"/>
              </a:rPr>
              <a:t>Anonymizace</a:t>
            </a:r>
          </a:p>
        </p:txBody>
      </p:sp>
    </p:spTree>
    <p:extLst>
      <p:ext uri="{BB962C8B-B14F-4D97-AF65-F5344CB8AC3E}">
        <p14:creationId xmlns:p14="http://schemas.microsoft.com/office/powerpoint/2010/main" val="456397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1E4F841-B3B5-E146-3C3D-E60DE3007650}"/>
              </a:ext>
            </a:extLst>
          </p:cNvPr>
          <p:cNvSpPr>
            <a:spLocks noGrp="1"/>
          </p:cNvSpPr>
          <p:nvPr>
            <p:ph idx="1"/>
          </p:nvPr>
        </p:nvSpPr>
        <p:spPr>
          <a:xfrm>
            <a:off x="422026" y="1402080"/>
            <a:ext cx="11264900" cy="5191760"/>
          </a:xfrm>
        </p:spPr>
        <p:txBody>
          <a:bodyPr>
            <a:normAutofit lnSpcReduction="10000"/>
          </a:bodyPr>
          <a:lstStyle/>
          <a:p>
            <a:pPr marL="0" indent="0">
              <a:buNone/>
            </a:pPr>
            <a:r>
              <a:rPr lang="cs-CZ" b="1" dirty="0"/>
              <a:t>Úřední osoby</a:t>
            </a:r>
          </a:p>
          <a:p>
            <a:r>
              <a:rPr lang="cs-CZ" dirty="0"/>
              <a:t>§ 8a odst. 2 informačního zákona, které zní: </a:t>
            </a:r>
            <a:r>
              <a:rPr lang="cs-CZ" i="1" dirty="0"/>
              <a:t>„Povinný subjekt poskytne osobní údaje o veřejně činné osobě, funkcionáři nebo zaměstnanci veřejné správy, které vypovídají o jeho veřejné nebo úřední činnosti nebo o jeho funkčním nebo pracovním zařazení.“.</a:t>
            </a:r>
          </a:p>
          <a:p>
            <a:r>
              <a:rPr lang="cs-CZ" dirty="0"/>
              <a:t>poskytují se údaje vztahující se k úředním osobám jako zaměstnancům povinného subjektu (tedy zaměstnancům veřejné správy). Údaje o úředních osobách, konkrétně jméno a příjmení, případě akademický titul, jakož i kontaktní údaje úředních osob, nelze anonymizovat, anonymizace by byla nezákonná - </a:t>
            </a:r>
            <a:r>
              <a:rPr lang="cs-CZ" dirty="0">
                <a:solidFill>
                  <a:srgbClr val="FF0000"/>
                </a:solidFill>
              </a:rPr>
              <a:t>jde o údaje o zaměstnanci veřejné správy, které vypovídají o jeho úřední činnosti</a:t>
            </a:r>
            <a:r>
              <a:rPr lang="cs-CZ" dirty="0"/>
              <a:t>.  </a:t>
            </a:r>
          </a:p>
          <a:p>
            <a:pPr lvl="1"/>
            <a:r>
              <a:rPr lang="cs-CZ" dirty="0"/>
              <a:t> </a:t>
            </a:r>
          </a:p>
          <a:p>
            <a:endParaRPr lang="cs-CZ" dirty="0"/>
          </a:p>
          <a:p>
            <a:endParaRPr lang="cs-CZ" dirty="0"/>
          </a:p>
        </p:txBody>
      </p:sp>
      <p:sp>
        <p:nvSpPr>
          <p:cNvPr id="3" name="Zástupný symbol pro číslo snímku 2">
            <a:extLst>
              <a:ext uri="{FF2B5EF4-FFF2-40B4-BE49-F238E27FC236}">
                <a16:creationId xmlns:a16="http://schemas.microsoft.com/office/drawing/2014/main" id="{93DBC0F6-2F91-E043-A1F8-CA62B5C9C859}"/>
              </a:ext>
            </a:extLst>
          </p:cNvPr>
          <p:cNvSpPr>
            <a:spLocks noGrp="1"/>
          </p:cNvSpPr>
          <p:nvPr>
            <p:ph type="sldNum" sz="quarter" idx="12"/>
          </p:nvPr>
        </p:nvSpPr>
        <p:spPr/>
        <p:txBody>
          <a:bodyPr/>
          <a:lstStyle/>
          <a:p>
            <a:fld id="{157D43A2-98E4-B24E-9228-7624BE346F8E}" type="slidenum">
              <a:rPr lang="cs-CZ" smtClean="0"/>
              <a:pPr/>
              <a:t>8</a:t>
            </a:fld>
            <a:endParaRPr lang="cs-CZ" dirty="0"/>
          </a:p>
        </p:txBody>
      </p:sp>
      <p:sp>
        <p:nvSpPr>
          <p:cNvPr id="4" name="Nadpis 3">
            <a:extLst>
              <a:ext uri="{FF2B5EF4-FFF2-40B4-BE49-F238E27FC236}">
                <a16:creationId xmlns:a16="http://schemas.microsoft.com/office/drawing/2014/main" id="{98281160-F5C1-1767-F80E-7C2C4ED93133}"/>
              </a:ext>
            </a:extLst>
          </p:cNvPr>
          <p:cNvSpPr>
            <a:spLocks noGrp="1"/>
          </p:cNvSpPr>
          <p:nvPr>
            <p:ph type="title"/>
          </p:nvPr>
        </p:nvSpPr>
        <p:spPr/>
        <p:txBody>
          <a:bodyPr/>
          <a:lstStyle/>
          <a:p>
            <a:r>
              <a:rPr lang="cs-CZ" dirty="0"/>
              <a:t>Anonymizace</a:t>
            </a:r>
          </a:p>
        </p:txBody>
      </p:sp>
    </p:spTree>
    <p:extLst>
      <p:ext uri="{BB962C8B-B14F-4D97-AF65-F5344CB8AC3E}">
        <p14:creationId xmlns:p14="http://schemas.microsoft.com/office/powerpoint/2010/main" val="36328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465974E-5D21-B394-7528-EE5DE3616800}"/>
              </a:ext>
            </a:extLst>
          </p:cNvPr>
          <p:cNvSpPr>
            <a:spLocks noGrp="1"/>
          </p:cNvSpPr>
          <p:nvPr>
            <p:ph idx="1"/>
          </p:nvPr>
        </p:nvSpPr>
        <p:spPr/>
        <p:txBody>
          <a:bodyPr/>
          <a:lstStyle/>
          <a:p>
            <a:pPr marL="0" indent="0">
              <a:buNone/>
            </a:pPr>
            <a:r>
              <a:rPr lang="cs-CZ" b="1" dirty="0"/>
              <a:t>Policisté/strážníci</a:t>
            </a:r>
          </a:p>
          <a:p>
            <a:r>
              <a:rPr lang="cs-CZ" dirty="0"/>
              <a:t>údaje o policistech/strážnících - uplatní se § 8a odst. 2 </a:t>
            </a:r>
            <a:r>
              <a:rPr lang="cs-CZ" dirty="0" err="1"/>
              <a:t>InfZ</a:t>
            </a:r>
            <a:r>
              <a:rPr lang="cs-CZ" dirty="0"/>
              <a:t> – pokud povinný subjekt anonymizoval údaje identifikující strážníky Městské policie (tedy zaměstnance veřejné správy), postupoval nesprávně.</a:t>
            </a:r>
          </a:p>
          <a:p>
            <a:pPr lvl="1"/>
            <a:r>
              <a:rPr lang="cs-CZ" dirty="0"/>
              <a:t>Údaje o úředních osobách, konkrétně jméno a příjmení strážníka, jeho pracovní zařazení a totožnost ověřenou dle služebního průkazu, se poskytnou za předpokladu, že </a:t>
            </a:r>
            <a:r>
              <a:rPr lang="cs-CZ" i="1" dirty="0"/>
              <a:t>vypovídají o jeho veřejné nebo úřední činnosti nebo o jeho funkčním nebo pracovním zařazení</a:t>
            </a:r>
            <a:r>
              <a:rPr lang="cs-CZ" dirty="0"/>
              <a:t>. </a:t>
            </a:r>
          </a:p>
          <a:p>
            <a:pPr lvl="1"/>
            <a:r>
              <a:rPr lang="cs-CZ" dirty="0">
                <a:solidFill>
                  <a:srgbClr val="FF0000"/>
                </a:solidFill>
              </a:rPr>
              <a:t>v situaci, kdy strážník poskytl svědeckou výpověď ve vztahu k události, kterou řešil v rámci výkonu své služby</a:t>
            </a:r>
            <a:r>
              <a:rPr lang="cs-CZ" dirty="0"/>
              <a:t>, tedy v souvislosti se svou úřední činností, není dán důvod pro neposkytnutí údajů obsažených v protokolu. </a:t>
            </a:r>
          </a:p>
          <a:p>
            <a:endParaRPr lang="cs-CZ" dirty="0"/>
          </a:p>
        </p:txBody>
      </p:sp>
      <p:sp>
        <p:nvSpPr>
          <p:cNvPr id="3" name="Zástupný symbol pro číslo snímku 2">
            <a:extLst>
              <a:ext uri="{FF2B5EF4-FFF2-40B4-BE49-F238E27FC236}">
                <a16:creationId xmlns:a16="http://schemas.microsoft.com/office/drawing/2014/main" id="{BD636F85-FE67-7E4C-BF32-08C8327F9147}"/>
              </a:ext>
            </a:extLst>
          </p:cNvPr>
          <p:cNvSpPr>
            <a:spLocks noGrp="1"/>
          </p:cNvSpPr>
          <p:nvPr>
            <p:ph type="sldNum" sz="quarter" idx="12"/>
          </p:nvPr>
        </p:nvSpPr>
        <p:spPr>
          <a:xfrm>
            <a:off x="9042400" y="5951387"/>
            <a:ext cx="2997200" cy="805013"/>
          </a:xfrm>
        </p:spPr>
        <p:txBody>
          <a:bodyPr/>
          <a:lstStyle/>
          <a:p>
            <a:fld id="{157D43A2-98E4-B24E-9228-7624BE346F8E}" type="slidenum">
              <a:rPr lang="cs-CZ" smtClean="0"/>
              <a:pPr/>
              <a:t>9</a:t>
            </a:fld>
            <a:endParaRPr lang="cs-CZ" dirty="0"/>
          </a:p>
        </p:txBody>
      </p:sp>
      <p:sp>
        <p:nvSpPr>
          <p:cNvPr id="4" name="Nadpis 3">
            <a:extLst>
              <a:ext uri="{FF2B5EF4-FFF2-40B4-BE49-F238E27FC236}">
                <a16:creationId xmlns:a16="http://schemas.microsoft.com/office/drawing/2014/main" id="{8ED843D0-2C2D-071A-85C7-E9B92290EADA}"/>
              </a:ext>
            </a:extLst>
          </p:cNvPr>
          <p:cNvSpPr>
            <a:spLocks noGrp="1"/>
          </p:cNvSpPr>
          <p:nvPr>
            <p:ph type="title"/>
          </p:nvPr>
        </p:nvSpPr>
        <p:spPr/>
        <p:txBody>
          <a:bodyPr/>
          <a:lstStyle/>
          <a:p>
            <a:r>
              <a:rPr lang="cs-CZ" dirty="0"/>
              <a:t>Anonymizace</a:t>
            </a:r>
          </a:p>
        </p:txBody>
      </p:sp>
    </p:spTree>
    <p:extLst>
      <p:ext uri="{BB962C8B-B14F-4D97-AF65-F5344CB8AC3E}">
        <p14:creationId xmlns:p14="http://schemas.microsoft.com/office/powerpoint/2010/main" val="1213681467"/>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1C176AD870A0C448B7EF302593BEBDDA" ma:contentTypeVersion="7" ma:contentTypeDescription="Vytvoří nový dokument" ma:contentTypeScope="" ma:versionID="4779653994c55bca2788a20b0edc89b3">
  <xsd:schema xmlns:xsd="http://www.w3.org/2001/XMLSchema" xmlns:xs="http://www.w3.org/2001/XMLSchema" xmlns:p="http://schemas.microsoft.com/office/2006/metadata/properties" xmlns:ns3="e9488e27-62b4-47cf-9353-e24b519013c0" targetNamespace="http://schemas.microsoft.com/office/2006/metadata/properties" ma:root="true" ma:fieldsID="57b0adb5b2563c32cf31d144bf41f52c" ns3:_="">
    <xsd:import namespace="e9488e27-62b4-47cf-9353-e24b519013c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488e27-62b4-47cf-9353-e24b519013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AA69A8-EDAF-475B-B5A3-A3B95FCED8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488e27-62b4-47cf-9353-e24b519013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65A971-284A-40A0-B523-834B76FE1717}">
  <ds:schemaRefs>
    <ds:schemaRef ds:uri="http://purl.org/dc/terms/"/>
    <ds:schemaRef ds:uri="http://purl.org/dc/dcmitype/"/>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e9488e27-62b4-47cf-9353-e24b519013c0"/>
    <ds:schemaRef ds:uri="http://purl.org/dc/elements/1.1/"/>
  </ds:schemaRefs>
</ds:datastoreItem>
</file>

<file path=customXml/itemProps3.xml><?xml version="1.0" encoding="utf-8"?>
<ds:datastoreItem xmlns:ds="http://schemas.openxmlformats.org/officeDocument/2006/customXml" ds:itemID="{1B50FAB4-65F6-4E9C-BF22-D7A3DE4E4D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15141</TotalTime>
  <Words>5598</Words>
  <Application>Microsoft Office PowerPoint</Application>
  <PresentationFormat>Širokoúhlá obrazovka</PresentationFormat>
  <Paragraphs>291</Paragraphs>
  <Slides>44</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44</vt:i4>
      </vt:variant>
    </vt:vector>
  </HeadingPairs>
  <TitlesOfParts>
    <vt:vector size="51" baseType="lpstr">
      <vt:lpstr>Arial</vt:lpstr>
      <vt:lpstr>Arial Black</vt:lpstr>
      <vt:lpstr>Calibri</vt:lpstr>
      <vt:lpstr>Degular</vt:lpstr>
      <vt:lpstr>Times New Roman</vt:lpstr>
      <vt:lpstr>Wingdings</vt:lpstr>
      <vt:lpstr>Motiv Office</vt:lpstr>
      <vt:lpstr> Postup při vyřizování písemných žádostí o informace dle zákona 106/1999 Sb.,  o svobodném přístupu k informacím</vt:lpstr>
      <vt:lpstr>Kontaktní údaje</vt:lpstr>
      <vt:lpstr>Program</vt:lpstr>
      <vt:lpstr>Doporučení ke kontrolám – chyby v přípravě kontrol</vt:lpstr>
      <vt:lpstr>Ochrana soukromí</vt:lpstr>
      <vt:lpstr>Co je osobní údaj</vt:lpstr>
      <vt:lpstr>Anonymizace</vt:lpstr>
      <vt:lpstr>Anonymizace</vt:lpstr>
      <vt:lpstr>Anonymizace</vt:lpstr>
      <vt:lpstr>Anonymizace</vt:lpstr>
      <vt:lpstr>Anonymizace</vt:lpstr>
      <vt:lpstr>Ochrana osobních údajů § 8a InfZ</vt:lpstr>
      <vt:lpstr>Ochrana osobních údajů</vt:lpstr>
      <vt:lpstr>Přímá a nepřímá identifikace</vt:lpstr>
      <vt:lpstr>Osobní údaje ve veřejných rejstřících</vt:lpstr>
      <vt:lpstr>Nepřímá identifikace - shrnutí</vt:lpstr>
      <vt:lpstr>Posouzení obsahu žádosti</vt:lpstr>
      <vt:lpstr>Odstranění vad</vt:lpstr>
      <vt:lpstr>Výzva k upřesnění</vt:lpstr>
      <vt:lpstr>Informování o příjmech vs. námitka podjatosti</vt:lpstr>
      <vt:lpstr>Postup poskytování informací o platech</vt:lpstr>
      <vt:lpstr>Kumulace žádostí s námitkami podjatosti</vt:lpstr>
      <vt:lpstr>Kumulace žádostí s námitkami podjatosti</vt:lpstr>
      <vt:lpstr>Kumulace žádostí s námitkami podjatosti</vt:lpstr>
      <vt:lpstr>Informace ze správních spisů</vt:lpstr>
      <vt:lpstr>Neexistující informace a vytváření nové informace</vt:lpstr>
      <vt:lpstr>Vytváření statistik</vt:lpstr>
      <vt:lpstr>Úhrada za mimořádně rozsáhlé vyhledání informací</vt:lpstr>
      <vt:lpstr>Mimořádně rozsáhlé vyhledání informací</vt:lpstr>
      <vt:lpstr>Mimořádně rozsáhlé vyhledání informací</vt:lpstr>
      <vt:lpstr>Mimořádně rozsáhlé vyhledání informací</vt:lpstr>
      <vt:lpstr>Mimořádně rozsáhlé vyhledání informací</vt:lpstr>
      <vt:lpstr>Písemné oznámení povinného subjektu, že bude za poskytnutí informace požadovat úhradu</vt:lpstr>
      <vt:lpstr>Písemné oznámení povinného subjektu, že bude za poskytnutí informace požadovat úhradu</vt:lpstr>
      <vt:lpstr>Nesplnění oznamovací povinnosti povinným subjektem podle § 17 odst. 3 InfZ</vt:lpstr>
      <vt:lpstr>Charakter oznámení o požadované úhradě</vt:lpstr>
      <vt:lpstr>Sazebník úhrad jako podmínka pro uplatnění požadavku úhrady nákladů</vt:lpstr>
      <vt:lpstr>Sazebník úhrad jako podmínka pro uplatnění požadavku úhrady nákladů</vt:lpstr>
      <vt:lpstr>Povinnost povinného subjektu doložit do spisu,  že poskytnutí informace vyžadovalo mimořádně rozsáhlé vyhledávání</vt:lpstr>
      <vt:lpstr>Odůvodnění výše úhrady</vt:lpstr>
      <vt:lpstr>Odůvodnění výše úhrady</vt:lpstr>
      <vt:lpstr>Postupy při vyčíslení nákladů za mimořádně rozsáhlé vyhledávání informací</vt:lpstr>
      <vt:lpstr>Postupy při vyčíslení nákladů za mimořádně rozsáhlé vyhledávání informací</vt:lpstr>
      <vt:lpstr>  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Zajištění veřejné dopravy ZK od 15.12.2019</dc:title>
  <dc:creator>Quang Milan Nguyen</dc:creator>
  <cp:lastModifiedBy>Doupovcová Pavla</cp:lastModifiedBy>
  <cp:revision>99</cp:revision>
  <cp:lastPrinted>2022-05-03T13:53:06Z</cp:lastPrinted>
  <dcterms:created xsi:type="dcterms:W3CDTF">2021-08-21T22:30:26Z</dcterms:created>
  <dcterms:modified xsi:type="dcterms:W3CDTF">2025-10-13T20:40:21Z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0x0101001C176AD870A0C448B7EF302593BEBDDA</vt:lpwstr>
  </property>
</Properties>
</file>