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59" r:id="rId4"/>
    <p:sldId id="261" r:id="rId5"/>
    <p:sldId id="266" r:id="rId6"/>
    <p:sldId id="268" r:id="rId7"/>
    <p:sldId id="267" r:id="rId8"/>
    <p:sldId id="264" r:id="rId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DF792-CA41-4154-888C-B1E4E4036599}" v="68" dt="2026-01-06T14:55:40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hnoutková Alice" userId="4701b600-109b-4803-85e0-a866844a829f" providerId="ADAL" clId="{BB8DB183-CDFB-463B-873E-5A344E656D65}"/>
    <pc:docChg chg="undo custSel addSld delSld modSld sldOrd modNotesMaster">
      <pc:chgData name="Ohnoutková Alice" userId="4701b600-109b-4803-85e0-a866844a829f" providerId="ADAL" clId="{BB8DB183-CDFB-463B-873E-5A344E656D65}" dt="2026-01-06T14:57:54.553" v="3215" actId="6549"/>
      <pc:docMkLst>
        <pc:docMk/>
      </pc:docMkLst>
      <pc:sldChg chg="modSp mod">
        <pc:chgData name="Ohnoutková Alice" userId="4701b600-109b-4803-85e0-a866844a829f" providerId="ADAL" clId="{BB8DB183-CDFB-463B-873E-5A344E656D65}" dt="2026-01-06T14:54:20.312" v="3176" actId="255"/>
        <pc:sldMkLst>
          <pc:docMk/>
          <pc:sldMk cId="2134653494" sldId="256"/>
        </pc:sldMkLst>
        <pc:spChg chg="mod">
          <ac:chgData name="Ohnoutková Alice" userId="4701b600-109b-4803-85e0-a866844a829f" providerId="ADAL" clId="{BB8DB183-CDFB-463B-873E-5A344E656D65}" dt="2026-01-06T14:51:41.957" v="3103" actId="6549"/>
          <ac:spMkLst>
            <pc:docMk/>
            <pc:sldMk cId="2134653494" sldId="256"/>
            <ac:spMk id="2" creationId="{6A464F62-C66D-7747-AE1D-B98617324826}"/>
          </ac:spMkLst>
        </pc:spChg>
        <pc:spChg chg="mod">
          <ac:chgData name="Ohnoutková Alice" userId="4701b600-109b-4803-85e0-a866844a829f" providerId="ADAL" clId="{BB8DB183-CDFB-463B-873E-5A344E656D65}" dt="2026-01-06T14:54:20.312" v="3176" actId="255"/>
          <ac:spMkLst>
            <pc:docMk/>
            <pc:sldMk cId="2134653494" sldId="256"/>
            <ac:spMk id="3" creationId="{A470C84C-FA25-4B48-8EA5-40D03BC15649}"/>
          </ac:spMkLst>
        </pc:spChg>
      </pc:sldChg>
      <pc:sldChg chg="modSp del mod">
        <pc:chgData name="Ohnoutková Alice" userId="4701b600-109b-4803-85e0-a866844a829f" providerId="ADAL" clId="{BB8DB183-CDFB-463B-873E-5A344E656D65}" dt="2026-01-06T11:23:49.097" v="343" actId="47"/>
        <pc:sldMkLst>
          <pc:docMk/>
          <pc:sldMk cId="1701272261" sldId="257"/>
        </pc:sldMkLst>
        <pc:spChg chg="mod">
          <ac:chgData name="Ohnoutková Alice" userId="4701b600-109b-4803-85e0-a866844a829f" providerId="ADAL" clId="{BB8DB183-CDFB-463B-873E-5A344E656D65}" dt="2026-01-05T13:37:37.315" v="217" actId="27636"/>
          <ac:spMkLst>
            <pc:docMk/>
            <pc:sldMk cId="1701272261" sldId="257"/>
            <ac:spMk id="4" creationId="{1B37A1BB-E573-BE45-B73F-5CCF5CD016E5}"/>
          </ac:spMkLst>
        </pc:spChg>
      </pc:sldChg>
      <pc:sldChg chg="addSp delSp modSp del mod">
        <pc:chgData name="Ohnoutková Alice" userId="4701b600-109b-4803-85e0-a866844a829f" providerId="ADAL" clId="{BB8DB183-CDFB-463B-873E-5A344E656D65}" dt="2026-01-06T11:31:20.332" v="586" actId="47"/>
        <pc:sldMkLst>
          <pc:docMk/>
          <pc:sldMk cId="2843767333" sldId="258"/>
        </pc:sldMkLst>
        <pc:spChg chg="mod">
          <ac:chgData name="Ohnoutková Alice" userId="4701b600-109b-4803-85e0-a866844a829f" providerId="ADAL" clId="{BB8DB183-CDFB-463B-873E-5A344E656D65}" dt="2026-01-06T11:23:03.202" v="340" actId="14100"/>
          <ac:spMkLst>
            <pc:docMk/>
            <pc:sldMk cId="2843767333" sldId="258"/>
            <ac:spMk id="2" creationId="{CBD21DD6-1D19-C646-8A9D-40DF9E8A5024}"/>
          </ac:spMkLst>
        </pc:spChg>
        <pc:picChg chg="add mod">
          <ac:chgData name="Ohnoutková Alice" userId="4701b600-109b-4803-85e0-a866844a829f" providerId="ADAL" clId="{BB8DB183-CDFB-463B-873E-5A344E656D65}" dt="2026-01-06T11:22:49.870" v="338" actId="1076"/>
          <ac:picMkLst>
            <pc:docMk/>
            <pc:sldMk cId="2843767333" sldId="258"/>
            <ac:picMk id="3" creationId="{2F552012-1B51-2C86-2590-A6280380707E}"/>
          </ac:picMkLst>
        </pc:picChg>
        <pc:picChg chg="del">
          <ac:chgData name="Ohnoutková Alice" userId="4701b600-109b-4803-85e0-a866844a829f" providerId="ADAL" clId="{BB8DB183-CDFB-463B-873E-5A344E656D65}" dt="2026-01-06T11:20:26.629" v="334" actId="478"/>
          <ac:picMkLst>
            <pc:docMk/>
            <pc:sldMk cId="2843767333" sldId="258"/>
            <ac:picMk id="4" creationId="{9CAB7B69-0070-4A4E-954E-F988302E19CB}"/>
          </ac:picMkLst>
        </pc:picChg>
      </pc:sldChg>
      <pc:sldChg chg="addSp delSp modSp mod">
        <pc:chgData name="Ohnoutková Alice" userId="4701b600-109b-4803-85e0-a866844a829f" providerId="ADAL" clId="{BB8DB183-CDFB-463B-873E-5A344E656D65}" dt="2026-01-06T14:54:54.881" v="3198" actId="20577"/>
        <pc:sldMkLst>
          <pc:docMk/>
          <pc:sldMk cId="4193525154" sldId="259"/>
        </pc:sldMkLst>
        <pc:spChg chg="mod">
          <ac:chgData name="Ohnoutková Alice" userId="4701b600-109b-4803-85e0-a866844a829f" providerId="ADAL" clId="{BB8DB183-CDFB-463B-873E-5A344E656D65}" dt="2026-01-06T14:54:54.881" v="3198" actId="20577"/>
          <ac:spMkLst>
            <pc:docMk/>
            <pc:sldMk cId="4193525154" sldId="259"/>
            <ac:spMk id="2" creationId="{AE9F03A2-F4C6-C54A-A5C4-2CF1BB5DB16E}"/>
          </ac:spMkLst>
        </pc:spChg>
        <pc:spChg chg="mod">
          <ac:chgData name="Ohnoutková Alice" userId="4701b600-109b-4803-85e0-a866844a829f" providerId="ADAL" clId="{BB8DB183-CDFB-463B-873E-5A344E656D65}" dt="2026-01-05T13:05:07.164" v="81" actId="20577"/>
          <ac:spMkLst>
            <pc:docMk/>
            <pc:sldMk cId="4193525154" sldId="259"/>
            <ac:spMk id="4" creationId="{46D7CB40-7719-2548-8D11-9EEE490D01D8}"/>
          </ac:spMkLst>
        </pc:spChg>
        <pc:picChg chg="add del mod">
          <ac:chgData name="Ohnoutková Alice" userId="4701b600-109b-4803-85e0-a866844a829f" providerId="ADAL" clId="{BB8DB183-CDFB-463B-873E-5A344E656D65}" dt="2026-01-06T12:04:43.101" v="919" actId="1076"/>
          <ac:picMkLst>
            <pc:docMk/>
            <pc:sldMk cId="4193525154" sldId="259"/>
            <ac:picMk id="5" creationId="{713A7A27-1998-0B1B-A414-3CFEEF8517E1}"/>
          </ac:picMkLst>
        </pc:picChg>
        <pc:picChg chg="add mod">
          <ac:chgData name="Ohnoutková Alice" userId="4701b600-109b-4803-85e0-a866844a829f" providerId="ADAL" clId="{BB8DB183-CDFB-463B-873E-5A344E656D65}" dt="2026-01-06T12:03:28.388" v="904" actId="1076"/>
          <ac:picMkLst>
            <pc:docMk/>
            <pc:sldMk cId="4193525154" sldId="259"/>
            <ac:picMk id="6" creationId="{007E2A70-F5C1-EB45-E99A-FC9E32AC9283}"/>
          </ac:picMkLst>
        </pc:picChg>
      </pc:sldChg>
      <pc:sldChg chg="addSp modSp mod">
        <pc:chgData name="Ohnoutková Alice" userId="4701b600-109b-4803-85e0-a866844a829f" providerId="ADAL" clId="{BB8DB183-CDFB-463B-873E-5A344E656D65}" dt="2026-01-06T14:55:50.535" v="3211" actId="5793"/>
        <pc:sldMkLst>
          <pc:docMk/>
          <pc:sldMk cId="1308633698" sldId="261"/>
        </pc:sldMkLst>
        <pc:spChg chg="mod">
          <ac:chgData name="Ohnoutková Alice" userId="4701b600-109b-4803-85e0-a866844a829f" providerId="ADAL" clId="{BB8DB183-CDFB-463B-873E-5A344E656D65}" dt="2026-01-06T14:55:50.535" v="3211" actId="5793"/>
          <ac:spMkLst>
            <pc:docMk/>
            <pc:sldMk cId="1308633698" sldId="261"/>
            <ac:spMk id="2" creationId="{AE9F03A2-F4C6-C54A-A5C4-2CF1BB5DB16E}"/>
          </ac:spMkLst>
        </pc:spChg>
        <pc:spChg chg="mod">
          <ac:chgData name="Ohnoutková Alice" userId="4701b600-109b-4803-85e0-a866844a829f" providerId="ADAL" clId="{BB8DB183-CDFB-463B-873E-5A344E656D65}" dt="2026-01-06T13:28:42.111" v="1534" actId="20577"/>
          <ac:spMkLst>
            <pc:docMk/>
            <pc:sldMk cId="1308633698" sldId="261"/>
            <ac:spMk id="3" creationId="{5D18E066-3F9F-2044-B29B-FE59BAB4EADB}"/>
          </ac:spMkLst>
        </pc:spChg>
        <pc:spChg chg="mod">
          <ac:chgData name="Ohnoutková Alice" userId="4701b600-109b-4803-85e0-a866844a829f" providerId="ADAL" clId="{BB8DB183-CDFB-463B-873E-5A344E656D65}" dt="2026-01-06T12:35:14.356" v="1159" actId="20577"/>
          <ac:spMkLst>
            <pc:docMk/>
            <pc:sldMk cId="1308633698" sldId="261"/>
            <ac:spMk id="4" creationId="{46D7CB40-7719-2548-8D11-9EEE490D01D8}"/>
          </ac:spMkLst>
        </pc:spChg>
        <pc:picChg chg="add mod">
          <ac:chgData name="Ohnoutková Alice" userId="4701b600-109b-4803-85e0-a866844a829f" providerId="ADAL" clId="{BB8DB183-CDFB-463B-873E-5A344E656D65}" dt="2026-01-06T13:30:23.149" v="1537" actId="14100"/>
          <ac:picMkLst>
            <pc:docMk/>
            <pc:sldMk cId="1308633698" sldId="261"/>
            <ac:picMk id="5" creationId="{D3DECA23-847D-FB2A-0A56-FEED3D8A1E5B}"/>
          </ac:picMkLst>
        </pc:picChg>
      </pc:sldChg>
      <pc:sldChg chg="del">
        <pc:chgData name="Ohnoutková Alice" userId="4701b600-109b-4803-85e0-a866844a829f" providerId="ADAL" clId="{BB8DB183-CDFB-463B-873E-5A344E656D65}" dt="2026-01-06T13:57:36.348" v="2733" actId="47"/>
        <pc:sldMkLst>
          <pc:docMk/>
          <pc:sldMk cId="3911368564" sldId="263"/>
        </pc:sldMkLst>
      </pc:sldChg>
      <pc:sldChg chg="modSp mod">
        <pc:chgData name="Ohnoutková Alice" userId="4701b600-109b-4803-85e0-a866844a829f" providerId="ADAL" clId="{BB8DB183-CDFB-463B-873E-5A344E656D65}" dt="2026-01-06T14:57:54.553" v="3215" actId="6549"/>
        <pc:sldMkLst>
          <pc:docMk/>
          <pc:sldMk cId="745454274" sldId="264"/>
        </pc:sldMkLst>
        <pc:spChg chg="mod">
          <ac:chgData name="Ohnoutková Alice" userId="4701b600-109b-4803-85e0-a866844a829f" providerId="ADAL" clId="{BB8DB183-CDFB-463B-873E-5A344E656D65}" dt="2026-01-06T14:42:44.260" v="2865" actId="20577"/>
          <ac:spMkLst>
            <pc:docMk/>
            <pc:sldMk cId="745454274" sldId="264"/>
            <ac:spMk id="5" creationId="{E52FA94F-0539-5D48-AA3C-3C74ED6243C4}"/>
          </ac:spMkLst>
        </pc:spChg>
        <pc:spChg chg="mod">
          <ac:chgData name="Ohnoutková Alice" userId="4701b600-109b-4803-85e0-a866844a829f" providerId="ADAL" clId="{BB8DB183-CDFB-463B-873E-5A344E656D65}" dt="2026-01-06T14:57:54.553" v="3215" actId="6549"/>
          <ac:spMkLst>
            <pc:docMk/>
            <pc:sldMk cId="745454274" sldId="264"/>
            <ac:spMk id="6" creationId="{D410835F-0A28-BD49-B480-AA3D6E59BF65}"/>
          </ac:spMkLst>
        </pc:spChg>
      </pc:sldChg>
      <pc:sldChg chg="addSp delSp modSp mod ord">
        <pc:chgData name="Ohnoutková Alice" userId="4701b600-109b-4803-85e0-a866844a829f" providerId="ADAL" clId="{BB8DB183-CDFB-463B-873E-5A344E656D65}" dt="2026-01-06T14:35:25.235" v="2795" actId="20577"/>
        <pc:sldMkLst>
          <pc:docMk/>
          <pc:sldMk cId="574807206" sldId="265"/>
        </pc:sldMkLst>
        <pc:spChg chg="mod">
          <ac:chgData name="Ohnoutková Alice" userId="4701b600-109b-4803-85e0-a866844a829f" providerId="ADAL" clId="{BB8DB183-CDFB-463B-873E-5A344E656D65}" dt="2026-01-06T14:35:25.235" v="2795" actId="20577"/>
          <ac:spMkLst>
            <pc:docMk/>
            <pc:sldMk cId="574807206" sldId="265"/>
            <ac:spMk id="2" creationId="{519D5C61-0409-8840-84F5-9858E55C04A9}"/>
          </ac:spMkLst>
        </pc:spChg>
        <pc:spChg chg="mod">
          <ac:chgData name="Ohnoutková Alice" userId="4701b600-109b-4803-85e0-a866844a829f" providerId="ADAL" clId="{BB8DB183-CDFB-463B-873E-5A344E656D65}" dt="2026-01-06T11:24:03.797" v="355" actId="20577"/>
          <ac:spMkLst>
            <pc:docMk/>
            <pc:sldMk cId="574807206" sldId="265"/>
            <ac:spMk id="4" creationId="{0BB1690C-AAC7-F342-88F3-6582FEDBB0FE}"/>
          </ac:spMkLst>
        </pc:spChg>
        <pc:graphicFrameChg chg="del modGraphic">
          <ac:chgData name="Ohnoutková Alice" userId="4701b600-109b-4803-85e0-a866844a829f" providerId="ADAL" clId="{BB8DB183-CDFB-463B-873E-5A344E656D65}" dt="2026-01-06T11:24:17.546" v="357" actId="478"/>
          <ac:graphicFrameMkLst>
            <pc:docMk/>
            <pc:sldMk cId="574807206" sldId="265"/>
            <ac:graphicFrameMk id="6" creationId="{B816EDED-89AB-1245-99C5-88DB7F51425D}"/>
          </ac:graphicFrameMkLst>
        </pc:graphicFrameChg>
        <pc:picChg chg="add mod">
          <ac:chgData name="Ohnoutková Alice" userId="4701b600-109b-4803-85e0-a866844a829f" providerId="ADAL" clId="{BB8DB183-CDFB-463B-873E-5A344E656D65}" dt="2026-01-06T14:35:04.053" v="2794" actId="1076"/>
          <ac:picMkLst>
            <pc:docMk/>
            <pc:sldMk cId="574807206" sldId="265"/>
            <ac:picMk id="5" creationId="{00FEBEB2-AECC-872C-F97F-192F573DA4C5}"/>
          </ac:picMkLst>
        </pc:picChg>
      </pc:sldChg>
      <pc:sldChg chg="delSp modSp add mod">
        <pc:chgData name="Ohnoutková Alice" userId="4701b600-109b-4803-85e0-a866844a829f" providerId="ADAL" clId="{BB8DB183-CDFB-463B-873E-5A344E656D65}" dt="2026-01-06T14:56:24.878" v="3212" actId="113"/>
        <pc:sldMkLst>
          <pc:docMk/>
          <pc:sldMk cId="467346153" sldId="266"/>
        </pc:sldMkLst>
        <pc:spChg chg="mod">
          <ac:chgData name="Ohnoutková Alice" userId="4701b600-109b-4803-85e0-a866844a829f" providerId="ADAL" clId="{BB8DB183-CDFB-463B-873E-5A344E656D65}" dt="2026-01-06T14:56:24.878" v="3212" actId="113"/>
          <ac:spMkLst>
            <pc:docMk/>
            <pc:sldMk cId="467346153" sldId="266"/>
            <ac:spMk id="2" creationId="{3C698C58-9CDA-11B6-FB65-77C1957B8154}"/>
          </ac:spMkLst>
        </pc:spChg>
        <pc:spChg chg="del">
          <ac:chgData name="Ohnoutková Alice" userId="4701b600-109b-4803-85e0-a866844a829f" providerId="ADAL" clId="{BB8DB183-CDFB-463B-873E-5A344E656D65}" dt="2026-01-06T13:34:34.090" v="1737" actId="21"/>
          <ac:spMkLst>
            <pc:docMk/>
            <pc:sldMk cId="467346153" sldId="266"/>
            <ac:spMk id="3" creationId="{A0FAAAA2-45D9-B7BB-9701-94631E2AD8C4}"/>
          </ac:spMkLst>
        </pc:spChg>
        <pc:spChg chg="mod">
          <ac:chgData name="Ohnoutková Alice" userId="4701b600-109b-4803-85e0-a866844a829f" providerId="ADAL" clId="{BB8DB183-CDFB-463B-873E-5A344E656D65}" dt="2026-01-06T13:32:05.941" v="1546" actId="20577"/>
          <ac:spMkLst>
            <pc:docMk/>
            <pc:sldMk cId="467346153" sldId="266"/>
            <ac:spMk id="4" creationId="{8D1A737A-366A-F05D-33FC-26D67D9BB4B6}"/>
          </ac:spMkLst>
        </pc:spChg>
        <pc:picChg chg="del">
          <ac:chgData name="Ohnoutková Alice" userId="4701b600-109b-4803-85e0-a866844a829f" providerId="ADAL" clId="{BB8DB183-CDFB-463B-873E-5A344E656D65}" dt="2026-01-06T13:34:18.410" v="1736" actId="478"/>
          <ac:picMkLst>
            <pc:docMk/>
            <pc:sldMk cId="467346153" sldId="266"/>
            <ac:picMk id="5" creationId="{4465803C-ABBE-5180-6908-CECA41257164}"/>
          </ac:picMkLst>
        </pc:picChg>
      </pc:sldChg>
      <pc:sldChg chg="modSp add mod">
        <pc:chgData name="Ohnoutková Alice" userId="4701b600-109b-4803-85e0-a866844a829f" providerId="ADAL" clId="{BB8DB183-CDFB-463B-873E-5A344E656D65}" dt="2026-01-06T14:57:41.536" v="3214" actId="207"/>
        <pc:sldMkLst>
          <pc:docMk/>
          <pc:sldMk cId="2160795236" sldId="267"/>
        </pc:sldMkLst>
        <pc:spChg chg="mod">
          <ac:chgData name="Ohnoutková Alice" userId="4701b600-109b-4803-85e0-a866844a829f" providerId="ADAL" clId="{BB8DB183-CDFB-463B-873E-5A344E656D65}" dt="2026-01-06T14:57:41.536" v="3214" actId="207"/>
          <ac:spMkLst>
            <pc:docMk/>
            <pc:sldMk cId="2160795236" sldId="267"/>
            <ac:spMk id="2" creationId="{B3D6A566-D06C-2720-0BCC-8EF09B8E04BF}"/>
          </ac:spMkLst>
        </pc:spChg>
        <pc:spChg chg="mod">
          <ac:chgData name="Ohnoutková Alice" userId="4701b600-109b-4803-85e0-a866844a829f" providerId="ADAL" clId="{BB8DB183-CDFB-463B-873E-5A344E656D65}" dt="2026-01-06T13:40:00.030" v="1968" actId="20577"/>
          <ac:spMkLst>
            <pc:docMk/>
            <pc:sldMk cId="2160795236" sldId="267"/>
            <ac:spMk id="4" creationId="{CE75535E-3465-E31D-1387-3B520AE23351}"/>
          </ac:spMkLst>
        </pc:spChg>
      </pc:sldChg>
      <pc:sldChg chg="modSp add mod">
        <pc:chgData name="Ohnoutková Alice" userId="4701b600-109b-4803-85e0-a866844a829f" providerId="ADAL" clId="{BB8DB183-CDFB-463B-873E-5A344E656D65}" dt="2026-01-06T14:42:20.203" v="2864"/>
        <pc:sldMkLst>
          <pc:docMk/>
          <pc:sldMk cId="3416836190" sldId="268"/>
        </pc:sldMkLst>
        <pc:spChg chg="mod">
          <ac:chgData name="Ohnoutková Alice" userId="4701b600-109b-4803-85e0-a866844a829f" providerId="ADAL" clId="{BB8DB183-CDFB-463B-873E-5A344E656D65}" dt="2026-01-06T14:42:20.203" v="2864"/>
          <ac:spMkLst>
            <pc:docMk/>
            <pc:sldMk cId="3416836190" sldId="268"/>
            <ac:spMk id="2" creationId="{CEBFAEC8-CD5A-FFD3-3CAB-921FB6ACFDCC}"/>
          </ac:spMkLst>
        </pc:spChg>
        <pc:spChg chg="mod">
          <ac:chgData name="Ohnoutková Alice" userId="4701b600-109b-4803-85e0-a866844a829f" providerId="ADAL" clId="{BB8DB183-CDFB-463B-873E-5A344E656D65}" dt="2026-01-06T13:40:22.156" v="1984" actId="20577"/>
          <ac:spMkLst>
            <pc:docMk/>
            <pc:sldMk cId="3416836190" sldId="268"/>
            <ac:spMk id="4" creationId="{20EC0CF3-7541-F896-E24F-5F9F6E704B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06.01.2026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06.01.2026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zdenek.florian@zlinskykraj.cz" TargetMode="External"/><Relationship Id="rId2" Type="http://schemas.openxmlformats.org/officeDocument/2006/relationships/hyperlink" Target="mailto:alice.ohnoutkova@zlinskykraj.cz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59" y="465365"/>
            <a:ext cx="11573663" cy="3027135"/>
          </a:xfrm>
        </p:spPr>
        <p:txBody>
          <a:bodyPr anchor="t">
            <a:noAutofit/>
          </a:bodyPr>
          <a:lstStyle/>
          <a:p>
            <a:pPr>
              <a:lnSpc>
                <a:spcPct val="70000"/>
              </a:lnSpc>
            </a:pPr>
            <a:r>
              <a:rPr lang="cs-CZ" sz="6000" b="1" spc="50" dirty="0">
                <a:latin typeface="+mj-lt"/>
              </a:rPr>
              <a:t>RP31-26</a:t>
            </a:r>
            <a:br>
              <a:rPr lang="cs-CZ" sz="6000" b="1" spc="50" dirty="0">
                <a:latin typeface="+mj-lt"/>
              </a:rPr>
            </a:br>
            <a:br>
              <a:rPr lang="cs-CZ" sz="6000" b="1" spc="50" dirty="0">
                <a:latin typeface="+mj-lt"/>
              </a:rPr>
            </a:br>
            <a:r>
              <a:rPr lang="cs-CZ" sz="5400" b="1" spc="50" dirty="0">
                <a:latin typeface="+mj-lt"/>
              </a:rPr>
              <a:t>Technické vybavení pro myslivost a ochranu mláďat </a:t>
            </a:r>
            <a:r>
              <a:rPr lang="cs-CZ" sz="5400" dirty="0"/>
              <a:t>při sklizni</a:t>
            </a:r>
            <a:r>
              <a:rPr lang="cs-CZ" sz="5400" b="1" spc="50" dirty="0">
                <a:latin typeface="+mj-lt"/>
              </a:rPr>
              <a:t>  </a:t>
            </a:r>
            <a:br>
              <a:rPr lang="cs-CZ" sz="5400" b="1" spc="50" dirty="0">
                <a:latin typeface="+mj-lt"/>
              </a:rPr>
            </a:br>
            <a:r>
              <a:rPr lang="cs-CZ" sz="5400" b="1" spc="50" dirty="0">
                <a:latin typeface="+mj-lt"/>
              </a:rPr>
              <a:t>jetelotravních kultur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4356340"/>
            <a:ext cx="9144000" cy="1449236"/>
          </a:xfrm>
        </p:spPr>
        <p:txBody>
          <a:bodyPr anchor="t">
            <a:normAutofit/>
          </a:bodyPr>
          <a:lstStyle/>
          <a:p>
            <a:pPr algn="l"/>
            <a:r>
              <a:rPr lang="cs-CZ" altLang="cs-CZ" sz="2800" dirty="0">
                <a:latin typeface="+mj-lt"/>
              </a:rPr>
              <a:t>Alice Ohnoutková</a:t>
            </a:r>
          </a:p>
          <a:p>
            <a:pPr algn="l"/>
            <a:r>
              <a:rPr lang="cs-CZ" altLang="cs-CZ" sz="2800" dirty="0">
                <a:latin typeface="+mj-lt"/>
              </a:rPr>
              <a:t>Odbor životního prostředí a zemědělství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19D5C61-0409-8840-84F5-9858E55C0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b="1" dirty="0"/>
              <a:t>Podpora pořízení moderního technického vybavení pro myslivce                       za účelem:  </a:t>
            </a:r>
          </a:p>
          <a:p>
            <a:pPr>
              <a:lnSpc>
                <a:spcPct val="110000"/>
              </a:lnSpc>
            </a:pPr>
            <a:r>
              <a:rPr lang="cs-CZ" dirty="0"/>
              <a:t>ochrany mláďat před poraněním a usmrcením při                                   jarních sklizních jetelotravních porostů</a:t>
            </a:r>
          </a:p>
          <a:p>
            <a:pPr>
              <a:lnSpc>
                <a:spcPct val="110000"/>
              </a:lnSpc>
            </a:pPr>
            <a:r>
              <a:rPr lang="cs-CZ" dirty="0"/>
              <a:t>monitoring pohybu zvěře </a:t>
            </a:r>
          </a:p>
          <a:p>
            <a:pPr>
              <a:lnSpc>
                <a:spcPct val="110000"/>
              </a:lnSpc>
            </a:pPr>
            <a:r>
              <a:rPr lang="cs-CZ" dirty="0"/>
              <a:t>prevence vzniku škod na lesních a zemědělských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/>
              <a:t>  kulturách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A2D5CD1-C030-CB4F-BC30-A6C5FA53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BB1690C-AAC7-F342-88F3-6582FEDBB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programu</a:t>
            </a:r>
          </a:p>
        </p:txBody>
      </p:sp>
      <p:pic>
        <p:nvPicPr>
          <p:cNvPr id="5" name="Picture 2" descr="Není k dispozici žádný popis fotky.">
            <a:extLst>
              <a:ext uri="{FF2B5EF4-FFF2-40B4-BE49-F238E27FC236}">
                <a16:creationId xmlns:a16="http://schemas.microsoft.com/office/drawing/2014/main" id="{00FEBEB2-AECC-872C-F97F-192F573DA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27" y="2327048"/>
            <a:ext cx="3122673" cy="4163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807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10000"/>
              </a:lnSpc>
            </a:pPr>
            <a:endParaRPr lang="cs-CZ" sz="5900" dirty="0"/>
          </a:p>
          <a:p>
            <a:pPr>
              <a:lnSpc>
                <a:spcPct val="110000"/>
              </a:lnSpc>
            </a:pPr>
            <a:r>
              <a:rPr lang="cs-CZ" sz="5900" dirty="0"/>
              <a:t>Alokace programu :			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5900" b="1" dirty="0"/>
              <a:t>		1 000 000 Kč</a:t>
            </a:r>
          </a:p>
          <a:p>
            <a:pPr>
              <a:lnSpc>
                <a:spcPct val="110000"/>
              </a:lnSpc>
            </a:pPr>
            <a:r>
              <a:rPr lang="cs-CZ" sz="5900" dirty="0"/>
              <a:t>Doba realizace projektu       	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5900" dirty="0"/>
              <a:t>		</a:t>
            </a:r>
            <a:r>
              <a:rPr lang="cs-CZ" sz="5900" b="1" dirty="0"/>
              <a:t>1.10. 2026 – 15. 4. 2027</a:t>
            </a:r>
          </a:p>
          <a:p>
            <a:pPr>
              <a:lnSpc>
                <a:spcPct val="110000"/>
              </a:lnSpc>
            </a:pPr>
            <a:r>
              <a:rPr lang="cs-CZ" sz="5900" dirty="0"/>
              <a:t>Výše podpory na 1 projekt    	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5900" dirty="0"/>
              <a:t>		</a:t>
            </a:r>
            <a:r>
              <a:rPr lang="cs-CZ" sz="5900" b="1" dirty="0"/>
              <a:t>51 000 – 100 000 Kč</a:t>
            </a:r>
          </a:p>
          <a:p>
            <a:pPr marL="0" indent="0">
              <a:lnSpc>
                <a:spcPct val="110000"/>
              </a:lnSpc>
              <a:buNone/>
            </a:pPr>
            <a:endParaRPr lang="cs-CZ" sz="5900" b="1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3200" dirty="0"/>
              <a:t> 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Základní informace</a:t>
            </a:r>
          </a:p>
        </p:txBody>
      </p:sp>
      <p:pic>
        <p:nvPicPr>
          <p:cNvPr id="5" name="Picture 2" descr="Není k dispozici žádný popis fotky.">
            <a:extLst>
              <a:ext uri="{FF2B5EF4-FFF2-40B4-BE49-F238E27FC236}">
                <a16:creationId xmlns:a16="http://schemas.microsoft.com/office/drawing/2014/main" id="{713A7A27-1998-0B1B-A414-3CFEEF851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326" y="1477287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Podporované aktivity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Nákup dronu s termovizní technologií a optickou kamerou s teleobjektivem umožňujícím přiblížení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/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Nákup základního příslušenství pro provoz dronu                                                                    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baterie k dronu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paměťová karta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přepravní kufr nebo batoh na dron</a:t>
            </a:r>
          </a:p>
          <a:p>
            <a:pPr marL="0" indent="0">
              <a:lnSpc>
                <a:spcPct val="100000"/>
              </a:lnSpc>
              <a:buNone/>
            </a:pPr>
            <a:endParaRPr lang="cs-CZ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dirty="0"/>
          </a:p>
        </p:txBody>
      </p:sp>
      <p:pic>
        <p:nvPicPr>
          <p:cNvPr id="5" name="Picture 2" descr="Není k dispozici žádný popis fotky.">
            <a:extLst>
              <a:ext uri="{FF2B5EF4-FFF2-40B4-BE49-F238E27FC236}">
                <a16:creationId xmlns:a16="http://schemas.microsoft.com/office/drawing/2014/main" id="{D3DECA23-847D-FB2A-0A56-FEED3D8A1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1" r="4502" b="22634"/>
          <a:stretch>
            <a:fillRect/>
          </a:stretch>
        </p:blipFill>
        <p:spPr bwMode="auto">
          <a:xfrm>
            <a:off x="8304244" y="3688538"/>
            <a:ext cx="3481355" cy="29717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6F61E-D7FE-526D-B032-41F3A6DC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D1A737A-366A-F05D-33FC-26D67D9B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Podmínky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C698C58-9CDA-11B6-FB65-77C1957B8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Maximální míra podpory </a:t>
            </a:r>
            <a:r>
              <a:rPr lang="cs-CZ" b="1" dirty="0"/>
              <a:t>70 %</a:t>
            </a:r>
            <a:r>
              <a:rPr lang="cs-CZ" dirty="0"/>
              <a:t> z celkových způsobilých výdajů projektu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Způsobilí žadatelé – </a:t>
            </a:r>
            <a:r>
              <a:rPr lang="cs-CZ" b="1" dirty="0"/>
              <a:t>uživatel honitby nebo společenství uživatelů </a:t>
            </a:r>
            <a:r>
              <a:rPr lang="cs-CZ" dirty="0"/>
              <a:t>honiteb nacházejících se na </a:t>
            </a:r>
            <a:r>
              <a:rPr lang="cs-CZ" b="1" dirty="0"/>
              <a:t>území Zlínského kraje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Sběr žádostí </a:t>
            </a:r>
            <a:r>
              <a:rPr lang="cs-CZ" b="1" dirty="0"/>
              <a:t>1. 10. 2026 – 31. 10. 2026</a:t>
            </a:r>
          </a:p>
          <a:p>
            <a:pPr>
              <a:lnSpc>
                <a:spcPct val="100000"/>
              </a:lnSpc>
            </a:pPr>
            <a:r>
              <a:rPr lang="cs-CZ" dirty="0"/>
              <a:t>Žádost na předepsaném formuláři bude podána datovou schránkou nebo v listinné podobě, doplněná elektronickým formulářem ve formátu .</a:t>
            </a:r>
            <a:r>
              <a:rPr lang="cs-CZ" dirty="0" err="1"/>
              <a:t>xlsx</a:t>
            </a:r>
            <a:r>
              <a:rPr lang="cs-CZ" dirty="0"/>
              <a:t> nebo .</a:t>
            </a:r>
            <a:r>
              <a:rPr lang="cs-CZ" dirty="0" err="1"/>
              <a:t>xls</a:t>
            </a:r>
            <a:r>
              <a:rPr lang="cs-CZ" dirty="0"/>
              <a:t> podaným datovou schránkou nebo emailem</a:t>
            </a:r>
          </a:p>
        </p:txBody>
      </p:sp>
    </p:spTree>
    <p:extLst>
      <p:ext uri="{BB962C8B-B14F-4D97-AF65-F5344CB8AC3E}">
        <p14:creationId xmlns:p14="http://schemas.microsoft.com/office/powerpoint/2010/main" val="46734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17F74-3D3B-089B-E08A-51D5772F9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0EC0CF3-7541-F896-E24F-5F9F6E704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Přílohy žádosti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EBFAEC8-CD5A-FFD3-3CAB-921FB6ACF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Prostá kopie smlouvy o zřízení běžného účtu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Prostá kopie smlouvy o nájmu honitby, případně čestné prohlášení o užívání honitby ve vlastní režii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Originál úplného výpisu z evidence skutečných majitelů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cs-CZ" dirty="0"/>
              <a:t>Nepovinně</a:t>
            </a:r>
            <a:r>
              <a:rPr lang="cs-CZ" i="1" dirty="0"/>
              <a:t>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i="1" dirty="0"/>
              <a:t>písemná dohoda o společném užívání dronu mezi žadatelem a dalším uživatelem honitby nebo dalšími uživateli honiteb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i="1" dirty="0"/>
              <a:t>písemná dohoda o vzájemné spolupráci mezi žadatelem a zemědělským  subjektem nebo zemědělskými subjekty hospodařícími v honitbě</a:t>
            </a:r>
          </a:p>
        </p:txBody>
      </p:sp>
    </p:spTree>
    <p:extLst>
      <p:ext uri="{BB962C8B-B14F-4D97-AF65-F5344CB8AC3E}">
        <p14:creationId xmlns:p14="http://schemas.microsoft.com/office/powerpoint/2010/main" val="3416836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E0BA-435F-5BE1-EEC3-2BFC81F08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CE75535E-3465-E31D-1387-3B520AE23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Kontaktní osoby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3D6A566-D06C-2720-0BCC-8EF09B8E0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Ing. Alice Ohnoutková</a:t>
            </a:r>
            <a:br>
              <a:rPr lang="cs-CZ" dirty="0"/>
            </a:br>
            <a:r>
              <a:rPr lang="cs-CZ" dirty="0"/>
              <a:t>Odbor životního prostředí a zemědělství                                      Oddělení zemědělství, lesního hospodářství, myslivosti a rybářství</a:t>
            </a:r>
            <a:br>
              <a:rPr lang="cs-CZ" dirty="0"/>
            </a:br>
            <a:r>
              <a:rPr lang="cs-CZ" dirty="0"/>
              <a:t>telefon 577 043 367</a:t>
            </a:r>
            <a:br>
              <a:rPr lang="cs-CZ" dirty="0"/>
            </a:br>
            <a:r>
              <a:rPr lang="cs-CZ" dirty="0"/>
              <a:t>email : </a:t>
            </a:r>
            <a:r>
              <a:rPr lang="cs-CZ" u="sng" dirty="0">
                <a:hlinkClick r:id="rId2"/>
              </a:rPr>
              <a:t>alice.ohnoutkova@zlinskykraj.cz</a:t>
            </a:r>
            <a:endParaRPr lang="cs-CZ" u="sng" dirty="0"/>
          </a:p>
          <a:p>
            <a:pPr marL="0" indent="0">
              <a:buNone/>
            </a:pPr>
            <a:endParaRPr lang="cs-CZ" u="sng" dirty="0"/>
          </a:p>
          <a:p>
            <a:r>
              <a:rPr lang="cs-CZ" b="1" dirty="0"/>
              <a:t>Ing. Zdeněk Florián</a:t>
            </a:r>
            <a:br>
              <a:rPr lang="cs-CZ" dirty="0"/>
            </a:br>
            <a:r>
              <a:rPr lang="cs-CZ" dirty="0"/>
              <a:t>Odbor životního prostředí a zemědělství                                      Oddělení zemědělství, lesního hospodářství, myslivosti a rybářství</a:t>
            </a:r>
            <a:br>
              <a:rPr lang="cs-CZ" dirty="0"/>
            </a:br>
            <a:r>
              <a:rPr lang="cs-CZ" dirty="0"/>
              <a:t>telefon 577 043 376</a:t>
            </a:r>
            <a:br>
              <a:rPr lang="cs-CZ" dirty="0"/>
            </a:br>
            <a:r>
              <a:rPr lang="cs-CZ" dirty="0"/>
              <a:t>email : </a:t>
            </a:r>
            <a:r>
              <a:rPr lang="cs-CZ" u="sng" dirty="0">
                <a:hlinkClick r:id="rId3"/>
              </a:rPr>
              <a:t>zdenek.florian@zlinskykraj.cz</a:t>
            </a:r>
            <a:br>
              <a:rPr lang="cs-CZ" u="sng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0795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Alice Ohnoutková</a:t>
            </a:r>
          </a:p>
          <a:p>
            <a:r>
              <a:rPr lang="cs-CZ" dirty="0"/>
              <a:t>Odbor životního prostředí a zemědělství</a:t>
            </a:r>
          </a:p>
          <a:p>
            <a:r>
              <a:rPr lang="cs-CZ" dirty="0"/>
              <a:t>Krajský úřad ZK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2707</TotalTime>
  <Words>351</Words>
  <Application>Microsoft Office PowerPoint</Application>
  <PresentationFormat>Širokoúhlá obrazovka</PresentationFormat>
  <Paragraphs>55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Degular</vt:lpstr>
      <vt:lpstr>Wingdings</vt:lpstr>
      <vt:lpstr>Motiv Office</vt:lpstr>
      <vt:lpstr>RP31-26  Technické vybavení pro myslivost a ochranu mláďat při sklizni   jetelotravních kultur</vt:lpstr>
      <vt:lpstr>Cíl programu</vt:lpstr>
      <vt:lpstr>Základní informace</vt:lpstr>
      <vt:lpstr>Podporované aktivity</vt:lpstr>
      <vt:lpstr>Podmínky</vt:lpstr>
      <vt:lpstr>Přílohy žádosti</vt:lpstr>
      <vt:lpstr>Kontaktní osoby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Ohnoutková Alice</cp:lastModifiedBy>
  <cp:revision>8</cp:revision>
  <cp:lastPrinted>2026-01-06T14:01:58Z</cp:lastPrinted>
  <dcterms:created xsi:type="dcterms:W3CDTF">2021-08-21T22:30:26Z</dcterms:created>
  <dcterms:modified xsi:type="dcterms:W3CDTF">2026-01-06T15:04:27Z</dcterms:modified>
</cp:coreProperties>
</file>