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59" r:id="rId4"/>
    <p:sldId id="261" r:id="rId5"/>
    <p:sldId id="266" r:id="rId6"/>
    <p:sldId id="268" r:id="rId7"/>
    <p:sldId id="267" r:id="rId8"/>
    <p:sldId id="264" r:id="rId9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00"/>
    <a:srgbClr val="FEE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DDF792-CA41-4154-888C-B1E4E4036599}" v="68" dt="2026-01-06T14:55:40.8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73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7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hnoutková Alice" userId="4701b600-109b-4803-85e0-a866844a829f" providerId="ADAL" clId="{BB8DB183-CDFB-463B-873E-5A344E656D65}"/>
    <pc:docChg chg="undo custSel addSld delSld modSld sldOrd modNotesMaster">
      <pc:chgData name="Ohnoutková Alice" userId="4701b600-109b-4803-85e0-a866844a829f" providerId="ADAL" clId="{BB8DB183-CDFB-463B-873E-5A344E656D65}" dt="2026-01-06T14:57:54.553" v="3215" actId="6549"/>
      <pc:docMkLst>
        <pc:docMk/>
      </pc:docMkLst>
      <pc:sldChg chg="modSp mod">
        <pc:chgData name="Ohnoutková Alice" userId="4701b600-109b-4803-85e0-a866844a829f" providerId="ADAL" clId="{BB8DB183-CDFB-463B-873E-5A344E656D65}" dt="2026-01-06T14:54:20.312" v="3176" actId="255"/>
        <pc:sldMkLst>
          <pc:docMk/>
          <pc:sldMk cId="2134653494" sldId="256"/>
        </pc:sldMkLst>
        <pc:spChg chg="mod">
          <ac:chgData name="Ohnoutková Alice" userId="4701b600-109b-4803-85e0-a866844a829f" providerId="ADAL" clId="{BB8DB183-CDFB-463B-873E-5A344E656D65}" dt="2026-01-06T14:51:41.957" v="3103" actId="6549"/>
          <ac:spMkLst>
            <pc:docMk/>
            <pc:sldMk cId="2134653494" sldId="256"/>
            <ac:spMk id="2" creationId="{6A464F62-C66D-7747-AE1D-B98617324826}"/>
          </ac:spMkLst>
        </pc:spChg>
        <pc:spChg chg="mod">
          <ac:chgData name="Ohnoutková Alice" userId="4701b600-109b-4803-85e0-a866844a829f" providerId="ADAL" clId="{BB8DB183-CDFB-463B-873E-5A344E656D65}" dt="2026-01-06T14:54:20.312" v="3176" actId="255"/>
          <ac:spMkLst>
            <pc:docMk/>
            <pc:sldMk cId="2134653494" sldId="256"/>
            <ac:spMk id="3" creationId="{A470C84C-FA25-4B48-8EA5-40D03BC15649}"/>
          </ac:spMkLst>
        </pc:spChg>
      </pc:sldChg>
      <pc:sldChg chg="modSp del mod">
        <pc:chgData name="Ohnoutková Alice" userId="4701b600-109b-4803-85e0-a866844a829f" providerId="ADAL" clId="{BB8DB183-CDFB-463B-873E-5A344E656D65}" dt="2026-01-06T11:23:49.097" v="343" actId="47"/>
        <pc:sldMkLst>
          <pc:docMk/>
          <pc:sldMk cId="1701272261" sldId="257"/>
        </pc:sldMkLst>
        <pc:spChg chg="mod">
          <ac:chgData name="Ohnoutková Alice" userId="4701b600-109b-4803-85e0-a866844a829f" providerId="ADAL" clId="{BB8DB183-CDFB-463B-873E-5A344E656D65}" dt="2026-01-05T13:37:37.315" v="217" actId="27636"/>
          <ac:spMkLst>
            <pc:docMk/>
            <pc:sldMk cId="1701272261" sldId="257"/>
            <ac:spMk id="4" creationId="{1B37A1BB-E573-BE45-B73F-5CCF5CD016E5}"/>
          </ac:spMkLst>
        </pc:spChg>
      </pc:sldChg>
      <pc:sldChg chg="addSp delSp modSp del mod">
        <pc:chgData name="Ohnoutková Alice" userId="4701b600-109b-4803-85e0-a866844a829f" providerId="ADAL" clId="{BB8DB183-CDFB-463B-873E-5A344E656D65}" dt="2026-01-06T11:31:20.332" v="586" actId="47"/>
        <pc:sldMkLst>
          <pc:docMk/>
          <pc:sldMk cId="2843767333" sldId="258"/>
        </pc:sldMkLst>
        <pc:spChg chg="mod">
          <ac:chgData name="Ohnoutková Alice" userId="4701b600-109b-4803-85e0-a866844a829f" providerId="ADAL" clId="{BB8DB183-CDFB-463B-873E-5A344E656D65}" dt="2026-01-06T11:23:03.202" v="340" actId="14100"/>
          <ac:spMkLst>
            <pc:docMk/>
            <pc:sldMk cId="2843767333" sldId="258"/>
            <ac:spMk id="2" creationId="{CBD21DD6-1D19-C646-8A9D-40DF9E8A5024}"/>
          </ac:spMkLst>
        </pc:spChg>
        <pc:picChg chg="add mod">
          <ac:chgData name="Ohnoutková Alice" userId="4701b600-109b-4803-85e0-a866844a829f" providerId="ADAL" clId="{BB8DB183-CDFB-463B-873E-5A344E656D65}" dt="2026-01-06T11:22:49.870" v="338" actId="1076"/>
          <ac:picMkLst>
            <pc:docMk/>
            <pc:sldMk cId="2843767333" sldId="258"/>
            <ac:picMk id="3" creationId="{2F552012-1B51-2C86-2590-A6280380707E}"/>
          </ac:picMkLst>
        </pc:picChg>
        <pc:picChg chg="del">
          <ac:chgData name="Ohnoutková Alice" userId="4701b600-109b-4803-85e0-a866844a829f" providerId="ADAL" clId="{BB8DB183-CDFB-463B-873E-5A344E656D65}" dt="2026-01-06T11:20:26.629" v="334" actId="478"/>
          <ac:picMkLst>
            <pc:docMk/>
            <pc:sldMk cId="2843767333" sldId="258"/>
            <ac:picMk id="4" creationId="{9CAB7B69-0070-4A4E-954E-F988302E19CB}"/>
          </ac:picMkLst>
        </pc:picChg>
      </pc:sldChg>
      <pc:sldChg chg="addSp delSp modSp mod">
        <pc:chgData name="Ohnoutková Alice" userId="4701b600-109b-4803-85e0-a866844a829f" providerId="ADAL" clId="{BB8DB183-CDFB-463B-873E-5A344E656D65}" dt="2026-01-06T14:54:54.881" v="3198" actId="20577"/>
        <pc:sldMkLst>
          <pc:docMk/>
          <pc:sldMk cId="4193525154" sldId="259"/>
        </pc:sldMkLst>
        <pc:spChg chg="mod">
          <ac:chgData name="Ohnoutková Alice" userId="4701b600-109b-4803-85e0-a866844a829f" providerId="ADAL" clId="{BB8DB183-CDFB-463B-873E-5A344E656D65}" dt="2026-01-06T14:54:54.881" v="3198" actId="20577"/>
          <ac:spMkLst>
            <pc:docMk/>
            <pc:sldMk cId="4193525154" sldId="259"/>
            <ac:spMk id="2" creationId="{AE9F03A2-F4C6-C54A-A5C4-2CF1BB5DB16E}"/>
          </ac:spMkLst>
        </pc:spChg>
        <pc:spChg chg="mod">
          <ac:chgData name="Ohnoutková Alice" userId="4701b600-109b-4803-85e0-a866844a829f" providerId="ADAL" clId="{BB8DB183-CDFB-463B-873E-5A344E656D65}" dt="2026-01-05T13:05:07.164" v="81" actId="20577"/>
          <ac:spMkLst>
            <pc:docMk/>
            <pc:sldMk cId="4193525154" sldId="259"/>
            <ac:spMk id="4" creationId="{46D7CB40-7719-2548-8D11-9EEE490D01D8}"/>
          </ac:spMkLst>
        </pc:spChg>
        <pc:picChg chg="add del mod">
          <ac:chgData name="Ohnoutková Alice" userId="4701b600-109b-4803-85e0-a866844a829f" providerId="ADAL" clId="{BB8DB183-CDFB-463B-873E-5A344E656D65}" dt="2026-01-06T12:04:43.101" v="919" actId="1076"/>
          <ac:picMkLst>
            <pc:docMk/>
            <pc:sldMk cId="4193525154" sldId="259"/>
            <ac:picMk id="5" creationId="{713A7A27-1998-0B1B-A414-3CFEEF8517E1}"/>
          </ac:picMkLst>
        </pc:picChg>
        <pc:picChg chg="add mod">
          <ac:chgData name="Ohnoutková Alice" userId="4701b600-109b-4803-85e0-a866844a829f" providerId="ADAL" clId="{BB8DB183-CDFB-463B-873E-5A344E656D65}" dt="2026-01-06T12:03:28.388" v="904" actId="1076"/>
          <ac:picMkLst>
            <pc:docMk/>
            <pc:sldMk cId="4193525154" sldId="259"/>
            <ac:picMk id="6" creationId="{007E2A70-F5C1-EB45-E99A-FC9E32AC9283}"/>
          </ac:picMkLst>
        </pc:picChg>
      </pc:sldChg>
      <pc:sldChg chg="addSp modSp mod">
        <pc:chgData name="Ohnoutková Alice" userId="4701b600-109b-4803-85e0-a866844a829f" providerId="ADAL" clId="{BB8DB183-CDFB-463B-873E-5A344E656D65}" dt="2026-01-06T14:55:50.535" v="3211" actId="5793"/>
        <pc:sldMkLst>
          <pc:docMk/>
          <pc:sldMk cId="1308633698" sldId="261"/>
        </pc:sldMkLst>
        <pc:spChg chg="mod">
          <ac:chgData name="Ohnoutková Alice" userId="4701b600-109b-4803-85e0-a866844a829f" providerId="ADAL" clId="{BB8DB183-CDFB-463B-873E-5A344E656D65}" dt="2026-01-06T14:55:50.535" v="3211" actId="5793"/>
          <ac:spMkLst>
            <pc:docMk/>
            <pc:sldMk cId="1308633698" sldId="261"/>
            <ac:spMk id="2" creationId="{AE9F03A2-F4C6-C54A-A5C4-2CF1BB5DB16E}"/>
          </ac:spMkLst>
        </pc:spChg>
        <pc:spChg chg="mod">
          <ac:chgData name="Ohnoutková Alice" userId="4701b600-109b-4803-85e0-a866844a829f" providerId="ADAL" clId="{BB8DB183-CDFB-463B-873E-5A344E656D65}" dt="2026-01-06T13:28:42.111" v="1534" actId="20577"/>
          <ac:spMkLst>
            <pc:docMk/>
            <pc:sldMk cId="1308633698" sldId="261"/>
            <ac:spMk id="3" creationId="{5D18E066-3F9F-2044-B29B-FE59BAB4EADB}"/>
          </ac:spMkLst>
        </pc:spChg>
        <pc:spChg chg="mod">
          <ac:chgData name="Ohnoutková Alice" userId="4701b600-109b-4803-85e0-a866844a829f" providerId="ADAL" clId="{BB8DB183-CDFB-463B-873E-5A344E656D65}" dt="2026-01-06T12:35:14.356" v="1159" actId="20577"/>
          <ac:spMkLst>
            <pc:docMk/>
            <pc:sldMk cId="1308633698" sldId="261"/>
            <ac:spMk id="4" creationId="{46D7CB40-7719-2548-8D11-9EEE490D01D8}"/>
          </ac:spMkLst>
        </pc:spChg>
        <pc:picChg chg="add mod">
          <ac:chgData name="Ohnoutková Alice" userId="4701b600-109b-4803-85e0-a866844a829f" providerId="ADAL" clId="{BB8DB183-CDFB-463B-873E-5A344E656D65}" dt="2026-01-06T13:30:23.149" v="1537" actId="14100"/>
          <ac:picMkLst>
            <pc:docMk/>
            <pc:sldMk cId="1308633698" sldId="261"/>
            <ac:picMk id="5" creationId="{D3DECA23-847D-FB2A-0A56-FEED3D8A1E5B}"/>
          </ac:picMkLst>
        </pc:picChg>
      </pc:sldChg>
      <pc:sldChg chg="del">
        <pc:chgData name="Ohnoutková Alice" userId="4701b600-109b-4803-85e0-a866844a829f" providerId="ADAL" clId="{BB8DB183-CDFB-463B-873E-5A344E656D65}" dt="2026-01-06T13:57:36.348" v="2733" actId="47"/>
        <pc:sldMkLst>
          <pc:docMk/>
          <pc:sldMk cId="3911368564" sldId="263"/>
        </pc:sldMkLst>
      </pc:sldChg>
      <pc:sldChg chg="modSp mod">
        <pc:chgData name="Ohnoutková Alice" userId="4701b600-109b-4803-85e0-a866844a829f" providerId="ADAL" clId="{BB8DB183-CDFB-463B-873E-5A344E656D65}" dt="2026-01-06T14:57:54.553" v="3215" actId="6549"/>
        <pc:sldMkLst>
          <pc:docMk/>
          <pc:sldMk cId="745454274" sldId="264"/>
        </pc:sldMkLst>
        <pc:spChg chg="mod">
          <ac:chgData name="Ohnoutková Alice" userId="4701b600-109b-4803-85e0-a866844a829f" providerId="ADAL" clId="{BB8DB183-CDFB-463B-873E-5A344E656D65}" dt="2026-01-06T14:42:44.260" v="2865" actId="20577"/>
          <ac:spMkLst>
            <pc:docMk/>
            <pc:sldMk cId="745454274" sldId="264"/>
            <ac:spMk id="5" creationId="{E52FA94F-0539-5D48-AA3C-3C74ED6243C4}"/>
          </ac:spMkLst>
        </pc:spChg>
        <pc:spChg chg="mod">
          <ac:chgData name="Ohnoutková Alice" userId="4701b600-109b-4803-85e0-a866844a829f" providerId="ADAL" clId="{BB8DB183-CDFB-463B-873E-5A344E656D65}" dt="2026-01-06T14:57:54.553" v="3215" actId="6549"/>
          <ac:spMkLst>
            <pc:docMk/>
            <pc:sldMk cId="745454274" sldId="264"/>
            <ac:spMk id="6" creationId="{D410835F-0A28-BD49-B480-AA3D6E59BF65}"/>
          </ac:spMkLst>
        </pc:spChg>
      </pc:sldChg>
      <pc:sldChg chg="addSp delSp modSp mod ord">
        <pc:chgData name="Ohnoutková Alice" userId="4701b600-109b-4803-85e0-a866844a829f" providerId="ADAL" clId="{BB8DB183-CDFB-463B-873E-5A344E656D65}" dt="2026-01-06T14:35:25.235" v="2795" actId="20577"/>
        <pc:sldMkLst>
          <pc:docMk/>
          <pc:sldMk cId="574807206" sldId="265"/>
        </pc:sldMkLst>
        <pc:spChg chg="mod">
          <ac:chgData name="Ohnoutková Alice" userId="4701b600-109b-4803-85e0-a866844a829f" providerId="ADAL" clId="{BB8DB183-CDFB-463B-873E-5A344E656D65}" dt="2026-01-06T14:35:25.235" v="2795" actId="20577"/>
          <ac:spMkLst>
            <pc:docMk/>
            <pc:sldMk cId="574807206" sldId="265"/>
            <ac:spMk id="2" creationId="{519D5C61-0409-8840-84F5-9858E55C04A9}"/>
          </ac:spMkLst>
        </pc:spChg>
        <pc:spChg chg="mod">
          <ac:chgData name="Ohnoutková Alice" userId="4701b600-109b-4803-85e0-a866844a829f" providerId="ADAL" clId="{BB8DB183-CDFB-463B-873E-5A344E656D65}" dt="2026-01-06T11:24:03.797" v="355" actId="20577"/>
          <ac:spMkLst>
            <pc:docMk/>
            <pc:sldMk cId="574807206" sldId="265"/>
            <ac:spMk id="4" creationId="{0BB1690C-AAC7-F342-88F3-6582FEDBB0FE}"/>
          </ac:spMkLst>
        </pc:spChg>
        <pc:graphicFrameChg chg="del modGraphic">
          <ac:chgData name="Ohnoutková Alice" userId="4701b600-109b-4803-85e0-a866844a829f" providerId="ADAL" clId="{BB8DB183-CDFB-463B-873E-5A344E656D65}" dt="2026-01-06T11:24:17.546" v="357" actId="478"/>
          <ac:graphicFrameMkLst>
            <pc:docMk/>
            <pc:sldMk cId="574807206" sldId="265"/>
            <ac:graphicFrameMk id="6" creationId="{B816EDED-89AB-1245-99C5-88DB7F51425D}"/>
          </ac:graphicFrameMkLst>
        </pc:graphicFrameChg>
        <pc:picChg chg="add mod">
          <ac:chgData name="Ohnoutková Alice" userId="4701b600-109b-4803-85e0-a866844a829f" providerId="ADAL" clId="{BB8DB183-CDFB-463B-873E-5A344E656D65}" dt="2026-01-06T14:35:04.053" v="2794" actId="1076"/>
          <ac:picMkLst>
            <pc:docMk/>
            <pc:sldMk cId="574807206" sldId="265"/>
            <ac:picMk id="5" creationId="{00FEBEB2-AECC-872C-F97F-192F573DA4C5}"/>
          </ac:picMkLst>
        </pc:picChg>
      </pc:sldChg>
      <pc:sldChg chg="delSp modSp add mod">
        <pc:chgData name="Ohnoutková Alice" userId="4701b600-109b-4803-85e0-a866844a829f" providerId="ADAL" clId="{BB8DB183-CDFB-463B-873E-5A344E656D65}" dt="2026-01-06T14:56:24.878" v="3212" actId="113"/>
        <pc:sldMkLst>
          <pc:docMk/>
          <pc:sldMk cId="467346153" sldId="266"/>
        </pc:sldMkLst>
        <pc:spChg chg="mod">
          <ac:chgData name="Ohnoutková Alice" userId="4701b600-109b-4803-85e0-a866844a829f" providerId="ADAL" clId="{BB8DB183-CDFB-463B-873E-5A344E656D65}" dt="2026-01-06T14:56:24.878" v="3212" actId="113"/>
          <ac:spMkLst>
            <pc:docMk/>
            <pc:sldMk cId="467346153" sldId="266"/>
            <ac:spMk id="2" creationId="{3C698C58-9CDA-11B6-FB65-77C1957B8154}"/>
          </ac:spMkLst>
        </pc:spChg>
        <pc:spChg chg="del">
          <ac:chgData name="Ohnoutková Alice" userId="4701b600-109b-4803-85e0-a866844a829f" providerId="ADAL" clId="{BB8DB183-CDFB-463B-873E-5A344E656D65}" dt="2026-01-06T13:34:34.090" v="1737" actId="21"/>
          <ac:spMkLst>
            <pc:docMk/>
            <pc:sldMk cId="467346153" sldId="266"/>
            <ac:spMk id="3" creationId="{A0FAAAA2-45D9-B7BB-9701-94631E2AD8C4}"/>
          </ac:spMkLst>
        </pc:spChg>
        <pc:spChg chg="mod">
          <ac:chgData name="Ohnoutková Alice" userId="4701b600-109b-4803-85e0-a866844a829f" providerId="ADAL" clId="{BB8DB183-CDFB-463B-873E-5A344E656D65}" dt="2026-01-06T13:32:05.941" v="1546" actId="20577"/>
          <ac:spMkLst>
            <pc:docMk/>
            <pc:sldMk cId="467346153" sldId="266"/>
            <ac:spMk id="4" creationId="{8D1A737A-366A-F05D-33FC-26D67D9BB4B6}"/>
          </ac:spMkLst>
        </pc:spChg>
        <pc:picChg chg="del">
          <ac:chgData name="Ohnoutková Alice" userId="4701b600-109b-4803-85e0-a866844a829f" providerId="ADAL" clId="{BB8DB183-CDFB-463B-873E-5A344E656D65}" dt="2026-01-06T13:34:18.410" v="1736" actId="478"/>
          <ac:picMkLst>
            <pc:docMk/>
            <pc:sldMk cId="467346153" sldId="266"/>
            <ac:picMk id="5" creationId="{4465803C-ABBE-5180-6908-CECA41257164}"/>
          </ac:picMkLst>
        </pc:picChg>
      </pc:sldChg>
      <pc:sldChg chg="modSp add mod">
        <pc:chgData name="Ohnoutková Alice" userId="4701b600-109b-4803-85e0-a866844a829f" providerId="ADAL" clId="{BB8DB183-CDFB-463B-873E-5A344E656D65}" dt="2026-01-06T14:57:41.536" v="3214" actId="207"/>
        <pc:sldMkLst>
          <pc:docMk/>
          <pc:sldMk cId="2160795236" sldId="267"/>
        </pc:sldMkLst>
        <pc:spChg chg="mod">
          <ac:chgData name="Ohnoutková Alice" userId="4701b600-109b-4803-85e0-a866844a829f" providerId="ADAL" clId="{BB8DB183-CDFB-463B-873E-5A344E656D65}" dt="2026-01-06T14:57:41.536" v="3214" actId="207"/>
          <ac:spMkLst>
            <pc:docMk/>
            <pc:sldMk cId="2160795236" sldId="267"/>
            <ac:spMk id="2" creationId="{B3D6A566-D06C-2720-0BCC-8EF09B8E04BF}"/>
          </ac:spMkLst>
        </pc:spChg>
        <pc:spChg chg="mod">
          <ac:chgData name="Ohnoutková Alice" userId="4701b600-109b-4803-85e0-a866844a829f" providerId="ADAL" clId="{BB8DB183-CDFB-463B-873E-5A344E656D65}" dt="2026-01-06T13:40:00.030" v="1968" actId="20577"/>
          <ac:spMkLst>
            <pc:docMk/>
            <pc:sldMk cId="2160795236" sldId="267"/>
            <ac:spMk id="4" creationId="{CE75535E-3465-E31D-1387-3B520AE23351}"/>
          </ac:spMkLst>
        </pc:spChg>
      </pc:sldChg>
      <pc:sldChg chg="modSp add mod">
        <pc:chgData name="Ohnoutková Alice" userId="4701b600-109b-4803-85e0-a866844a829f" providerId="ADAL" clId="{BB8DB183-CDFB-463B-873E-5A344E656D65}" dt="2026-01-06T14:42:20.203" v="2864"/>
        <pc:sldMkLst>
          <pc:docMk/>
          <pc:sldMk cId="3416836190" sldId="268"/>
        </pc:sldMkLst>
        <pc:spChg chg="mod">
          <ac:chgData name="Ohnoutková Alice" userId="4701b600-109b-4803-85e0-a866844a829f" providerId="ADAL" clId="{BB8DB183-CDFB-463B-873E-5A344E656D65}" dt="2026-01-06T14:42:20.203" v="2864"/>
          <ac:spMkLst>
            <pc:docMk/>
            <pc:sldMk cId="3416836190" sldId="268"/>
            <ac:spMk id="2" creationId="{CEBFAEC8-CD5A-FFD3-3CAB-921FB6ACFDCC}"/>
          </ac:spMkLst>
        </pc:spChg>
        <pc:spChg chg="mod">
          <ac:chgData name="Ohnoutková Alice" userId="4701b600-109b-4803-85e0-a866844a829f" providerId="ADAL" clId="{BB8DB183-CDFB-463B-873E-5A344E656D65}" dt="2026-01-06T13:40:22.156" v="1984" actId="20577"/>
          <ac:spMkLst>
            <pc:docMk/>
            <pc:sldMk cId="3416836190" sldId="268"/>
            <ac:spMk id="4" creationId="{20EC0CF3-7541-F896-E24F-5F9F6E704BC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6DCAC-CE6C-F34D-BB40-15ED19D929C0}" type="datetimeFigureOut">
              <a:rPr lang="cs-CZ" smtClean="0"/>
              <a:t>06.01.2026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D35B-1E30-6B4F-BA7A-178A1A801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588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88479-C83F-D340-AC78-BAEA2E3F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8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B8C09E-EFCA-AB4C-BA83-68F103555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E9F0EB4-8389-0C47-86B2-1847372CE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6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A75BC3-4017-C342-A2A7-3958F6DBC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803EF-32E5-1145-A509-F7994F4E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651C8-0589-0A4E-A648-43E7970689D8}" type="datetime1">
              <a:rPr lang="cs-CZ" smtClean="0"/>
              <a:t>06.01.2026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D0D550-6A80-2244-AA4F-0A3275A4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F316BE-2998-1E4A-83A9-D9050107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62E07EA-F260-7549-976E-B5A77B1A6F8B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8936CAC-5922-E64E-B61E-0EBB8C2FF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3017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erečný slide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5CC4AAD7-5472-9243-9B53-33AAA4C37C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96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Děkujeme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AAF84FE4-A791-154D-8D89-7AE14B2F0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4736873"/>
            <a:ext cx="9144000" cy="1655762"/>
          </a:xfrm>
          <a:prstGeom prst="rect">
            <a:avLst/>
          </a:prstGeom>
          <a:noFill/>
        </p:spPr>
        <p:txBody>
          <a:bodyPr anchor="b"/>
          <a:lstStyle>
            <a:lvl1pPr marL="0" indent="0" algn="l">
              <a:lnSpc>
                <a:spcPct val="60000"/>
              </a:lnSpc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Krajský úřad ZK</a:t>
            </a:r>
          </a:p>
          <a:p>
            <a:r>
              <a:rPr lang="cs-CZ" dirty="0"/>
              <a:t>Třída Tomáše Bati 21</a:t>
            </a:r>
          </a:p>
          <a:p>
            <a:r>
              <a:rPr lang="cs-CZ" dirty="0"/>
              <a:t>Zlín 761 90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34A837E-901A-C645-93E3-46FC598A67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660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A8EB467B-1B72-0844-8B4A-9B97214D320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D2B99-8320-C74A-A004-6A87A98F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16D43F-5937-FB4B-BEE5-73342504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026" y="6111875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298322F3-296F-D94B-BA69-5E3C08C45827}" type="datetime1">
              <a:rPr lang="cs-CZ" smtClean="0"/>
              <a:pPr/>
              <a:t>06.01.2026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6DB1C5-5CB2-4642-83AF-2F13EDC3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0260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B7E0B1-A765-BD4B-88A5-DD684EA5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</p:spPr>
        <p:txBody>
          <a:bodyPr anchor="b"/>
          <a:lstStyle>
            <a:lvl1pPr>
              <a:defRPr sz="4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0A28088-5B5E-0D49-8009-650A01CA5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414610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F8C54-ADC3-FB41-8FA8-5442DAA0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CA4094-DA60-0047-89AF-3ECD26EBCBC6}" type="datetime1">
              <a:rPr lang="cs-CZ" smtClean="0"/>
              <a:t>06.01.2026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99A2F4-445F-3B40-9D23-8AB4D4FE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D341A6C-DE7B-3344-BDB9-8EFB14028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5150126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D7C209FA-AB6E-2841-B554-164C048ED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4563562"/>
            <a:ext cx="5150126" cy="16557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A9D1F263-5082-D040-8558-9E708E7123C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580541"/>
            <a:ext cx="5499652" cy="563878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Wingdings" pitchFamily="2" charset="2"/>
              <a:buNone/>
              <a:defRPr b="0" i="1"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b="0" i="1" dirty="0">
                <a:latin typeface="Degular" pitchFamily="82" charset="0"/>
              </a:rPr>
              <a:t>zde vložte fotku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240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301C3-EDD8-8443-9B23-624712369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BF2C62-EAA8-FD46-AB0C-AFB46182D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FEBD6D-B94A-4C40-AA98-1C5062D6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44E17-280E-3341-A412-19E1FCCEF808}" type="datetime1">
              <a:rPr lang="cs-CZ" smtClean="0"/>
              <a:t>06.01.2026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001B55-F3D8-B245-916B-3D87F531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B028F9-C99B-2345-BCCE-D5C768B7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F83C6B9-51BF-354A-813E-1E819CCC41A1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A18D240-3BE2-B74D-A516-B0F270362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59856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60D600-9E1D-644E-955C-AB90DEDEA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E7F195-0ECA-5B4E-A9CE-6F805D88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9F282E-870E-E74D-944D-04EE93DED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5EF3A7-92DE-084B-987D-EA3639592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C139B72-6DD2-A340-833A-5DC55CEC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E85617-9B28-DF47-BAEC-26C747C8C48A}" type="datetime1">
              <a:rPr lang="cs-CZ" smtClean="0"/>
              <a:t>06.01.2026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101F343-B190-BE48-9F5D-5B2FD4CD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1B4949-59AC-7B49-9256-34E0F63B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CF809C9-6CD1-224D-B38B-D9054EF10F1C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D4AA426A-68B9-3C47-AFEB-D3AC3F0BF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7690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7392C5-49AE-E548-81A5-FC459F4C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9F845A-1646-B040-9BDE-B0949ABAA815}" type="datetime1">
              <a:rPr lang="cs-CZ" smtClean="0"/>
              <a:t>06.01.2026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EE62BF-0652-CC49-B1C6-740D979D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BE27E5-F9AD-FA40-BB59-77DCC9C5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B4FD313-B4A8-0A46-A50D-B31C9DA87A8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1BCA978-992E-9541-9BE1-4AF26B9D8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66573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866500E-7FAE-3947-9DAD-FBA5BC7E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C0A0B-5067-DE47-AFC8-F97D18BD4B1F}" type="datetime1">
              <a:rPr lang="cs-CZ" smtClean="0"/>
              <a:t>06.01.2026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8ACE9A-9F8E-CA4C-B782-EFD36998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900C6D-9313-3E4C-B392-797DCC38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97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8F003-A3D3-034D-9720-A29A641D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C9885-78EF-7E49-B9B7-55A0262D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B5D9DD-0ECA-C54D-88FB-0C68D8DF3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30A157-10E2-3A41-9082-3C345EC0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7CFD3-BCAB-884C-9D47-4C8AA78F6E8C}" type="datetime1">
              <a:rPr lang="cs-CZ" smtClean="0"/>
              <a:t>06.01.2026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4CFB0E-3ED7-644D-9D3C-61F36A5F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B83830-1354-2D43-AE7D-380C4FEA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88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6E36E-C6D9-964D-B45E-DBD89DD4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5845132-64BF-844A-8C4F-0A043DE08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262657-9F70-6F44-BA53-3669D8E34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32EC5D-74A5-B64D-AAF7-CD3ACB69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05ACCB-DF1B-A540-A5D2-32650422C0FD}" type="datetime1">
              <a:rPr lang="cs-CZ" smtClean="0"/>
              <a:t>06.01.2026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C7E311-A125-DB47-B7CE-65018DAA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CC73E3-49F8-B845-AD36-F5386031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74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8BBF5F4-3DF4-D44B-9838-6CB84E6A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5FD67A-23F8-3A4C-8A09-6F2FFDD28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E14E2A-7861-2E4E-AE70-2C50E156B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7EFC59B-10BD-D14D-AB9A-171FF071635D}" type="datetime1">
              <a:rPr lang="cs-CZ" smtClean="0"/>
              <a:pPr/>
              <a:t>06.01.2026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1FCBC8-96E6-C244-ACD4-C5CE32D24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2C4FB4-DF05-094A-A789-D60084923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15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zdenek.florian@zlinskykraj.cz" TargetMode="External"/><Relationship Id="rId2" Type="http://schemas.openxmlformats.org/officeDocument/2006/relationships/hyperlink" Target="mailto:alice.ohnoutkova@zlinskykraj.cz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464F62-C66D-7747-AE1D-B98617324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559" y="465365"/>
            <a:ext cx="11573663" cy="3027135"/>
          </a:xfrm>
        </p:spPr>
        <p:txBody>
          <a:bodyPr anchor="t">
            <a:noAutofit/>
          </a:bodyPr>
          <a:lstStyle/>
          <a:p>
            <a:pPr>
              <a:lnSpc>
                <a:spcPct val="70000"/>
              </a:lnSpc>
            </a:pPr>
            <a:r>
              <a:rPr lang="cs-CZ" sz="6000" b="1" spc="50" dirty="0">
                <a:latin typeface="+mj-lt"/>
              </a:rPr>
              <a:t>RP31-26</a:t>
            </a:r>
            <a:br>
              <a:rPr lang="cs-CZ" sz="6000" b="1" spc="50" dirty="0">
                <a:latin typeface="+mj-lt"/>
              </a:rPr>
            </a:br>
            <a:br>
              <a:rPr lang="cs-CZ" sz="6000" b="1" spc="50" dirty="0">
                <a:latin typeface="+mj-lt"/>
              </a:rPr>
            </a:br>
            <a:r>
              <a:rPr lang="cs-CZ" sz="5400" b="1" spc="50" dirty="0">
                <a:latin typeface="+mj-lt"/>
              </a:rPr>
              <a:t>Technické vybavení pro myslivost a ochranu mláďat </a:t>
            </a:r>
            <a:r>
              <a:rPr lang="cs-CZ" sz="5400" dirty="0"/>
              <a:t>při sklizni</a:t>
            </a:r>
            <a:r>
              <a:rPr lang="cs-CZ" sz="5400" b="1" spc="50" dirty="0">
                <a:latin typeface="+mj-lt"/>
              </a:rPr>
              <a:t>  </a:t>
            </a:r>
            <a:br>
              <a:rPr lang="cs-CZ" sz="5400" b="1" spc="50" dirty="0">
                <a:latin typeface="+mj-lt"/>
              </a:rPr>
            </a:br>
            <a:r>
              <a:rPr lang="cs-CZ" sz="5400" b="1" spc="50" dirty="0">
                <a:latin typeface="+mj-lt"/>
              </a:rPr>
              <a:t>jetelotravních kultur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70C84C-FA25-4B48-8EA5-40D03BC15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60" y="4356340"/>
            <a:ext cx="9144000" cy="1449236"/>
          </a:xfrm>
        </p:spPr>
        <p:txBody>
          <a:bodyPr anchor="t">
            <a:normAutofit/>
          </a:bodyPr>
          <a:lstStyle/>
          <a:p>
            <a:pPr algn="l"/>
            <a:r>
              <a:rPr lang="cs-CZ" altLang="cs-CZ" sz="2800" dirty="0">
                <a:latin typeface="+mj-lt"/>
              </a:rPr>
              <a:t>Alice Ohnoutková</a:t>
            </a:r>
          </a:p>
          <a:p>
            <a:pPr algn="l"/>
            <a:r>
              <a:rPr lang="cs-CZ" altLang="cs-CZ" sz="2800" dirty="0">
                <a:latin typeface="+mj-lt"/>
              </a:rPr>
              <a:t>Odbor životního prostředí a zemědělství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B0ABEF9-ECA7-5A40-B7C6-1FD962DE9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5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19D5C61-0409-8840-84F5-9858E55C0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b="1" dirty="0"/>
              <a:t>Podpora pořízení moderního technického vybavení pro myslivce                       za účelem:  </a:t>
            </a:r>
          </a:p>
          <a:p>
            <a:pPr>
              <a:lnSpc>
                <a:spcPct val="110000"/>
              </a:lnSpc>
            </a:pPr>
            <a:r>
              <a:rPr lang="cs-CZ" dirty="0"/>
              <a:t>ochrany mláďat před poraněním a usmrcením při                                   jarních sklizních jetelotravních porostů</a:t>
            </a:r>
          </a:p>
          <a:p>
            <a:pPr>
              <a:lnSpc>
                <a:spcPct val="110000"/>
              </a:lnSpc>
            </a:pPr>
            <a:r>
              <a:rPr lang="cs-CZ" dirty="0"/>
              <a:t>monitoring pohybu zvěře </a:t>
            </a:r>
          </a:p>
          <a:p>
            <a:pPr>
              <a:lnSpc>
                <a:spcPct val="110000"/>
              </a:lnSpc>
            </a:pPr>
            <a:r>
              <a:rPr lang="cs-CZ" dirty="0"/>
              <a:t>prevence vzniku škod na lesních a zemědělských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dirty="0"/>
              <a:t>  kulturách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2D5CD1-C030-CB4F-BC30-A6C5FA53D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BB1690C-AAC7-F342-88F3-6582FEDBB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programu</a:t>
            </a:r>
          </a:p>
        </p:txBody>
      </p:sp>
      <p:pic>
        <p:nvPicPr>
          <p:cNvPr id="5" name="Picture 2" descr="Není k dispozici žádný popis fotky.">
            <a:extLst>
              <a:ext uri="{FF2B5EF4-FFF2-40B4-BE49-F238E27FC236}">
                <a16:creationId xmlns:a16="http://schemas.microsoft.com/office/drawing/2014/main" id="{00FEBEB2-AECC-872C-F97F-192F573DA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27" y="2327048"/>
            <a:ext cx="3122673" cy="416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80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0000"/>
              </a:lnSpc>
            </a:pPr>
            <a:endParaRPr lang="cs-CZ" sz="5900" dirty="0"/>
          </a:p>
          <a:p>
            <a:pPr>
              <a:lnSpc>
                <a:spcPct val="110000"/>
              </a:lnSpc>
            </a:pPr>
            <a:r>
              <a:rPr lang="cs-CZ" sz="5900" dirty="0"/>
              <a:t>Alokace programu :			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5900" b="1" dirty="0"/>
              <a:t>		1 000 000 Kč</a:t>
            </a:r>
          </a:p>
          <a:p>
            <a:pPr>
              <a:lnSpc>
                <a:spcPct val="110000"/>
              </a:lnSpc>
            </a:pPr>
            <a:r>
              <a:rPr lang="cs-CZ" sz="5900" dirty="0"/>
              <a:t>Doba realizace projektu       	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5900" dirty="0"/>
              <a:t>		</a:t>
            </a:r>
            <a:r>
              <a:rPr lang="cs-CZ" sz="5900" b="1" dirty="0"/>
              <a:t>1.10. 2026 – 15. 4. 2027</a:t>
            </a:r>
          </a:p>
          <a:p>
            <a:pPr>
              <a:lnSpc>
                <a:spcPct val="110000"/>
              </a:lnSpc>
            </a:pPr>
            <a:r>
              <a:rPr lang="cs-CZ" sz="5900" dirty="0"/>
              <a:t>Výše podpory na 1 projekt    	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5900" dirty="0"/>
              <a:t>		</a:t>
            </a:r>
            <a:r>
              <a:rPr lang="cs-CZ" sz="5900" b="1" dirty="0"/>
              <a:t>51 000 – 100 000 Kč</a:t>
            </a:r>
          </a:p>
          <a:p>
            <a:pPr marL="0" indent="0">
              <a:lnSpc>
                <a:spcPct val="110000"/>
              </a:lnSpc>
              <a:buNone/>
            </a:pPr>
            <a:endParaRPr lang="cs-CZ" sz="5900" b="1" dirty="0"/>
          </a:p>
          <a:p>
            <a:pPr marL="0" indent="0">
              <a:lnSpc>
                <a:spcPct val="110000"/>
              </a:lnSpc>
              <a:buNone/>
            </a:pPr>
            <a:r>
              <a:rPr lang="cs-CZ" sz="3200" dirty="0"/>
              <a:t>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/>
          </a:bodyPr>
          <a:lstStyle/>
          <a:p>
            <a:r>
              <a:rPr lang="cs-CZ" dirty="0"/>
              <a:t>Základní informace</a:t>
            </a:r>
          </a:p>
        </p:txBody>
      </p:sp>
      <p:pic>
        <p:nvPicPr>
          <p:cNvPr id="5" name="Picture 2" descr="Není k dispozici žádný popis fotky.">
            <a:extLst>
              <a:ext uri="{FF2B5EF4-FFF2-40B4-BE49-F238E27FC236}">
                <a16:creationId xmlns:a16="http://schemas.microsoft.com/office/drawing/2014/main" id="{713A7A27-1998-0B1B-A414-3CFEEF851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326" y="1477287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525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/>
          </a:bodyPr>
          <a:lstStyle/>
          <a:p>
            <a:r>
              <a:rPr lang="cs-CZ" dirty="0"/>
              <a:t>Podporované aktivity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E9F03A2-F4C6-C54A-A5C4-2CF1BB5D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cs-CZ" dirty="0"/>
              <a:t>Nákup dronu s termovizní technologií a optickou kamerou s teleobjektivem umožňujícím přiblížení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cs-CZ" dirty="0"/>
              <a:t>Nákup základního příslušenství pro provoz dronu                                                                    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baterie k dronu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paměťová karta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přepravní kufr nebo batoh na dron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5" name="Picture 2" descr="Není k dispozici žádný popis fotky.">
            <a:extLst>
              <a:ext uri="{FF2B5EF4-FFF2-40B4-BE49-F238E27FC236}">
                <a16:creationId xmlns:a16="http://schemas.microsoft.com/office/drawing/2014/main" id="{D3DECA23-847D-FB2A-0A56-FEED3D8A1E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1" r="4502" b="22634"/>
          <a:stretch>
            <a:fillRect/>
          </a:stretch>
        </p:blipFill>
        <p:spPr bwMode="auto">
          <a:xfrm>
            <a:off x="8304244" y="3688538"/>
            <a:ext cx="3481355" cy="2971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8633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6F61E-D7FE-526D-B032-41F3A6DC7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D1A737A-366A-F05D-33FC-26D67D9B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/>
          </a:bodyPr>
          <a:lstStyle/>
          <a:p>
            <a:r>
              <a:rPr lang="cs-CZ" dirty="0"/>
              <a:t>Podmínky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C698C58-9CDA-11B6-FB65-77C1957B8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cs-CZ" dirty="0"/>
              <a:t>Maximální míra podpory </a:t>
            </a:r>
            <a:r>
              <a:rPr lang="cs-CZ" b="1" dirty="0"/>
              <a:t>70 %</a:t>
            </a:r>
            <a:r>
              <a:rPr lang="cs-CZ" dirty="0"/>
              <a:t> z celkových způsobilých výdajů projektu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cs-CZ" dirty="0"/>
              <a:t>Způsobilí žadatelé – </a:t>
            </a:r>
            <a:r>
              <a:rPr lang="cs-CZ" b="1" dirty="0"/>
              <a:t>uživatel honitby nebo společenství uživatelů </a:t>
            </a:r>
            <a:r>
              <a:rPr lang="cs-CZ" dirty="0"/>
              <a:t>honiteb nacházejících se na </a:t>
            </a:r>
            <a:r>
              <a:rPr lang="cs-CZ" b="1" dirty="0"/>
              <a:t>území Zlínského kraje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cs-CZ" dirty="0"/>
              <a:t>Sběr žádostí </a:t>
            </a:r>
            <a:r>
              <a:rPr lang="cs-CZ" b="1" dirty="0"/>
              <a:t>1. 10. 2026 – 31. 10. 2026</a:t>
            </a:r>
          </a:p>
          <a:p>
            <a:pPr>
              <a:lnSpc>
                <a:spcPct val="100000"/>
              </a:lnSpc>
            </a:pPr>
            <a:r>
              <a:rPr lang="cs-CZ" dirty="0"/>
              <a:t>Žádost na předepsaném formuláři bude podána datovou schránkou nebo v listinné podobě, doplněná elektronickým formulářem ve formátu .</a:t>
            </a:r>
            <a:r>
              <a:rPr lang="cs-CZ" dirty="0" err="1"/>
              <a:t>xlsx</a:t>
            </a:r>
            <a:r>
              <a:rPr lang="cs-CZ" dirty="0"/>
              <a:t> nebo .</a:t>
            </a:r>
            <a:r>
              <a:rPr lang="cs-CZ" dirty="0" err="1"/>
              <a:t>xls</a:t>
            </a:r>
            <a:r>
              <a:rPr lang="cs-CZ" dirty="0"/>
              <a:t> podaným datovou schránkou nebo emailem</a:t>
            </a:r>
          </a:p>
        </p:txBody>
      </p:sp>
    </p:spTree>
    <p:extLst>
      <p:ext uri="{BB962C8B-B14F-4D97-AF65-F5344CB8AC3E}">
        <p14:creationId xmlns:p14="http://schemas.microsoft.com/office/powerpoint/2010/main" val="467346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17F74-3D3B-089B-E08A-51D5772F9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0EC0CF3-7541-F896-E24F-5F9F6E70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/>
          </a:bodyPr>
          <a:lstStyle/>
          <a:p>
            <a:r>
              <a:rPr lang="cs-CZ" dirty="0"/>
              <a:t>Přílohy žádosti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EBFAEC8-CD5A-FFD3-3CAB-921FB6ACF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cs-CZ" dirty="0"/>
              <a:t>Prostá kopie smlouvy o zřízení běžného účtu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cs-CZ" dirty="0"/>
              <a:t>Prostá kopie smlouvy o nájmu honitby, případně čestné prohlášení o užívání honitby ve vlastní režii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cs-CZ" dirty="0"/>
              <a:t>Originál úplného výpisu z evidence skutečných majitelů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cs-CZ" dirty="0"/>
              <a:t>Nepovinně</a:t>
            </a:r>
            <a:r>
              <a:rPr lang="cs-CZ" i="1" dirty="0"/>
              <a:t>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i="1" dirty="0"/>
              <a:t>písemná dohoda o společném užívání dronu mezi žadatelem a dalším uživatelem honitby nebo dalšími uživateli honiteb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i="1" dirty="0"/>
              <a:t>písemná dohoda o vzájemné spolupráci mezi žadatelem a zemědělským  subjektem nebo zemědělskými subjekty hospodařícími v honitbě</a:t>
            </a:r>
          </a:p>
        </p:txBody>
      </p:sp>
    </p:spTree>
    <p:extLst>
      <p:ext uri="{BB962C8B-B14F-4D97-AF65-F5344CB8AC3E}">
        <p14:creationId xmlns:p14="http://schemas.microsoft.com/office/powerpoint/2010/main" val="3416836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FE0BA-435F-5BE1-EEC3-2BFC81F08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E75535E-3465-E31D-1387-3B520AE23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/>
          </a:bodyPr>
          <a:lstStyle/>
          <a:p>
            <a:r>
              <a:rPr lang="cs-CZ" dirty="0"/>
              <a:t>Kontaktní osoby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3D6A566-D06C-2720-0BCC-8EF09B8E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Ing. Alice Ohnoutková</a:t>
            </a:r>
            <a:br>
              <a:rPr lang="cs-CZ" dirty="0"/>
            </a:br>
            <a:r>
              <a:rPr lang="cs-CZ" dirty="0"/>
              <a:t>Odbor životního prostředí a zemědělství                                      Oddělení zemědělství, lesního hospodářství, myslivosti a rybářství</a:t>
            </a:r>
            <a:br>
              <a:rPr lang="cs-CZ" dirty="0"/>
            </a:br>
            <a:r>
              <a:rPr lang="cs-CZ" dirty="0"/>
              <a:t>telefon 577 043 367</a:t>
            </a:r>
            <a:br>
              <a:rPr lang="cs-CZ" dirty="0"/>
            </a:br>
            <a:r>
              <a:rPr lang="cs-CZ" dirty="0"/>
              <a:t>email : </a:t>
            </a:r>
            <a:r>
              <a:rPr lang="cs-CZ" u="sng" dirty="0">
                <a:hlinkClick r:id="rId2"/>
              </a:rPr>
              <a:t>alice.ohnoutkova@zlinskykraj.cz</a:t>
            </a:r>
            <a:endParaRPr lang="cs-CZ" u="sng" dirty="0"/>
          </a:p>
          <a:p>
            <a:pPr marL="0" indent="0">
              <a:buNone/>
            </a:pPr>
            <a:endParaRPr lang="cs-CZ" u="sng" dirty="0"/>
          </a:p>
          <a:p>
            <a:r>
              <a:rPr lang="cs-CZ" b="1" dirty="0"/>
              <a:t>Ing. Zdeněk Florián</a:t>
            </a:r>
            <a:br>
              <a:rPr lang="cs-CZ" dirty="0"/>
            </a:br>
            <a:r>
              <a:rPr lang="cs-CZ" dirty="0"/>
              <a:t>Odbor životního prostředí a zemědělství                                      Oddělení zemědělství, lesního hospodářství, myslivosti a rybářství</a:t>
            </a:r>
            <a:br>
              <a:rPr lang="cs-CZ" dirty="0"/>
            </a:br>
            <a:r>
              <a:rPr lang="cs-CZ" dirty="0"/>
              <a:t>telefon 577 043 376</a:t>
            </a:r>
            <a:br>
              <a:rPr lang="cs-CZ" dirty="0"/>
            </a:br>
            <a:r>
              <a:rPr lang="cs-CZ" dirty="0"/>
              <a:t>email : </a:t>
            </a:r>
            <a:r>
              <a:rPr lang="cs-CZ" u="sng" dirty="0">
                <a:hlinkClick r:id="rId3"/>
              </a:rPr>
              <a:t>zdenek.florian@zlinskykraj.cz</a:t>
            </a:r>
            <a:br>
              <a:rPr lang="cs-CZ" u="sng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0795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52FA94F-0539-5D48-AA3C-3C74ED624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D410835F-0A28-BD49-B480-AA3D6E59BF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Alice Ohnoutková</a:t>
            </a:r>
          </a:p>
          <a:p>
            <a:r>
              <a:rPr lang="cs-CZ" dirty="0"/>
              <a:t>Odbor životního prostředí a zemědělství</a:t>
            </a:r>
          </a:p>
          <a:p>
            <a:r>
              <a:rPr lang="cs-CZ" dirty="0"/>
              <a:t>Krajský úřad ZK</a:t>
            </a:r>
          </a:p>
        </p:txBody>
      </p:sp>
    </p:spTree>
    <p:extLst>
      <p:ext uri="{BB962C8B-B14F-4D97-AF65-F5344CB8AC3E}">
        <p14:creationId xmlns:p14="http://schemas.microsoft.com/office/powerpoint/2010/main" val="7454542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2707</TotalTime>
  <Words>351</Words>
  <Application>Microsoft Office PowerPoint</Application>
  <PresentationFormat>Širokoúhlá obrazovka</PresentationFormat>
  <Paragraphs>55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Degular</vt:lpstr>
      <vt:lpstr>Wingdings</vt:lpstr>
      <vt:lpstr>Motiv Office</vt:lpstr>
      <vt:lpstr>RP31-26  Technické vybavení pro myslivost a ochranu mláďat při sklizni   jetelotravních kultur</vt:lpstr>
      <vt:lpstr>Cíl programu</vt:lpstr>
      <vt:lpstr>Základní informace</vt:lpstr>
      <vt:lpstr>Podporované aktivity</vt:lpstr>
      <vt:lpstr>Podmínky</vt:lpstr>
      <vt:lpstr>Přílohy žádosti</vt:lpstr>
      <vt:lpstr>Kontaktní osoby</vt:lpstr>
      <vt:lpstr>Děkuji 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Zajištění veřejné dopravy ZK od 15.12.2019</dc:title>
  <dc:creator>Quang Milan Nguyen</dc:creator>
  <cp:lastModifiedBy>Ohnoutková Alice</cp:lastModifiedBy>
  <cp:revision>8</cp:revision>
  <cp:lastPrinted>2026-01-06T14:01:58Z</cp:lastPrinted>
  <dcterms:created xsi:type="dcterms:W3CDTF">2021-08-21T22:30:26Z</dcterms:created>
  <dcterms:modified xsi:type="dcterms:W3CDTF">2026-01-06T15:04:27Z</dcterms:modified>
</cp:coreProperties>
</file>