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7"/>
  </p:notesMasterIdLst>
  <p:sldIdLst>
    <p:sldId id="256" r:id="rId3"/>
    <p:sldId id="266" r:id="rId4"/>
    <p:sldId id="287" r:id="rId5"/>
    <p:sldId id="259" r:id="rId6"/>
    <p:sldId id="271" r:id="rId7"/>
    <p:sldId id="497" r:id="rId8"/>
    <p:sldId id="270" r:id="rId9"/>
    <p:sldId id="258" r:id="rId10"/>
    <p:sldId id="267" r:id="rId11"/>
    <p:sldId id="273" r:id="rId12"/>
    <p:sldId id="269" r:id="rId13"/>
    <p:sldId id="272" r:id="rId14"/>
    <p:sldId id="274" r:id="rId15"/>
    <p:sldId id="275" r:id="rId16"/>
    <p:sldId id="276" r:id="rId17"/>
    <p:sldId id="277" r:id="rId18"/>
    <p:sldId id="268" r:id="rId19"/>
    <p:sldId id="286" r:id="rId20"/>
    <p:sldId id="279" r:id="rId21"/>
    <p:sldId id="285" r:id="rId22"/>
    <p:sldId id="498" r:id="rId23"/>
    <p:sldId id="499" r:id="rId24"/>
    <p:sldId id="263" r:id="rId25"/>
    <p:sldId id="264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D4FFF3-3AA0-4546-B58A-9F2E8E7FCB1E}" v="13" dt="2024-01-15T08:15:29.8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ýčková Lenka" userId="784b7cf7-9cae-4710-aba2-ee46e6a9a2bf" providerId="ADAL" clId="{67D4FFF3-3AA0-4546-B58A-9F2E8E7FCB1E}"/>
    <pc:docChg chg="undo custSel addSld modSld sldOrd">
      <pc:chgData name="Býčková Lenka" userId="784b7cf7-9cae-4710-aba2-ee46e6a9a2bf" providerId="ADAL" clId="{67D4FFF3-3AA0-4546-B58A-9F2E8E7FCB1E}" dt="2024-01-15T14:58:13.891" v="899" actId="20577"/>
      <pc:docMkLst>
        <pc:docMk/>
      </pc:docMkLst>
      <pc:sldChg chg="modSp mod">
        <pc:chgData name="Býčková Lenka" userId="784b7cf7-9cae-4710-aba2-ee46e6a9a2bf" providerId="ADAL" clId="{67D4FFF3-3AA0-4546-B58A-9F2E8E7FCB1E}" dt="2024-01-15T07:06:11.748" v="45" actId="27636"/>
        <pc:sldMkLst>
          <pc:docMk/>
          <pc:sldMk cId="4193525154" sldId="259"/>
        </pc:sldMkLst>
        <pc:spChg chg="mod">
          <ac:chgData name="Býčková Lenka" userId="784b7cf7-9cae-4710-aba2-ee46e6a9a2bf" providerId="ADAL" clId="{67D4FFF3-3AA0-4546-B58A-9F2E8E7FCB1E}" dt="2024-01-15T07:06:11.748" v="45" actId="27636"/>
          <ac:spMkLst>
            <pc:docMk/>
            <pc:sldMk cId="4193525154" sldId="259"/>
            <ac:spMk id="2" creationId="{AE9F03A2-F4C6-C54A-A5C4-2CF1BB5DB16E}"/>
          </ac:spMkLst>
        </pc:spChg>
      </pc:sldChg>
      <pc:sldChg chg="modSp mod">
        <pc:chgData name="Býčková Lenka" userId="784b7cf7-9cae-4710-aba2-ee46e6a9a2bf" providerId="ADAL" clId="{67D4FFF3-3AA0-4546-B58A-9F2E8E7FCB1E}" dt="2024-01-15T08:02:54.067" v="526" actId="20577"/>
        <pc:sldMkLst>
          <pc:docMk/>
          <pc:sldMk cId="3911368564" sldId="263"/>
        </pc:sldMkLst>
        <pc:spChg chg="mod">
          <ac:chgData name="Býčková Lenka" userId="784b7cf7-9cae-4710-aba2-ee46e6a9a2bf" providerId="ADAL" clId="{67D4FFF3-3AA0-4546-B58A-9F2E8E7FCB1E}" dt="2024-01-15T08:02:44.161" v="511" actId="20577"/>
          <ac:spMkLst>
            <pc:docMk/>
            <pc:sldMk cId="3911368564" sldId="263"/>
            <ac:spMk id="6" creationId="{00000000-0000-0000-0000-000000000000}"/>
          </ac:spMkLst>
        </pc:spChg>
        <pc:spChg chg="mod">
          <ac:chgData name="Býčková Lenka" userId="784b7cf7-9cae-4710-aba2-ee46e6a9a2bf" providerId="ADAL" clId="{67D4FFF3-3AA0-4546-B58A-9F2E8E7FCB1E}" dt="2024-01-15T08:02:54.067" v="526" actId="20577"/>
          <ac:spMkLst>
            <pc:docMk/>
            <pc:sldMk cId="3911368564" sldId="263"/>
            <ac:spMk id="7" creationId="{00000000-0000-0000-0000-000000000000}"/>
          </ac:spMkLst>
        </pc:spChg>
      </pc:sldChg>
      <pc:sldChg chg="modSp mod">
        <pc:chgData name="Býčková Lenka" userId="784b7cf7-9cae-4710-aba2-ee46e6a9a2bf" providerId="ADAL" clId="{67D4FFF3-3AA0-4546-B58A-9F2E8E7FCB1E}" dt="2024-01-15T07:05:55.942" v="43" actId="20577"/>
        <pc:sldMkLst>
          <pc:docMk/>
          <pc:sldMk cId="2028693760" sldId="266"/>
        </pc:sldMkLst>
        <pc:spChg chg="mod">
          <ac:chgData name="Býčková Lenka" userId="784b7cf7-9cae-4710-aba2-ee46e6a9a2bf" providerId="ADAL" clId="{67D4FFF3-3AA0-4546-B58A-9F2E8E7FCB1E}" dt="2024-01-15T07:05:55.942" v="43" actId="20577"/>
          <ac:spMkLst>
            <pc:docMk/>
            <pc:sldMk cId="2028693760" sldId="266"/>
            <ac:spMk id="2" creationId="{AE9F03A2-F4C6-C54A-A5C4-2CF1BB5DB16E}"/>
          </ac:spMkLst>
        </pc:spChg>
      </pc:sldChg>
      <pc:sldChg chg="modSp mod">
        <pc:chgData name="Býčková Lenka" userId="784b7cf7-9cae-4710-aba2-ee46e6a9a2bf" providerId="ADAL" clId="{67D4FFF3-3AA0-4546-B58A-9F2E8E7FCB1E}" dt="2024-01-15T07:13:28.125" v="101" actId="20577"/>
        <pc:sldMkLst>
          <pc:docMk/>
          <pc:sldMk cId="150796476" sldId="269"/>
        </pc:sldMkLst>
        <pc:spChg chg="mod">
          <ac:chgData name="Býčková Lenka" userId="784b7cf7-9cae-4710-aba2-ee46e6a9a2bf" providerId="ADAL" clId="{67D4FFF3-3AA0-4546-B58A-9F2E8E7FCB1E}" dt="2024-01-15T07:13:28.125" v="101" actId="20577"/>
          <ac:spMkLst>
            <pc:docMk/>
            <pc:sldMk cId="150796476" sldId="269"/>
            <ac:spMk id="2" creationId="{AE9F03A2-F4C6-C54A-A5C4-2CF1BB5DB16E}"/>
          </ac:spMkLst>
        </pc:spChg>
      </pc:sldChg>
      <pc:sldChg chg="modSp mod ord">
        <pc:chgData name="Býčková Lenka" userId="784b7cf7-9cae-4710-aba2-ee46e6a9a2bf" providerId="ADAL" clId="{67D4FFF3-3AA0-4546-B58A-9F2E8E7FCB1E}" dt="2024-01-15T07:26:20.408" v="125" actId="20577"/>
        <pc:sldMkLst>
          <pc:docMk/>
          <pc:sldMk cId="2052775643" sldId="270"/>
        </pc:sldMkLst>
        <pc:spChg chg="mod">
          <ac:chgData name="Býčková Lenka" userId="784b7cf7-9cae-4710-aba2-ee46e6a9a2bf" providerId="ADAL" clId="{67D4FFF3-3AA0-4546-B58A-9F2E8E7FCB1E}" dt="2024-01-15T07:26:20.408" v="125" actId="20577"/>
          <ac:spMkLst>
            <pc:docMk/>
            <pc:sldMk cId="2052775643" sldId="270"/>
            <ac:spMk id="4" creationId="{46D7CB40-7719-2548-8D11-9EEE490D01D8}"/>
          </ac:spMkLst>
        </pc:spChg>
      </pc:sldChg>
      <pc:sldChg chg="modSp mod">
        <pc:chgData name="Býčková Lenka" userId="784b7cf7-9cae-4710-aba2-ee46e6a9a2bf" providerId="ADAL" clId="{67D4FFF3-3AA0-4546-B58A-9F2E8E7FCB1E}" dt="2024-01-15T08:15:37.217" v="799" actId="255"/>
        <pc:sldMkLst>
          <pc:docMk/>
          <pc:sldMk cId="2535667682" sldId="271"/>
        </pc:sldMkLst>
        <pc:spChg chg="mod">
          <ac:chgData name="Býčková Lenka" userId="784b7cf7-9cae-4710-aba2-ee46e6a9a2bf" providerId="ADAL" clId="{67D4FFF3-3AA0-4546-B58A-9F2E8E7FCB1E}" dt="2024-01-15T08:15:37.217" v="799" actId="255"/>
          <ac:spMkLst>
            <pc:docMk/>
            <pc:sldMk cId="2535667682" sldId="271"/>
            <ac:spMk id="2" creationId="{AE9F03A2-F4C6-C54A-A5C4-2CF1BB5DB16E}"/>
          </ac:spMkLst>
        </pc:spChg>
      </pc:sldChg>
      <pc:sldChg chg="modSp mod">
        <pc:chgData name="Býčková Lenka" userId="784b7cf7-9cae-4710-aba2-ee46e6a9a2bf" providerId="ADAL" clId="{67D4FFF3-3AA0-4546-B58A-9F2E8E7FCB1E}" dt="2024-01-15T08:16:15.674" v="801" actId="108"/>
        <pc:sldMkLst>
          <pc:docMk/>
          <pc:sldMk cId="4140476884" sldId="272"/>
        </pc:sldMkLst>
        <pc:spChg chg="mod">
          <ac:chgData name="Býčková Lenka" userId="784b7cf7-9cae-4710-aba2-ee46e6a9a2bf" providerId="ADAL" clId="{67D4FFF3-3AA0-4546-B58A-9F2E8E7FCB1E}" dt="2024-01-15T08:16:15.674" v="801" actId="108"/>
          <ac:spMkLst>
            <pc:docMk/>
            <pc:sldMk cId="4140476884" sldId="272"/>
            <ac:spMk id="2" creationId="{AE9F03A2-F4C6-C54A-A5C4-2CF1BB5DB16E}"/>
          </ac:spMkLst>
        </pc:spChg>
      </pc:sldChg>
      <pc:sldChg chg="modSp mod">
        <pc:chgData name="Býčková Lenka" userId="784b7cf7-9cae-4710-aba2-ee46e6a9a2bf" providerId="ADAL" clId="{67D4FFF3-3AA0-4546-B58A-9F2E8E7FCB1E}" dt="2024-01-15T07:13:15.657" v="99" actId="20577"/>
        <pc:sldMkLst>
          <pc:docMk/>
          <pc:sldMk cId="1769687243" sldId="273"/>
        </pc:sldMkLst>
        <pc:spChg chg="mod">
          <ac:chgData name="Býčková Lenka" userId="784b7cf7-9cae-4710-aba2-ee46e6a9a2bf" providerId="ADAL" clId="{67D4FFF3-3AA0-4546-B58A-9F2E8E7FCB1E}" dt="2024-01-15T07:13:15.657" v="99" actId="20577"/>
          <ac:spMkLst>
            <pc:docMk/>
            <pc:sldMk cId="1769687243" sldId="273"/>
            <ac:spMk id="2" creationId="{AE9F03A2-F4C6-C54A-A5C4-2CF1BB5DB16E}"/>
          </ac:spMkLst>
        </pc:spChg>
      </pc:sldChg>
      <pc:sldChg chg="modSp mod">
        <pc:chgData name="Býčková Lenka" userId="784b7cf7-9cae-4710-aba2-ee46e6a9a2bf" providerId="ADAL" clId="{67D4FFF3-3AA0-4546-B58A-9F2E8E7FCB1E}" dt="2024-01-15T07:15:01.139" v="103" actId="20577"/>
        <pc:sldMkLst>
          <pc:docMk/>
          <pc:sldMk cId="201023221" sldId="274"/>
        </pc:sldMkLst>
        <pc:spChg chg="mod">
          <ac:chgData name="Býčková Lenka" userId="784b7cf7-9cae-4710-aba2-ee46e6a9a2bf" providerId="ADAL" clId="{67D4FFF3-3AA0-4546-B58A-9F2E8E7FCB1E}" dt="2024-01-15T07:15:01.139" v="103" actId="20577"/>
          <ac:spMkLst>
            <pc:docMk/>
            <pc:sldMk cId="201023221" sldId="274"/>
            <ac:spMk id="2" creationId="{AE9F03A2-F4C6-C54A-A5C4-2CF1BB5DB16E}"/>
          </ac:spMkLst>
        </pc:spChg>
      </pc:sldChg>
      <pc:sldChg chg="modSp mod">
        <pc:chgData name="Býčková Lenka" userId="784b7cf7-9cae-4710-aba2-ee46e6a9a2bf" providerId="ADAL" clId="{67D4FFF3-3AA0-4546-B58A-9F2E8E7FCB1E}" dt="2024-01-15T07:35:28.518" v="134" actId="108"/>
        <pc:sldMkLst>
          <pc:docMk/>
          <pc:sldMk cId="309331004" sldId="275"/>
        </pc:sldMkLst>
        <pc:spChg chg="mod">
          <ac:chgData name="Býčková Lenka" userId="784b7cf7-9cae-4710-aba2-ee46e6a9a2bf" providerId="ADAL" clId="{67D4FFF3-3AA0-4546-B58A-9F2E8E7FCB1E}" dt="2024-01-15T07:35:28.518" v="134" actId="108"/>
          <ac:spMkLst>
            <pc:docMk/>
            <pc:sldMk cId="309331004" sldId="275"/>
            <ac:spMk id="2" creationId="{CBD21DD6-1D19-C646-8A9D-40DF9E8A5024}"/>
          </ac:spMkLst>
        </pc:spChg>
      </pc:sldChg>
      <pc:sldChg chg="modSp mod">
        <pc:chgData name="Býčková Lenka" userId="784b7cf7-9cae-4710-aba2-ee46e6a9a2bf" providerId="ADAL" clId="{67D4FFF3-3AA0-4546-B58A-9F2E8E7FCB1E}" dt="2024-01-15T07:17:12.891" v="110" actId="5793"/>
        <pc:sldMkLst>
          <pc:docMk/>
          <pc:sldMk cId="3186262044" sldId="276"/>
        </pc:sldMkLst>
        <pc:spChg chg="mod">
          <ac:chgData name="Býčková Lenka" userId="784b7cf7-9cae-4710-aba2-ee46e6a9a2bf" providerId="ADAL" clId="{67D4FFF3-3AA0-4546-B58A-9F2E8E7FCB1E}" dt="2024-01-15T07:17:12.891" v="110" actId="5793"/>
          <ac:spMkLst>
            <pc:docMk/>
            <pc:sldMk cId="3186262044" sldId="276"/>
            <ac:spMk id="2" creationId="{AE9F03A2-F4C6-C54A-A5C4-2CF1BB5DB16E}"/>
          </ac:spMkLst>
        </pc:spChg>
      </pc:sldChg>
      <pc:sldChg chg="modSp mod">
        <pc:chgData name="Býčková Lenka" userId="784b7cf7-9cae-4710-aba2-ee46e6a9a2bf" providerId="ADAL" clId="{67D4FFF3-3AA0-4546-B58A-9F2E8E7FCB1E}" dt="2024-01-15T14:56:46.508" v="864" actId="20577"/>
        <pc:sldMkLst>
          <pc:docMk/>
          <pc:sldMk cId="228649803" sldId="277"/>
        </pc:sldMkLst>
        <pc:spChg chg="mod">
          <ac:chgData name="Býčková Lenka" userId="784b7cf7-9cae-4710-aba2-ee46e6a9a2bf" providerId="ADAL" clId="{67D4FFF3-3AA0-4546-B58A-9F2E8E7FCB1E}" dt="2024-01-15T14:56:46.508" v="864" actId="20577"/>
          <ac:spMkLst>
            <pc:docMk/>
            <pc:sldMk cId="228649803" sldId="277"/>
            <ac:spMk id="2" creationId="{AE9F03A2-F4C6-C54A-A5C4-2CF1BB5DB16E}"/>
          </ac:spMkLst>
        </pc:spChg>
      </pc:sldChg>
      <pc:sldChg chg="modSp mod">
        <pc:chgData name="Býčková Lenka" userId="784b7cf7-9cae-4710-aba2-ee46e6a9a2bf" providerId="ADAL" clId="{67D4FFF3-3AA0-4546-B58A-9F2E8E7FCB1E}" dt="2024-01-15T07:18:18.686" v="112" actId="20577"/>
        <pc:sldMkLst>
          <pc:docMk/>
          <pc:sldMk cId="2382272012" sldId="278"/>
        </pc:sldMkLst>
        <pc:spChg chg="mod">
          <ac:chgData name="Býčková Lenka" userId="784b7cf7-9cae-4710-aba2-ee46e6a9a2bf" providerId="ADAL" clId="{67D4FFF3-3AA0-4546-B58A-9F2E8E7FCB1E}" dt="2024-01-15T07:18:18.686" v="112" actId="20577"/>
          <ac:spMkLst>
            <pc:docMk/>
            <pc:sldMk cId="2382272012" sldId="278"/>
            <ac:spMk id="2" creationId="{AE9F03A2-F4C6-C54A-A5C4-2CF1BB5DB16E}"/>
          </ac:spMkLst>
        </pc:spChg>
      </pc:sldChg>
      <pc:sldChg chg="modSp mod">
        <pc:chgData name="Býčková Lenka" userId="784b7cf7-9cae-4710-aba2-ee46e6a9a2bf" providerId="ADAL" clId="{67D4FFF3-3AA0-4546-B58A-9F2E8E7FCB1E}" dt="2024-01-15T14:58:13.891" v="899" actId="20577"/>
        <pc:sldMkLst>
          <pc:docMk/>
          <pc:sldMk cId="1974022297" sldId="279"/>
        </pc:sldMkLst>
        <pc:spChg chg="mod">
          <ac:chgData name="Býčková Lenka" userId="784b7cf7-9cae-4710-aba2-ee46e6a9a2bf" providerId="ADAL" clId="{67D4FFF3-3AA0-4546-B58A-9F2E8E7FCB1E}" dt="2024-01-15T08:01:54.195" v="448" actId="20577"/>
          <ac:spMkLst>
            <pc:docMk/>
            <pc:sldMk cId="1974022297" sldId="279"/>
            <ac:spMk id="2" creationId="{AE9F03A2-F4C6-C54A-A5C4-2CF1BB5DB16E}"/>
          </ac:spMkLst>
        </pc:spChg>
        <pc:spChg chg="mod">
          <ac:chgData name="Býčková Lenka" userId="784b7cf7-9cae-4710-aba2-ee46e6a9a2bf" providerId="ADAL" clId="{67D4FFF3-3AA0-4546-B58A-9F2E8E7FCB1E}" dt="2024-01-15T14:58:13.891" v="899" actId="20577"/>
          <ac:spMkLst>
            <pc:docMk/>
            <pc:sldMk cId="1974022297" sldId="279"/>
            <ac:spMk id="4" creationId="{46D7CB40-7719-2548-8D11-9EEE490D01D8}"/>
          </ac:spMkLst>
        </pc:spChg>
      </pc:sldChg>
      <pc:sldChg chg="addSp delSp modSp new mod modClrScheme chgLayout">
        <pc:chgData name="Býčková Lenka" userId="784b7cf7-9cae-4710-aba2-ee46e6a9a2bf" providerId="ADAL" clId="{67D4FFF3-3AA0-4546-B58A-9F2E8E7FCB1E}" dt="2024-01-15T07:37:04.061" v="147" actId="14100"/>
        <pc:sldMkLst>
          <pc:docMk/>
          <pc:sldMk cId="4017838180" sldId="280"/>
        </pc:sldMkLst>
        <pc:spChg chg="del mod ord">
          <ac:chgData name="Býčková Lenka" userId="784b7cf7-9cae-4710-aba2-ee46e6a9a2bf" providerId="ADAL" clId="{67D4FFF3-3AA0-4546-B58A-9F2E8E7FCB1E}" dt="2024-01-15T07:35:15.349" v="132" actId="700"/>
          <ac:spMkLst>
            <pc:docMk/>
            <pc:sldMk cId="4017838180" sldId="280"/>
            <ac:spMk id="2" creationId="{DCAA93C9-B4D0-966E-F9A2-F07E2C1108E2}"/>
          </ac:spMkLst>
        </pc:spChg>
        <pc:spChg chg="mod ord">
          <ac:chgData name="Býčková Lenka" userId="784b7cf7-9cae-4710-aba2-ee46e6a9a2bf" providerId="ADAL" clId="{67D4FFF3-3AA0-4546-B58A-9F2E8E7FCB1E}" dt="2024-01-15T07:35:15.349" v="132" actId="700"/>
          <ac:spMkLst>
            <pc:docMk/>
            <pc:sldMk cId="4017838180" sldId="280"/>
            <ac:spMk id="3" creationId="{DD75C795-1A00-A5CD-4CCC-6DCB4C09F8BF}"/>
          </ac:spMkLst>
        </pc:spChg>
        <pc:spChg chg="mod ord">
          <ac:chgData name="Býčková Lenka" userId="784b7cf7-9cae-4710-aba2-ee46e6a9a2bf" providerId="ADAL" clId="{67D4FFF3-3AA0-4546-B58A-9F2E8E7FCB1E}" dt="2024-01-15T07:36:20.669" v="141" actId="108"/>
          <ac:spMkLst>
            <pc:docMk/>
            <pc:sldMk cId="4017838180" sldId="280"/>
            <ac:spMk id="4" creationId="{2CA081D0-4441-A1A0-54B6-5E0BE69AABC2}"/>
          </ac:spMkLst>
        </pc:spChg>
        <pc:spChg chg="add del mod ord">
          <ac:chgData name="Býčková Lenka" userId="784b7cf7-9cae-4710-aba2-ee46e6a9a2bf" providerId="ADAL" clId="{67D4FFF3-3AA0-4546-B58A-9F2E8E7FCB1E}" dt="2024-01-15T07:35:41.220" v="137" actId="478"/>
          <ac:spMkLst>
            <pc:docMk/>
            <pc:sldMk cId="4017838180" sldId="280"/>
            <ac:spMk id="5" creationId="{7AA73A40-964D-BC2F-58A8-38044DEBFE4E}"/>
          </ac:spMkLst>
        </pc:spChg>
        <pc:spChg chg="add del mod ord">
          <ac:chgData name="Býčková Lenka" userId="784b7cf7-9cae-4710-aba2-ee46e6a9a2bf" providerId="ADAL" clId="{67D4FFF3-3AA0-4546-B58A-9F2E8E7FCB1E}" dt="2024-01-15T07:36:34.500" v="142"/>
          <ac:spMkLst>
            <pc:docMk/>
            <pc:sldMk cId="4017838180" sldId="280"/>
            <ac:spMk id="6" creationId="{CB18EDFB-6F07-01B6-54D0-0B3A787FF5D5}"/>
          </ac:spMkLst>
        </pc:spChg>
        <pc:picChg chg="add mod">
          <ac:chgData name="Býčková Lenka" userId="784b7cf7-9cae-4710-aba2-ee46e6a9a2bf" providerId="ADAL" clId="{67D4FFF3-3AA0-4546-B58A-9F2E8E7FCB1E}" dt="2024-01-15T07:37:04.061" v="147" actId="14100"/>
          <ac:picMkLst>
            <pc:docMk/>
            <pc:sldMk cId="4017838180" sldId="280"/>
            <ac:picMk id="7" creationId="{D74A510D-8A0C-9EDB-7522-91B0CBF513B4}"/>
          </ac:picMkLst>
        </pc:picChg>
      </pc:sldChg>
      <pc:sldChg chg="modSp add mod ord">
        <pc:chgData name="Býčková Lenka" userId="784b7cf7-9cae-4710-aba2-ee46e6a9a2bf" providerId="ADAL" clId="{67D4FFF3-3AA0-4546-B58A-9F2E8E7FCB1E}" dt="2024-01-15T14:57:15.618" v="868" actId="20577"/>
        <pc:sldMkLst>
          <pc:docMk/>
          <pc:sldMk cId="1727106626" sldId="281"/>
        </pc:sldMkLst>
        <pc:spChg chg="mod">
          <ac:chgData name="Býčková Lenka" userId="784b7cf7-9cae-4710-aba2-ee46e6a9a2bf" providerId="ADAL" clId="{67D4FFF3-3AA0-4546-B58A-9F2E8E7FCB1E}" dt="2024-01-15T14:57:15.618" v="868" actId="20577"/>
          <ac:spMkLst>
            <pc:docMk/>
            <pc:sldMk cId="1727106626" sldId="281"/>
            <ac:spMk id="2" creationId="{AE9F03A2-F4C6-C54A-A5C4-2CF1BB5DB16E}"/>
          </ac:spMkLst>
        </pc:spChg>
        <pc:spChg chg="mod">
          <ac:chgData name="Býčková Lenka" userId="784b7cf7-9cae-4710-aba2-ee46e6a9a2bf" providerId="ADAL" clId="{67D4FFF3-3AA0-4546-B58A-9F2E8E7FCB1E}" dt="2024-01-15T07:40:57.297" v="152" actId="20577"/>
          <ac:spMkLst>
            <pc:docMk/>
            <pc:sldMk cId="1727106626" sldId="281"/>
            <ac:spMk id="4" creationId="{46D7CB40-7719-2548-8D11-9EEE490D01D8}"/>
          </ac:spMkLst>
        </pc:spChg>
      </pc:sldChg>
      <pc:sldChg chg="modSp add mod ord">
        <pc:chgData name="Býčková Lenka" userId="784b7cf7-9cae-4710-aba2-ee46e6a9a2bf" providerId="ADAL" clId="{67D4FFF3-3AA0-4546-B58A-9F2E8E7FCB1E}" dt="2024-01-15T07:45:03.560" v="316" actId="255"/>
        <pc:sldMkLst>
          <pc:docMk/>
          <pc:sldMk cId="2310900295" sldId="282"/>
        </pc:sldMkLst>
        <pc:spChg chg="mod">
          <ac:chgData name="Býčková Lenka" userId="784b7cf7-9cae-4710-aba2-ee46e6a9a2bf" providerId="ADAL" clId="{67D4FFF3-3AA0-4546-B58A-9F2E8E7FCB1E}" dt="2024-01-15T07:45:03.560" v="316" actId="255"/>
          <ac:spMkLst>
            <pc:docMk/>
            <pc:sldMk cId="2310900295" sldId="282"/>
            <ac:spMk id="2" creationId="{AE9F03A2-F4C6-C54A-A5C4-2CF1BB5DB16E}"/>
          </ac:spMkLst>
        </pc:spChg>
      </pc:sldChg>
      <pc:sldChg chg="modSp add mod ord">
        <pc:chgData name="Býčková Lenka" userId="784b7cf7-9cae-4710-aba2-ee46e6a9a2bf" providerId="ADAL" clId="{67D4FFF3-3AA0-4546-B58A-9F2E8E7FCB1E}" dt="2024-01-15T14:57:38.930" v="879" actId="20577"/>
        <pc:sldMkLst>
          <pc:docMk/>
          <pc:sldMk cId="3170680150" sldId="283"/>
        </pc:sldMkLst>
        <pc:spChg chg="mod">
          <ac:chgData name="Býčková Lenka" userId="784b7cf7-9cae-4710-aba2-ee46e6a9a2bf" providerId="ADAL" clId="{67D4FFF3-3AA0-4546-B58A-9F2E8E7FCB1E}" dt="2024-01-15T14:57:38.930" v="879" actId="20577"/>
          <ac:spMkLst>
            <pc:docMk/>
            <pc:sldMk cId="3170680150" sldId="283"/>
            <ac:spMk id="2" creationId="{AE9F03A2-F4C6-C54A-A5C4-2CF1BB5DB16E}"/>
          </ac:spMkLst>
        </pc:spChg>
      </pc:sldChg>
      <pc:sldChg chg="modSp add mod ord setBg">
        <pc:chgData name="Býčková Lenka" userId="784b7cf7-9cae-4710-aba2-ee46e6a9a2bf" providerId="ADAL" clId="{67D4FFF3-3AA0-4546-B58A-9F2E8E7FCB1E}" dt="2024-01-15T14:57:57.444" v="880" actId="20577"/>
        <pc:sldMkLst>
          <pc:docMk/>
          <pc:sldMk cId="3451247426" sldId="284"/>
        </pc:sldMkLst>
        <pc:spChg chg="mod">
          <ac:chgData name="Býčková Lenka" userId="784b7cf7-9cae-4710-aba2-ee46e6a9a2bf" providerId="ADAL" clId="{67D4FFF3-3AA0-4546-B58A-9F2E8E7FCB1E}" dt="2024-01-15T14:57:57.444" v="880" actId="20577"/>
          <ac:spMkLst>
            <pc:docMk/>
            <pc:sldMk cId="3451247426" sldId="284"/>
            <ac:spMk id="2" creationId="{AE9F03A2-F4C6-C54A-A5C4-2CF1BB5DB16E}"/>
          </ac:spMkLst>
        </pc:spChg>
        <pc:spChg chg="mod">
          <ac:chgData name="Býčková Lenka" userId="784b7cf7-9cae-4710-aba2-ee46e6a9a2bf" providerId="ADAL" clId="{67D4FFF3-3AA0-4546-B58A-9F2E8E7FCB1E}" dt="2024-01-15T07:48:42.197" v="370"/>
          <ac:spMkLst>
            <pc:docMk/>
            <pc:sldMk cId="3451247426" sldId="284"/>
            <ac:spMk id="3" creationId="{5D18E066-3F9F-2044-B29B-FE59BAB4EADB}"/>
          </ac:spMkLst>
        </pc:spChg>
        <pc:spChg chg="mod">
          <ac:chgData name="Býčková Lenka" userId="784b7cf7-9cae-4710-aba2-ee46e6a9a2bf" providerId="ADAL" clId="{67D4FFF3-3AA0-4546-B58A-9F2E8E7FCB1E}" dt="2024-01-15T07:48:42.197" v="370"/>
          <ac:spMkLst>
            <pc:docMk/>
            <pc:sldMk cId="3451247426" sldId="284"/>
            <ac:spMk id="4" creationId="{46D7CB40-7719-2548-8D11-9EEE490D01D8}"/>
          </ac:spMkLst>
        </pc:spChg>
      </pc:sldChg>
      <pc:sldChg chg="modSp add mod">
        <pc:chgData name="Býčková Lenka" userId="784b7cf7-9cae-4710-aba2-ee46e6a9a2bf" providerId="ADAL" clId="{67D4FFF3-3AA0-4546-B58A-9F2E8E7FCB1E}" dt="2024-01-15T08:14:29.412" v="739" actId="20577"/>
        <pc:sldMkLst>
          <pc:docMk/>
          <pc:sldMk cId="1282804091" sldId="285"/>
        </pc:sldMkLst>
        <pc:spChg chg="mod">
          <ac:chgData name="Býčková Lenka" userId="784b7cf7-9cae-4710-aba2-ee46e6a9a2bf" providerId="ADAL" clId="{67D4FFF3-3AA0-4546-B58A-9F2E8E7FCB1E}" dt="2024-01-15T08:14:29.412" v="739" actId="20577"/>
          <ac:spMkLst>
            <pc:docMk/>
            <pc:sldMk cId="1282804091" sldId="285"/>
            <ac:spMk id="2" creationId="{AE9F03A2-F4C6-C54A-A5C4-2CF1BB5DB16E}"/>
          </ac:spMkLst>
        </pc:spChg>
        <pc:spChg chg="mod">
          <ac:chgData name="Býčková Lenka" userId="784b7cf7-9cae-4710-aba2-ee46e6a9a2bf" providerId="ADAL" clId="{67D4FFF3-3AA0-4546-B58A-9F2E8E7FCB1E}" dt="2024-01-15T08:11:30.922" v="536" actId="108"/>
          <ac:spMkLst>
            <pc:docMk/>
            <pc:sldMk cId="1282804091" sldId="285"/>
            <ac:spMk id="4" creationId="{46D7CB40-7719-2548-8D11-9EEE490D01D8}"/>
          </ac:spMkLst>
        </pc:spChg>
      </pc:sldChg>
    </pc:docChg>
  </pc:docChgLst>
  <pc:docChgLst>
    <pc:chgData name="Zimáček Tomáš" userId="9d41dccd-2e98-4a15-a25d-d92fa426e77f" providerId="ADAL" clId="{F12426CE-D715-4B44-9675-11FB09EDE882}"/>
    <pc:docChg chg="undo custSel delSld modSld">
      <pc:chgData name="Zimáček Tomáš" userId="9d41dccd-2e98-4a15-a25d-d92fa426e77f" providerId="ADAL" clId="{F12426CE-D715-4B44-9675-11FB09EDE882}" dt="2022-03-15T09:02:37.970" v="701" actId="5793"/>
      <pc:docMkLst>
        <pc:docMk/>
      </pc:docMkLst>
      <pc:sldChg chg="modSp mod">
        <pc:chgData name="Zimáček Tomáš" userId="9d41dccd-2e98-4a15-a25d-d92fa426e77f" providerId="ADAL" clId="{F12426CE-D715-4B44-9675-11FB09EDE882}" dt="2022-03-15T08:37:30.709" v="44" actId="20577"/>
        <pc:sldMkLst>
          <pc:docMk/>
          <pc:sldMk cId="2134653494" sldId="256"/>
        </pc:sldMkLst>
        <pc:spChg chg="mod">
          <ac:chgData name="Zimáček Tomáš" userId="9d41dccd-2e98-4a15-a25d-d92fa426e77f" providerId="ADAL" clId="{F12426CE-D715-4B44-9675-11FB09EDE882}" dt="2022-03-15T08:37:17.866" v="30" actId="20577"/>
          <ac:spMkLst>
            <pc:docMk/>
            <pc:sldMk cId="2134653494" sldId="256"/>
            <ac:spMk id="2" creationId="{6A464F62-C66D-7747-AE1D-B98617324826}"/>
          </ac:spMkLst>
        </pc:spChg>
        <pc:spChg chg="mod">
          <ac:chgData name="Zimáček Tomáš" userId="9d41dccd-2e98-4a15-a25d-d92fa426e77f" providerId="ADAL" clId="{F12426CE-D715-4B44-9675-11FB09EDE882}" dt="2022-03-15T08:37:30.709" v="44" actId="20577"/>
          <ac:spMkLst>
            <pc:docMk/>
            <pc:sldMk cId="2134653494" sldId="256"/>
            <ac:spMk id="3" creationId="{A470C84C-FA25-4B48-8EA5-40D03BC15649}"/>
          </ac:spMkLst>
        </pc:spChg>
      </pc:sldChg>
      <pc:sldChg chg="modSp mod">
        <pc:chgData name="Zimáček Tomáš" userId="9d41dccd-2e98-4a15-a25d-d92fa426e77f" providerId="ADAL" clId="{F12426CE-D715-4B44-9675-11FB09EDE882}" dt="2022-03-15T08:50:35.697" v="403" actId="5793"/>
        <pc:sldMkLst>
          <pc:docMk/>
          <pc:sldMk cId="1701272261" sldId="257"/>
        </pc:sldMkLst>
        <pc:spChg chg="mod">
          <ac:chgData name="Zimáček Tomáš" userId="9d41dccd-2e98-4a15-a25d-d92fa426e77f" providerId="ADAL" clId="{F12426CE-D715-4B44-9675-11FB09EDE882}" dt="2022-03-15T08:50:35.697" v="403" actId="5793"/>
          <ac:spMkLst>
            <pc:docMk/>
            <pc:sldMk cId="1701272261" sldId="257"/>
            <ac:spMk id="3" creationId="{90AC446F-4CCF-4040-98B5-D629E72C6432}"/>
          </ac:spMkLst>
        </pc:spChg>
        <pc:spChg chg="mod">
          <ac:chgData name="Zimáček Tomáš" userId="9d41dccd-2e98-4a15-a25d-d92fa426e77f" providerId="ADAL" clId="{F12426CE-D715-4B44-9675-11FB09EDE882}" dt="2022-03-15T08:45:52.509" v="203" actId="27636"/>
          <ac:spMkLst>
            <pc:docMk/>
            <pc:sldMk cId="1701272261" sldId="257"/>
            <ac:spMk id="4" creationId="{1B37A1BB-E573-BE45-B73F-5CCF5CD016E5}"/>
          </ac:spMkLst>
        </pc:spChg>
      </pc:sldChg>
      <pc:sldChg chg="modSp mod">
        <pc:chgData name="Zimáček Tomáš" userId="9d41dccd-2e98-4a15-a25d-d92fa426e77f" providerId="ADAL" clId="{F12426CE-D715-4B44-9675-11FB09EDE882}" dt="2022-03-15T08:44:00.906" v="178" actId="27636"/>
        <pc:sldMkLst>
          <pc:docMk/>
          <pc:sldMk cId="2843767333" sldId="258"/>
        </pc:sldMkLst>
        <pc:spChg chg="mod">
          <ac:chgData name="Zimáček Tomáš" userId="9d41dccd-2e98-4a15-a25d-d92fa426e77f" providerId="ADAL" clId="{F12426CE-D715-4B44-9675-11FB09EDE882}" dt="2022-03-15T08:44:00.906" v="178" actId="27636"/>
          <ac:spMkLst>
            <pc:docMk/>
            <pc:sldMk cId="2843767333" sldId="258"/>
            <ac:spMk id="2" creationId="{CBD21DD6-1D19-C646-8A9D-40DF9E8A5024}"/>
          </ac:spMkLst>
        </pc:spChg>
      </pc:sldChg>
      <pc:sldChg chg="modSp mod">
        <pc:chgData name="Zimáček Tomáš" userId="9d41dccd-2e98-4a15-a25d-d92fa426e77f" providerId="ADAL" clId="{F12426CE-D715-4B44-9675-11FB09EDE882}" dt="2022-03-15T08:58:56.718" v="598" actId="948"/>
        <pc:sldMkLst>
          <pc:docMk/>
          <pc:sldMk cId="4193525154" sldId="259"/>
        </pc:sldMkLst>
        <pc:spChg chg="mod">
          <ac:chgData name="Zimáček Tomáš" userId="9d41dccd-2e98-4a15-a25d-d92fa426e77f" providerId="ADAL" clId="{F12426CE-D715-4B44-9675-11FB09EDE882}" dt="2022-03-15T08:58:56.718" v="598" actId="948"/>
          <ac:spMkLst>
            <pc:docMk/>
            <pc:sldMk cId="4193525154" sldId="259"/>
            <ac:spMk id="2" creationId="{AE9F03A2-F4C6-C54A-A5C4-2CF1BB5DB16E}"/>
          </ac:spMkLst>
        </pc:spChg>
        <pc:spChg chg="mod">
          <ac:chgData name="Zimáček Tomáš" userId="9d41dccd-2e98-4a15-a25d-d92fa426e77f" providerId="ADAL" clId="{F12426CE-D715-4B44-9675-11FB09EDE882}" dt="2022-03-15T08:51:00.027" v="437" actId="20577"/>
          <ac:spMkLst>
            <pc:docMk/>
            <pc:sldMk cId="4193525154" sldId="259"/>
            <ac:spMk id="4" creationId="{46D7CB40-7719-2548-8D11-9EEE490D01D8}"/>
          </ac:spMkLst>
        </pc:spChg>
      </pc:sldChg>
      <pc:sldChg chg="modSp del mod">
        <pc:chgData name="Zimáček Tomáš" userId="9d41dccd-2e98-4a15-a25d-d92fa426e77f" providerId="ADAL" clId="{F12426CE-D715-4B44-9675-11FB09EDE882}" dt="2022-03-15T08:46:14.246" v="204" actId="2696"/>
        <pc:sldMkLst>
          <pc:docMk/>
          <pc:sldMk cId="3089584941" sldId="260"/>
        </pc:sldMkLst>
        <pc:spChg chg="mod">
          <ac:chgData name="Zimáček Tomáš" userId="9d41dccd-2e98-4a15-a25d-d92fa426e77f" providerId="ADAL" clId="{F12426CE-D715-4B44-9675-11FB09EDE882}" dt="2022-03-15T08:43:02.962" v="135" actId="14100"/>
          <ac:spMkLst>
            <pc:docMk/>
            <pc:sldMk cId="3089584941" sldId="260"/>
            <ac:spMk id="4" creationId="{8515BD68-5AA6-8E4D-971C-4E130D2645D5}"/>
          </ac:spMkLst>
        </pc:spChg>
      </pc:sldChg>
      <pc:sldChg chg="modSp mod">
        <pc:chgData name="Zimáček Tomáš" userId="9d41dccd-2e98-4a15-a25d-d92fa426e77f" providerId="ADAL" clId="{F12426CE-D715-4B44-9675-11FB09EDE882}" dt="2022-03-15T09:02:37.970" v="701" actId="5793"/>
        <pc:sldMkLst>
          <pc:docMk/>
          <pc:sldMk cId="1308633698" sldId="261"/>
        </pc:sldMkLst>
        <pc:spChg chg="mod">
          <ac:chgData name="Zimáček Tomáš" userId="9d41dccd-2e98-4a15-a25d-d92fa426e77f" providerId="ADAL" clId="{F12426CE-D715-4B44-9675-11FB09EDE882}" dt="2022-03-15T09:02:37.970" v="701" actId="5793"/>
          <ac:spMkLst>
            <pc:docMk/>
            <pc:sldMk cId="1308633698" sldId="261"/>
            <ac:spMk id="2" creationId="{AE9F03A2-F4C6-C54A-A5C4-2CF1BB5DB16E}"/>
          </ac:spMkLst>
        </pc:spChg>
        <pc:spChg chg="mod">
          <ac:chgData name="Zimáček Tomáš" userId="9d41dccd-2e98-4a15-a25d-d92fa426e77f" providerId="ADAL" clId="{F12426CE-D715-4B44-9675-11FB09EDE882}" dt="2022-03-15T08:54:42.066" v="507" actId="20577"/>
          <ac:spMkLst>
            <pc:docMk/>
            <pc:sldMk cId="1308633698" sldId="261"/>
            <ac:spMk id="4" creationId="{46D7CB40-7719-2548-8D11-9EEE490D01D8}"/>
          </ac:spMkLst>
        </pc:spChg>
      </pc:sldChg>
      <pc:sldChg chg="modSp del mod">
        <pc:chgData name="Zimáček Tomáš" userId="9d41dccd-2e98-4a15-a25d-d92fa426e77f" providerId="ADAL" clId="{F12426CE-D715-4B44-9675-11FB09EDE882}" dt="2022-03-15T08:44:15.346" v="179" actId="2696"/>
        <pc:sldMkLst>
          <pc:docMk/>
          <pc:sldMk cId="3174815548" sldId="262"/>
        </pc:sldMkLst>
        <pc:spChg chg="mod">
          <ac:chgData name="Zimáček Tomáš" userId="9d41dccd-2e98-4a15-a25d-d92fa426e77f" providerId="ADAL" clId="{F12426CE-D715-4B44-9675-11FB09EDE882}" dt="2022-03-15T08:38:30.568" v="49" actId="27636"/>
          <ac:spMkLst>
            <pc:docMk/>
            <pc:sldMk cId="3174815548" sldId="262"/>
            <ac:spMk id="2" creationId="{AE9F03A2-F4C6-C54A-A5C4-2CF1BB5DB16E}"/>
          </ac:spMkLst>
        </pc:spChg>
        <pc:spChg chg="mod">
          <ac:chgData name="Zimáček Tomáš" userId="9d41dccd-2e98-4a15-a25d-d92fa426e77f" providerId="ADAL" clId="{F12426CE-D715-4B44-9675-11FB09EDE882}" dt="2022-03-15T08:41:58.286" v="109" actId="20577"/>
          <ac:spMkLst>
            <pc:docMk/>
            <pc:sldMk cId="3174815548" sldId="262"/>
            <ac:spMk id="4" creationId="{46D7CB40-7719-2548-8D11-9EEE490D01D8}"/>
          </ac:spMkLst>
        </pc:spChg>
      </pc:sldChg>
      <pc:sldChg chg="modSp mod">
        <pc:chgData name="Zimáček Tomáš" userId="9d41dccd-2e98-4a15-a25d-d92fa426e77f" providerId="ADAL" clId="{F12426CE-D715-4B44-9675-11FB09EDE882}" dt="2022-03-15T09:02:07.994" v="679" actId="20577"/>
        <pc:sldMkLst>
          <pc:docMk/>
          <pc:sldMk cId="574807206" sldId="265"/>
        </pc:sldMkLst>
        <pc:spChg chg="mod">
          <ac:chgData name="Zimáček Tomáš" userId="9d41dccd-2e98-4a15-a25d-d92fa426e77f" providerId="ADAL" clId="{F12426CE-D715-4B44-9675-11FB09EDE882}" dt="2022-03-15T09:01:42.317" v="639" actId="20577"/>
          <ac:spMkLst>
            <pc:docMk/>
            <pc:sldMk cId="574807206" sldId="265"/>
            <ac:spMk id="2" creationId="{519D5C61-0409-8840-84F5-9858E55C04A9}"/>
          </ac:spMkLst>
        </pc:spChg>
        <pc:spChg chg="mod">
          <ac:chgData name="Zimáček Tomáš" userId="9d41dccd-2e98-4a15-a25d-d92fa426e77f" providerId="ADAL" clId="{F12426CE-D715-4B44-9675-11FB09EDE882}" dt="2022-03-15T09:01:09.569" v="611" actId="20577"/>
          <ac:spMkLst>
            <pc:docMk/>
            <pc:sldMk cId="574807206" sldId="265"/>
            <ac:spMk id="4" creationId="{0BB1690C-AAC7-F342-88F3-6582FEDBB0FE}"/>
          </ac:spMkLst>
        </pc:spChg>
        <pc:graphicFrameChg chg="modGraphic">
          <ac:chgData name="Zimáček Tomáš" userId="9d41dccd-2e98-4a15-a25d-d92fa426e77f" providerId="ADAL" clId="{F12426CE-D715-4B44-9675-11FB09EDE882}" dt="2022-03-15T09:02:07.994" v="679" actId="20577"/>
          <ac:graphicFrameMkLst>
            <pc:docMk/>
            <pc:sldMk cId="574807206" sldId="265"/>
            <ac:graphicFrameMk id="6" creationId="{B816EDED-89AB-1245-99C5-88DB7F51425D}"/>
          </ac:graphicFrameMkLst>
        </pc:graphicFrameChg>
      </pc:sldChg>
    </pc:docChg>
  </pc:docChgLst>
  <pc:docChgLst>
    <pc:chgData name="Býčková Lenka" userId="784b7cf7-9cae-4710-aba2-ee46e6a9a2bf" providerId="ADAL" clId="{98B6B7CF-8D18-42AA-89EB-2A4FBD5DDA34}"/>
    <pc:docChg chg="modSld">
      <pc:chgData name="Býčková Lenka" userId="784b7cf7-9cae-4710-aba2-ee46e6a9a2bf" providerId="ADAL" clId="{98B6B7CF-8D18-42AA-89EB-2A4FBD5DDA34}" dt="2024-01-15T07:01:26.871" v="3" actId="20577"/>
      <pc:docMkLst>
        <pc:docMk/>
      </pc:docMkLst>
      <pc:sldChg chg="modSp mod">
        <pc:chgData name="Býčková Lenka" userId="784b7cf7-9cae-4710-aba2-ee46e6a9a2bf" providerId="ADAL" clId="{98B6B7CF-8D18-42AA-89EB-2A4FBD5DDA34}" dt="2024-01-15T07:01:26.871" v="3" actId="20577"/>
        <pc:sldMkLst>
          <pc:docMk/>
          <pc:sldMk cId="2134653494" sldId="256"/>
        </pc:sldMkLst>
        <pc:spChg chg="mod">
          <ac:chgData name="Býčková Lenka" userId="784b7cf7-9cae-4710-aba2-ee46e6a9a2bf" providerId="ADAL" clId="{98B6B7CF-8D18-42AA-89EB-2A4FBD5DDA34}" dt="2024-01-15T07:01:26.871" v="3" actId="20577"/>
          <ac:spMkLst>
            <pc:docMk/>
            <pc:sldMk cId="2134653494" sldId="256"/>
            <ac:spMk id="3" creationId="{A470C84C-FA25-4B48-8EA5-40D03BC156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703517-A580-4847-A9C8-6A784F030B86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4046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98486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956287040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3310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26763695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2184470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9867093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252246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42148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07.01.2026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243246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42928108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9904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07.01.2026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07.01.2026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07.01.2026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07.01.2026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563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dana.zapecova@zlinskykraj.cz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ladislav.botek@zlinskykraj.cz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rmAutofit/>
          </a:bodyPr>
          <a:lstStyle/>
          <a:p>
            <a:pPr algn="ctr">
              <a:lnSpc>
                <a:spcPct val="70000"/>
              </a:lnSpc>
            </a:pPr>
            <a:r>
              <a:rPr lang="cs-CZ" sz="60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vodohospodářské infrastruktury</a:t>
            </a:r>
            <a:endParaRPr lang="cs-CZ" sz="6000" b="1" spc="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3885" y="5658526"/>
            <a:ext cx="2515575" cy="584978"/>
          </a:xfrm>
        </p:spPr>
        <p:txBody>
          <a:bodyPr anchor="t"/>
          <a:lstStyle/>
          <a:p>
            <a:r>
              <a:rPr lang="cs-CZ" altLang="cs-CZ" dirty="0">
                <a:latin typeface="+mj-lt"/>
              </a:rPr>
              <a:t>Zlín, 8. 1. 2026</a:t>
            </a:r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029" y="2146041"/>
            <a:ext cx="4805265" cy="394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02229"/>
            <a:ext cx="11264900" cy="477739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Kolik lze žádat</a:t>
            </a:r>
          </a:p>
          <a:p>
            <a:r>
              <a:rPr lang="cs-CZ" altLang="cs-CZ" sz="2400" dirty="0"/>
              <a:t>Minimum		     100 000 Kč</a:t>
            </a:r>
          </a:p>
          <a:p>
            <a:r>
              <a:rPr lang="cs-CZ" altLang="cs-CZ" sz="2400" dirty="0"/>
              <a:t>Maximum		10 000 000 Kč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Míra podpory</a:t>
            </a:r>
          </a:p>
          <a:p>
            <a:r>
              <a:rPr lang="cs-CZ" altLang="cs-CZ" sz="2400" dirty="0"/>
              <a:t>50 % celkových způsobilých výdajů projektu</a:t>
            </a:r>
          </a:p>
          <a:p>
            <a:r>
              <a:rPr lang="cs-CZ" altLang="cs-CZ" sz="2400" dirty="0"/>
              <a:t>60 % celkových způsobilých výdajů projektu u obcí do 500 obyvatel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Doba realizace projektu</a:t>
            </a:r>
          </a:p>
          <a:p>
            <a:r>
              <a:rPr lang="cs-CZ" altLang="cs-CZ" sz="2400" dirty="0"/>
              <a:t>1. 1. 2025 u přímých realizačních výdajů – 31. 10. </a:t>
            </a:r>
            <a:r>
              <a:rPr lang="cs-CZ" altLang="cs-CZ" sz="2400"/>
              <a:t>2028</a:t>
            </a:r>
            <a:endParaRPr lang="cs-CZ" altLang="cs-CZ" sz="2400" dirty="0"/>
          </a:p>
          <a:p>
            <a:r>
              <a:rPr lang="cs-CZ" altLang="cs-CZ" sz="2400" dirty="0"/>
              <a:t>od 1. 1. 2023 u výdajů na projektovou dokumentaci stavby</a:t>
            </a:r>
          </a:p>
          <a:p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Parametry dotace</a:t>
            </a:r>
          </a:p>
        </p:txBody>
      </p:sp>
    </p:spTree>
    <p:extLst>
      <p:ext uri="{BB962C8B-B14F-4D97-AF65-F5344CB8AC3E}">
        <p14:creationId xmlns:p14="http://schemas.microsoft.com/office/powerpoint/2010/main" val="1769687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Pouze investiční projekty</a:t>
            </a:r>
          </a:p>
          <a:p>
            <a:pPr marL="0" indent="0">
              <a:buNone/>
              <a:defRPr/>
            </a:pPr>
            <a:endParaRPr lang="cs-CZ" altLang="cs-CZ" sz="2400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cs-CZ" altLang="cs-CZ" sz="2400" dirty="0">
                <a:solidFill>
                  <a:srgbClr val="FF0000"/>
                </a:solidFill>
              </a:rPr>
              <a:t>výdaje na projektovou dokumentaci stavby (od 1.1.2023 – pro stavební povolení, společné územní a stavební řízení, povolení záměru), </a:t>
            </a:r>
          </a:p>
          <a:p>
            <a:pPr>
              <a:defRPr/>
            </a:pPr>
            <a:r>
              <a:rPr lang="cs-CZ" altLang="cs-CZ" sz="2400" dirty="0">
                <a:highlight>
                  <a:srgbClr val="FFFF00"/>
                </a:highlight>
              </a:rPr>
              <a:t>výdaje na průzkumné hydrogeologické vrty pouze u aktivity B)</a:t>
            </a:r>
          </a:p>
          <a:p>
            <a:pPr>
              <a:defRPr/>
            </a:pPr>
            <a:r>
              <a:rPr lang="cs-CZ" altLang="cs-CZ" sz="2400" dirty="0"/>
              <a:t>výdaje na stavební práce a dodávky technologií v přímé vazbě na daný projekt</a:t>
            </a:r>
          </a:p>
          <a:p>
            <a:pPr>
              <a:defRPr/>
            </a:pPr>
            <a:r>
              <a:rPr lang="cs-CZ" altLang="cs-CZ" sz="2400" dirty="0"/>
              <a:t>výdaje na zařízení staveniště, související vedlejší rozpočtové náklady (např. vytyčení stávajících sítí), geodetické zaměření stavby, dokumentace skutečného provedení stavby</a:t>
            </a:r>
          </a:p>
          <a:p>
            <a:pPr>
              <a:defRPr/>
            </a:pPr>
            <a:r>
              <a:rPr lang="cs-CZ" altLang="cs-CZ" sz="2400" dirty="0"/>
              <a:t>výdaje na realizaci připojení jednotlivých nemovitostí na veřejný vodovod nebo veřejnou kanalizaci (ucelený celek k celému projektu)</a:t>
            </a:r>
          </a:p>
          <a:p>
            <a:pPr>
              <a:defRPr/>
            </a:pPr>
            <a:r>
              <a:rPr lang="cs-CZ" altLang="cs-CZ" sz="2400" dirty="0"/>
              <a:t>výdaje na demolici a následnou úpravu veřejné komunikace provedenou v nezbytném rozsahu v přímé vazbě na daný projekt v šířce, která je bezprostředně nutná jako přímý důsledek výkopových prací v komunikaci,</a:t>
            </a:r>
          </a:p>
          <a:p>
            <a:pPr>
              <a:defRPr/>
            </a:pPr>
            <a:r>
              <a:rPr lang="cs-CZ" altLang="cs-CZ" sz="2400" dirty="0">
                <a:solidFill>
                  <a:srgbClr val="FF0000"/>
                </a:solidFill>
              </a:rPr>
              <a:t>výdaje na rekonstrukci stavebních objektů na vodovodu v případě, že mají přímý vliv na cíle projektu,</a:t>
            </a:r>
          </a:p>
          <a:p>
            <a:pPr>
              <a:defRPr/>
            </a:pPr>
            <a:r>
              <a:rPr lang="cs-CZ" altLang="cs-CZ" sz="2400" dirty="0">
                <a:solidFill>
                  <a:srgbClr val="FF0000"/>
                </a:solidFill>
              </a:rPr>
              <a:t>výdaje na rekonstrukci stavebních objektů na kanalizaci v případě, že mají přímý vliv na cíle projektu,</a:t>
            </a:r>
          </a:p>
          <a:p>
            <a:pPr>
              <a:defRPr/>
            </a:pPr>
            <a:r>
              <a:rPr lang="cs-CZ" altLang="cs-CZ" sz="2400" dirty="0"/>
              <a:t>vynucené přeložky inženýrských sítí v nezbytném rozsahu, pokud tyto sítě prokazatelně znemožňují realizaci projektu.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/>
              <a:t>Způsobilé výdaje – na co lze žádat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50796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55000" lnSpcReduction="20000"/>
          </a:bodyPr>
          <a:lstStyle/>
          <a:p>
            <a:pPr>
              <a:buFontTx/>
              <a:buChar char="•"/>
            </a:pPr>
            <a:r>
              <a:rPr lang="cs-CZ" altLang="cs-CZ" sz="2400" dirty="0"/>
              <a:t>odborný technický dozor a autorský dozor, plán bezpečnosti a ochrany zdraví při práci,</a:t>
            </a:r>
          </a:p>
          <a:p>
            <a:pPr>
              <a:buFontTx/>
              <a:buChar char="•"/>
            </a:pPr>
            <a:r>
              <a:rPr lang="cs-CZ" altLang="cs-CZ" sz="2400" dirty="0"/>
              <a:t>výdaje na zpracování zadávací dokumentace,</a:t>
            </a:r>
          </a:p>
          <a:p>
            <a:pPr>
              <a:buFontTx/>
              <a:buChar char="•"/>
            </a:pPr>
            <a:r>
              <a:rPr lang="cs-CZ" altLang="cs-CZ" sz="2400" dirty="0"/>
              <a:t>přípravné studie nebo jiné přípravné činnosti včetně zpracování Žádosti o poskytnutí dotace,</a:t>
            </a:r>
          </a:p>
          <a:p>
            <a:pPr>
              <a:buFontTx/>
              <a:buChar char="•"/>
            </a:pPr>
            <a:r>
              <a:rPr lang="cs-CZ" altLang="cs-CZ" sz="2400" dirty="0"/>
              <a:t>nákup pozemků a budov,</a:t>
            </a:r>
          </a:p>
          <a:p>
            <a:pPr>
              <a:buFontTx/>
              <a:buChar char="•"/>
            </a:pPr>
            <a:r>
              <a:rPr lang="cs-CZ" altLang="cs-CZ" sz="2400" dirty="0"/>
              <a:t>pronájem pozemku/stavby, zřízení věcného břemene,</a:t>
            </a:r>
          </a:p>
          <a:p>
            <a:pPr>
              <a:buFontTx/>
              <a:buChar char="•"/>
            </a:pPr>
            <a:r>
              <a:rPr lang="cs-CZ" altLang="cs-CZ" sz="2400" dirty="0"/>
              <a:t>vyvolané investice, které nejsou spojeny výhradně a přímo s účelem projektu,</a:t>
            </a:r>
          </a:p>
          <a:p>
            <a:pPr>
              <a:buFontTx/>
              <a:buChar char="•"/>
            </a:pPr>
            <a:r>
              <a:rPr lang="cs-CZ" altLang="cs-CZ" sz="2700" dirty="0">
                <a:solidFill>
                  <a:srgbClr val="FF0000"/>
                </a:solidFill>
              </a:rPr>
              <a:t>řady vedoucí k rekreační zástavbě a objektům nesloužícím k trvalému bydlení,</a:t>
            </a:r>
          </a:p>
          <a:p>
            <a:pPr>
              <a:buFontTx/>
              <a:buChar char="•"/>
            </a:pPr>
            <a:r>
              <a:rPr lang="cs-CZ" altLang="cs-CZ" sz="2700" dirty="0">
                <a:solidFill>
                  <a:srgbClr val="FF0000"/>
                </a:solidFill>
              </a:rPr>
              <a:t>zasíťování dosud nezastavěných nových lokalit,</a:t>
            </a:r>
          </a:p>
          <a:p>
            <a:pPr>
              <a:buFontTx/>
              <a:buChar char="•"/>
            </a:pPr>
            <a:r>
              <a:rPr lang="cs-CZ" altLang="cs-CZ" sz="2400" dirty="0"/>
              <a:t>průzkumné hydrogeologické vrty – mimo aktivitu B)</a:t>
            </a:r>
          </a:p>
          <a:p>
            <a:pPr>
              <a:buFontTx/>
              <a:buChar char="•"/>
            </a:pPr>
            <a:r>
              <a:rPr lang="cs-CZ" altLang="cs-CZ" sz="2400" dirty="0"/>
              <a:t>domovní studny,</a:t>
            </a:r>
          </a:p>
          <a:p>
            <a:pPr>
              <a:buFontTx/>
              <a:buChar char="•"/>
            </a:pPr>
            <a:r>
              <a:rPr lang="cs-CZ" altLang="cs-CZ" sz="2400" dirty="0"/>
              <a:t>domovní ČOV a bezodtoké jímky, včetně výdajů na svoz odpadních vod,</a:t>
            </a:r>
          </a:p>
          <a:p>
            <a:pPr>
              <a:buFontTx/>
              <a:buChar char="•"/>
            </a:pPr>
            <a:r>
              <a:rPr lang="cs-CZ" altLang="cs-CZ" sz="2700" dirty="0">
                <a:solidFill>
                  <a:srgbClr val="FF0000"/>
                </a:solidFill>
              </a:rPr>
              <a:t>dešťovou kanalizaci, </a:t>
            </a:r>
          </a:p>
          <a:p>
            <a:pPr>
              <a:buFontTx/>
              <a:buChar char="•"/>
            </a:pPr>
            <a:r>
              <a:rPr lang="cs-CZ" altLang="cs-CZ" sz="2400" dirty="0"/>
              <a:t>v případě výstavby tlakové a podtlakové kanalizace rovněž výdaje na domovní čerpací stanice nebo šachty, včetně technologického vybavení a výdajů na jejich připojení ke sběrnému řadu,</a:t>
            </a:r>
          </a:p>
          <a:p>
            <a:pPr>
              <a:buFontTx/>
              <a:buChar char="•"/>
            </a:pPr>
            <a:r>
              <a:rPr lang="cs-CZ" altLang="cs-CZ" sz="2400" b="1" dirty="0">
                <a:solidFill>
                  <a:srgbClr val="FF0000"/>
                </a:solidFill>
              </a:rPr>
              <a:t>NEINVESTIČNÍ VÝDAJE,</a:t>
            </a:r>
          </a:p>
          <a:p>
            <a:pPr>
              <a:buFontTx/>
              <a:buChar char="•"/>
            </a:pPr>
            <a:r>
              <a:rPr lang="cs-CZ" altLang="cs-CZ" sz="2400" dirty="0"/>
              <a:t>výdaje na provozování vodovodů nebo kanalizací, včetně zkušebního provozu úpravny vody nebo ČOV, </a:t>
            </a:r>
          </a:p>
          <a:p>
            <a:pPr>
              <a:buFontTx/>
              <a:buChar char="•"/>
            </a:pPr>
            <a:r>
              <a:rPr lang="cs-CZ" altLang="cs-CZ" sz="2400" dirty="0">
                <a:solidFill>
                  <a:srgbClr val="FF6600"/>
                </a:solidFill>
              </a:rPr>
              <a:t>Celý výčet nezpůsobilých výdajů naleznete ve Výzvě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/>
              <a:t>Nezpůsobilé výdaje – na co nelze žádat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4140476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cs-CZ" sz="2400" dirty="0"/>
              <a:t>Výpis usnesení zastupitelstva obce o volbě starosty/Stanovy a doklad o zvolení či jmenování statutárního zástupce</a:t>
            </a:r>
          </a:p>
          <a:p>
            <a:pPr>
              <a:defRPr/>
            </a:pPr>
            <a:r>
              <a:rPr lang="cs-CZ" sz="2400" dirty="0"/>
              <a:t>Smlouva o zřízení běžného účtu u peněžního ústavu</a:t>
            </a:r>
          </a:p>
          <a:p>
            <a:pPr>
              <a:defRPr/>
            </a:pPr>
            <a:r>
              <a:rPr lang="cs-CZ" sz="2400" dirty="0"/>
              <a:t>Plná moc (v případě zastoupení žadatele na základě plné moci)</a:t>
            </a:r>
          </a:p>
          <a:p>
            <a:pPr>
              <a:defRPr/>
            </a:pPr>
            <a:r>
              <a:rPr lang="cs-CZ" sz="2400" dirty="0"/>
              <a:t>Podrobný položkový rozpočet</a:t>
            </a:r>
          </a:p>
          <a:p>
            <a:pPr>
              <a:defRPr/>
            </a:pPr>
            <a:r>
              <a:rPr lang="cs-CZ" sz="2400" dirty="0"/>
              <a:t>Souhrnná technická zpráva a podrobný situační nákres ze schválené projektové dokumentace – </a:t>
            </a:r>
            <a:r>
              <a:rPr lang="cs-CZ" sz="2400" dirty="0">
                <a:solidFill>
                  <a:srgbClr val="FF0000"/>
                </a:solidFill>
              </a:rPr>
              <a:t>ověřené vodoprávním úřadem,</a:t>
            </a:r>
          </a:p>
          <a:p>
            <a:pPr>
              <a:defRPr/>
            </a:pPr>
            <a:r>
              <a:rPr lang="cs-CZ" sz="2400" dirty="0"/>
              <a:t>Stavební nebo společné povolení, popř. povolení záměru (vodoprávní rozhodnutí) – </a:t>
            </a:r>
            <a:r>
              <a:rPr lang="cs-CZ" sz="2400" dirty="0">
                <a:solidFill>
                  <a:srgbClr val="FF0000"/>
                </a:solidFill>
              </a:rPr>
              <a:t>NUTNÉ NABYTÍ PRÁVNÍ MOCI</a:t>
            </a:r>
          </a:p>
          <a:p>
            <a:pPr>
              <a:defRPr/>
            </a:pPr>
            <a:r>
              <a:rPr lang="cs-CZ" sz="2400" dirty="0"/>
              <a:t>Povolení k nakládání s vodami (je-li nutné)</a:t>
            </a:r>
          </a:p>
          <a:p>
            <a:pPr>
              <a:defRPr/>
            </a:pPr>
            <a:r>
              <a:rPr lang="cs-CZ" sz="2400" dirty="0"/>
              <a:t>Popis stávajícího stavu vodohospodářské infrastruktury</a:t>
            </a:r>
          </a:p>
          <a:p>
            <a:pPr>
              <a:defRPr/>
            </a:pPr>
            <a:r>
              <a:rPr lang="cs-CZ" sz="2400" dirty="0"/>
              <a:t>Rozbory vody prokazující nevyhovující stav a doklad o provedeném náhradním zásobování pitnou vodou u aktivity b) a c)</a:t>
            </a:r>
          </a:p>
          <a:p>
            <a:pPr>
              <a:defRPr/>
            </a:pPr>
            <a:r>
              <a:rPr lang="cs-CZ" sz="2400" dirty="0"/>
              <a:t>Doklad o provedeném náhradním zásobování pitnou vodou (nedostatek vody, či špatné tlakové poměry v síti, např. dovoz vody cisternou) u aktivity b) a aktivity c) </a:t>
            </a:r>
          </a:p>
          <a:p>
            <a:pPr>
              <a:defRPr/>
            </a:pPr>
            <a:r>
              <a:rPr lang="cs-CZ" sz="2400" dirty="0">
                <a:solidFill>
                  <a:srgbClr val="FF0000"/>
                </a:solidFill>
              </a:rPr>
              <a:t>Doklad prokazující nutnost obnovy vodohospodářského majetku (např. kamerové zkoušky, doklad o častých haváriích, doklad o špatných tlakových poměrech, poruchovost, apod.) u aktivity j)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/>
              <a:t>Povinné přílohy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01023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D21DD6-1D19-C646-8A9D-40DF9E8A5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298" y="406400"/>
            <a:ext cx="5524128" cy="5751804"/>
          </a:xfrm>
        </p:spPr>
        <p:txBody>
          <a:bodyPr>
            <a:normAutofit fontScale="90000"/>
          </a:bodyPr>
          <a:lstStyle/>
          <a:p>
            <a:r>
              <a:rPr lang="cs-CZ" altLang="cs-CZ" sz="4900" dirty="0">
                <a:latin typeface="+mj-lt"/>
              </a:rPr>
              <a:t>Dotační titul 2</a:t>
            </a:r>
            <a:br>
              <a:rPr lang="cs-CZ" altLang="cs-CZ" sz="4900" dirty="0">
                <a:latin typeface="+mj-lt"/>
              </a:rPr>
            </a:br>
            <a:br>
              <a:rPr lang="cs-CZ" altLang="cs-CZ" sz="4900" dirty="0">
                <a:latin typeface="+mj-lt"/>
              </a:rPr>
            </a:br>
            <a:r>
              <a:rPr lang="cs-CZ" altLang="cs-CZ" sz="49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Spolufinancování</a:t>
            </a:r>
            <a:r>
              <a:rPr lang="cs-CZ" altLang="cs-CZ" sz="53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projektů vodohospodářské infrastruktury podpořených z jiných dotačních zdrojů</a:t>
            </a:r>
            <a:endParaRPr lang="cs-CZ" sz="5300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502" y="875003"/>
            <a:ext cx="5038531" cy="492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31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427584"/>
            <a:ext cx="11264900" cy="5049416"/>
          </a:xfrm>
        </p:spPr>
        <p:txBody>
          <a:bodyPr>
            <a:normAutofit fontScale="55000" lnSpcReduction="20000"/>
          </a:bodyPr>
          <a:lstStyle/>
          <a:p>
            <a:pPr marL="324000" indent="-324000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sz="3800" b="1" dirty="0">
                <a:solidFill>
                  <a:srgbClr val="FF0000"/>
                </a:solidFill>
              </a:rPr>
              <a:t>Spolufinancování projektů </a:t>
            </a:r>
            <a:r>
              <a:rPr lang="cs-CZ" sz="3800" b="1" dirty="0"/>
              <a:t>vodohospodářské infrastruktury podpořených ze státního rozpočtu nebo rozpočtu Evropské unie orientovaných na zásobování pitnou vodou a odkanalizování a čištění odpadních vod v obcích do 2 000 obyvatel </a:t>
            </a:r>
            <a:r>
              <a:rPr lang="cs-CZ" sz="3800" b="1" dirty="0">
                <a:solidFill>
                  <a:srgbClr val="FF0000"/>
                </a:solidFill>
              </a:rPr>
              <a:t>s ukončením realizace projektu nejpozději do 31.10. 2028.</a:t>
            </a:r>
            <a:endParaRPr lang="cs-CZ" sz="3800" b="1" dirty="0"/>
          </a:p>
          <a:p>
            <a:r>
              <a:rPr lang="cs-CZ" altLang="cs-CZ" sz="2900" i="1" dirty="0"/>
              <a:t>Spolufinancování projektů v rámci Programu 129 410 Ministerstva zemědělství – Podpora výstavby a technického zhodnocení infrastruktury vodovodů a </a:t>
            </a:r>
            <a:r>
              <a:rPr lang="cs-CZ" altLang="cs-CZ" sz="2900" i="1"/>
              <a:t>kanalizací III. </a:t>
            </a:r>
            <a:endParaRPr lang="cs-CZ" altLang="cs-CZ" sz="2900" i="1" dirty="0"/>
          </a:p>
          <a:p>
            <a:pPr marL="0" indent="0">
              <a:buNone/>
            </a:pPr>
            <a:endParaRPr lang="cs-CZ" altLang="cs-CZ" sz="2900" i="1" dirty="0"/>
          </a:p>
          <a:p>
            <a:r>
              <a:rPr lang="cs-CZ" altLang="cs-CZ" sz="2900" i="1" dirty="0"/>
              <a:t>Spolufinancování projektů v rámci Národního programu Životní prostředí – prioritní oblast 1</a:t>
            </a:r>
          </a:p>
          <a:p>
            <a:pPr lvl="1"/>
            <a:r>
              <a:rPr lang="cs-CZ" altLang="cs-CZ" sz="2900" i="1" dirty="0"/>
              <a:t>Mimo aktivitu 1.3.B Domovní čistírny odpadních vod</a:t>
            </a:r>
          </a:p>
          <a:p>
            <a:endParaRPr lang="cs-CZ" altLang="cs-CZ" sz="2900" i="1" dirty="0"/>
          </a:p>
          <a:p>
            <a:r>
              <a:rPr lang="cs-CZ" altLang="cs-CZ" sz="2900" i="1" dirty="0"/>
              <a:t>Spolufinancování projektů v rámci Operačního programu Životní prostředí 2014 – 2020 – prioritní osa 1, </a:t>
            </a:r>
          </a:p>
          <a:p>
            <a:pPr lvl="1"/>
            <a:r>
              <a:rPr lang="cs-CZ" altLang="cs-CZ" sz="2900" i="1" dirty="0"/>
              <a:t>specifický cíl 1.1 – Snížit množství vypouštěného znečištění do povrchových i podzemních vod z komunálních zdrojů a vnos znečišťujících látek do povrchových a podzemních vod</a:t>
            </a:r>
          </a:p>
          <a:p>
            <a:pPr lvl="1"/>
            <a:r>
              <a:rPr lang="cs-CZ" altLang="cs-CZ" sz="2900" i="1" dirty="0"/>
              <a:t>specifický cíl 1.2 – Zajistit dodávky pitné vody v odpovídající jakosti a množství</a:t>
            </a:r>
          </a:p>
          <a:p>
            <a:endParaRPr lang="cs-CZ" altLang="cs-CZ" sz="2900" i="1" dirty="0"/>
          </a:p>
          <a:p>
            <a:r>
              <a:rPr lang="cs-CZ" altLang="cs-CZ" sz="2900" i="1" dirty="0"/>
              <a:t>Spolufinancování projektů v rámci Operačního programu Životní prostředí 2021 – 2027 – prioritní osa 1, </a:t>
            </a:r>
          </a:p>
          <a:p>
            <a:pPr lvl="1"/>
            <a:r>
              <a:rPr lang="cs-CZ" altLang="cs-CZ" sz="2900" i="1" dirty="0"/>
              <a:t>specifický cíl 1.4 – Podpora přístupu k vodě a udržitelného hospodaření s vodou – mimo 1.4.3 Opatření omezující vypouštění odpadních vod z odlehčení na kanalizaci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2184" y="6214193"/>
            <a:ext cx="903416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pPr algn="ctr"/>
            <a:r>
              <a:rPr lang="cs-CZ" sz="3600" dirty="0"/>
              <a:t>Aktivity</a:t>
            </a:r>
          </a:p>
        </p:txBody>
      </p:sp>
    </p:spTree>
    <p:extLst>
      <p:ext uri="{BB962C8B-B14F-4D97-AF65-F5344CB8AC3E}">
        <p14:creationId xmlns:p14="http://schemas.microsoft.com/office/powerpoint/2010/main" val="3186262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02229"/>
            <a:ext cx="11264900" cy="477739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Kolik lze žádat</a:t>
            </a:r>
          </a:p>
          <a:p>
            <a:r>
              <a:rPr lang="cs-CZ" altLang="cs-CZ" sz="2400" dirty="0"/>
              <a:t>Minimum		     100 000 Kč</a:t>
            </a:r>
          </a:p>
          <a:p>
            <a:r>
              <a:rPr lang="cs-CZ" altLang="cs-CZ" sz="2400" dirty="0"/>
              <a:t>Maximum		10 000 000 Kč</a:t>
            </a:r>
          </a:p>
          <a:p>
            <a:pPr marL="0" indent="0">
              <a:lnSpc>
                <a:spcPct val="120000"/>
              </a:lnSpc>
              <a:buNone/>
            </a:pPr>
            <a:endParaRPr lang="cs-CZ" sz="2400" b="1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Míra podpory</a:t>
            </a:r>
          </a:p>
          <a:p>
            <a:r>
              <a:rPr lang="cs-CZ" altLang="cs-CZ" sz="2400" dirty="0"/>
              <a:t>10 % celkových způsobilých výdajů projektu</a:t>
            </a:r>
          </a:p>
          <a:p>
            <a:r>
              <a:rPr lang="cs-CZ" altLang="cs-CZ" sz="2400" dirty="0"/>
              <a:t>15 % celkových způsobilých výdajů projektu u obcí do 500 obyvatel v případě výstavby veřejného vodovodu pro stávající zástavbu</a:t>
            </a:r>
          </a:p>
          <a:p>
            <a:r>
              <a:rPr lang="cs-CZ" altLang="cs-CZ" sz="2400" dirty="0"/>
              <a:t>15 % celkových způsobilých výdajů projektu u obcí do 1 000 obyvatel v povodí nad vodárenskými nádržemi (Hostětín, Lukoveček, Staré Hutě, Stupava, Provodov, Vlčková, Držková, Kašava).</a:t>
            </a:r>
          </a:p>
          <a:p>
            <a:pPr marL="0" indent="0">
              <a:buNone/>
            </a:pPr>
            <a:endParaRPr lang="cs-CZ" sz="2400" b="1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Doba realizace projektu</a:t>
            </a:r>
          </a:p>
          <a:p>
            <a:r>
              <a:rPr lang="cs-CZ" altLang="cs-CZ" sz="2400" dirty="0"/>
              <a:t>Dle podmínek dotačních titulů národních a evropských zdrojů – 31. 10. 2028</a:t>
            </a:r>
          </a:p>
          <a:p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Parametry dotace</a:t>
            </a:r>
          </a:p>
        </p:txBody>
      </p:sp>
    </p:spTree>
    <p:extLst>
      <p:ext uri="{BB962C8B-B14F-4D97-AF65-F5344CB8AC3E}">
        <p14:creationId xmlns:p14="http://schemas.microsoft.com/office/powerpoint/2010/main" val="228649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cs-CZ" b="1" u="sng" dirty="0">
                <a:solidFill>
                  <a:srgbClr val="FF6600"/>
                </a:solidFill>
              </a:rPr>
              <a:t>Dle podmínek dotačních programů národních a evropských zdrojů, celý výčet naleznete v pravidlech jednotlivých dotačních titulů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MZE např.</a:t>
            </a:r>
          </a:p>
          <a:p>
            <a:pPr lvl="1">
              <a:defRPr/>
            </a:pPr>
            <a:r>
              <a:rPr lang="cs-CZ" dirty="0"/>
              <a:t>Náklady na přípravu a zabezpečení akce</a:t>
            </a:r>
          </a:p>
          <a:p>
            <a:pPr lvl="1">
              <a:defRPr/>
            </a:pPr>
            <a:r>
              <a:rPr lang="cs-CZ" dirty="0"/>
              <a:t>Projektovou dokumentaci</a:t>
            </a:r>
          </a:p>
          <a:p>
            <a:pPr lvl="1">
              <a:defRPr/>
            </a:pPr>
            <a:r>
              <a:rPr lang="cs-CZ" dirty="0"/>
              <a:t>Rekonstrukci a opravy vodovodních řadů či stok</a:t>
            </a:r>
          </a:p>
          <a:p>
            <a:pPr lvl="1">
              <a:defRPr/>
            </a:pPr>
            <a:r>
              <a:rPr lang="cs-CZ" dirty="0"/>
              <a:t>Náklady na zainvestování pozemků</a:t>
            </a:r>
          </a:p>
          <a:p>
            <a:pPr lvl="1">
              <a:defRPr/>
            </a:pPr>
            <a:r>
              <a:rPr lang="cs-CZ" dirty="0"/>
              <a:t>Náklady na vodovodní a kanalizační přípojky</a:t>
            </a:r>
          </a:p>
          <a:p>
            <a:pPr lvl="1">
              <a:defRPr/>
            </a:pPr>
            <a:r>
              <a:rPr lang="cs-CZ" dirty="0"/>
              <a:t>Náklady na domovní čerpací stanice včetně výtlaku</a:t>
            </a:r>
          </a:p>
          <a:p>
            <a:pPr lvl="1">
              <a:defRPr/>
            </a:pPr>
            <a:r>
              <a:rPr lang="cs-CZ" dirty="0"/>
              <a:t>Náklady na řady vedoucí k rekreační zástavbě a k objektům nesloužícím k trvalému bydlení</a:t>
            </a:r>
          </a:p>
          <a:p>
            <a:pPr lvl="1">
              <a:defRPr/>
            </a:pPr>
            <a:r>
              <a:rPr lang="cs-CZ" dirty="0"/>
              <a:t>Náklady na dešťovou kanalizaci, atd.</a:t>
            </a:r>
          </a:p>
          <a:p>
            <a:pPr marL="457200" lvl="1" indent="0">
              <a:buNone/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OP ŽP např. </a:t>
            </a:r>
          </a:p>
          <a:p>
            <a:pPr lvl="1">
              <a:defRPr/>
            </a:pPr>
            <a:r>
              <a:rPr lang="cs-CZ" dirty="0"/>
              <a:t>Výdaje na zasíťování dosud nezastavěných pozemků</a:t>
            </a:r>
          </a:p>
          <a:p>
            <a:pPr lvl="1">
              <a:defRPr/>
            </a:pPr>
            <a:r>
              <a:rPr lang="cs-CZ" dirty="0"/>
              <a:t>Výdaje na individuální čištění odpadních vod a bezodtokové jímky</a:t>
            </a:r>
          </a:p>
          <a:p>
            <a:pPr lvl="1">
              <a:defRPr/>
            </a:pPr>
            <a:r>
              <a:rPr lang="cs-CZ" dirty="0"/>
              <a:t>Výdaje na rekonstrukci a obnovu kanalizace a přivaděčů, ČOV a rozvodných sítí pitné vody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/>
              <a:t>Nezpůsobilé výdaje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940545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C8FDC2D-55D4-3D23-BC8C-571695DCA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  <a:defRPr/>
            </a:pPr>
            <a:r>
              <a:rPr lang="cs-CZ" dirty="0"/>
              <a:t>Výpis usnesení zastupitelstva obce o volbě starosty/Stanovy a doklad o zvolení či jmenování statutárního zástupce</a:t>
            </a:r>
          </a:p>
          <a:p>
            <a:pPr>
              <a:defRPr/>
            </a:pPr>
            <a:r>
              <a:rPr lang="cs-CZ" dirty="0"/>
              <a:t>Smlouva o zřízení běžného účtu u peněžního ústavu</a:t>
            </a:r>
          </a:p>
          <a:p>
            <a:pPr>
              <a:defRPr/>
            </a:pPr>
            <a:r>
              <a:rPr lang="cs-CZ" dirty="0"/>
              <a:t>Plná moc (v případě zastoupení žadatele na základě plné moci)</a:t>
            </a:r>
          </a:p>
          <a:p>
            <a:pPr>
              <a:defRPr/>
            </a:pPr>
            <a:r>
              <a:rPr lang="cs-CZ" dirty="0"/>
              <a:t>Podrobný položkový rozpočet</a:t>
            </a:r>
          </a:p>
          <a:p>
            <a:pPr>
              <a:defRPr/>
            </a:pPr>
            <a:r>
              <a:rPr lang="cs-CZ" dirty="0"/>
              <a:t>Rozpočet stanovící výdaje uznané poskytovatelem dotace z národních, popř. evropských zdrojů (např. tzv. Kumulativní rozpočet v případě dotace z OPŽP)</a:t>
            </a:r>
          </a:p>
          <a:p>
            <a:pPr>
              <a:defRPr/>
            </a:pPr>
            <a:r>
              <a:rPr lang="cs-CZ" dirty="0"/>
              <a:t>Souhrnná technická zpráva a podrobný situační nákres ze schválené projektové dokumentace - </a:t>
            </a:r>
            <a:r>
              <a:rPr lang="cs-CZ" dirty="0">
                <a:solidFill>
                  <a:srgbClr val="FF0000"/>
                </a:solidFill>
              </a:rPr>
              <a:t>ověřené vodoprávním úřadem,</a:t>
            </a:r>
            <a:endParaRPr lang="cs-CZ" dirty="0"/>
          </a:p>
          <a:p>
            <a:pPr>
              <a:defRPr/>
            </a:pPr>
            <a:r>
              <a:rPr lang="cs-CZ" dirty="0"/>
              <a:t>Stavební nebo společné povolení, popř. povolení záměru (vodoprávní rozhodnutí) - </a:t>
            </a:r>
            <a:r>
              <a:rPr lang="cs-CZ" dirty="0">
                <a:solidFill>
                  <a:srgbClr val="FF0000"/>
                </a:solidFill>
              </a:rPr>
              <a:t>NUTNÉ NABYTÍ PRÁVNÍ MOCI</a:t>
            </a:r>
          </a:p>
          <a:p>
            <a:pPr>
              <a:defRPr/>
            </a:pPr>
            <a:r>
              <a:rPr lang="cs-CZ" dirty="0"/>
              <a:t>Povolení k nakládání s vodami (je-li nutné)</a:t>
            </a:r>
          </a:p>
          <a:p>
            <a:pPr>
              <a:defRPr/>
            </a:pPr>
            <a:r>
              <a:rPr lang="cs-CZ" dirty="0"/>
              <a:t>Rozhodnutí o poskytnutí dotace nebo smlouva s poskytovatelem z národních či evropských zdrojů.</a:t>
            </a:r>
          </a:p>
          <a:p>
            <a:pPr>
              <a:defRPr/>
            </a:pPr>
            <a:r>
              <a:rPr lang="cs-CZ" dirty="0"/>
              <a:t>Popis stávajícího stavu vodohospodářské infrastruktury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C3A1135-3D73-46A9-AD7A-3E486226C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9F715E2-1D47-9EA9-1793-174781C8D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/>
              <a:t>Povinné přílohy</a:t>
            </a:r>
          </a:p>
        </p:txBody>
      </p:sp>
    </p:spTree>
    <p:extLst>
      <p:ext uri="{BB962C8B-B14F-4D97-AF65-F5344CB8AC3E}">
        <p14:creationId xmlns:p14="http://schemas.microsoft.com/office/powerpoint/2010/main" val="594950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endParaRPr lang="cs-CZ" altLang="cs-CZ" sz="1600" dirty="0"/>
          </a:p>
          <a:p>
            <a:r>
              <a:rPr lang="cs-CZ" altLang="cs-CZ" sz="1600" dirty="0"/>
              <a:t>Žádost musí být zpracována elektronicky v předepsaném formuláři, finalizována, </a:t>
            </a:r>
            <a:r>
              <a:rPr lang="cs-CZ" altLang="cs-CZ" sz="1600" b="1" dirty="0"/>
              <a:t>odeslána elektronicky</a:t>
            </a:r>
            <a:r>
              <a:rPr lang="cs-CZ" altLang="cs-CZ" sz="1600" dirty="0"/>
              <a:t>, následně odeslána datovou schránkou (obsahuje čárový kód) včetně příloh.</a:t>
            </a:r>
          </a:p>
          <a:p>
            <a:r>
              <a:rPr lang="cs-CZ" altLang="cs-CZ" sz="1600" dirty="0"/>
              <a:t>Žádost musí být doručena na adresu Krajského úřadu nejpozději do </a:t>
            </a:r>
            <a:r>
              <a:rPr lang="cs-CZ" altLang="cs-CZ" sz="2000" b="1" dirty="0"/>
              <a:t>30. 4. 2026, 13:00:00 hod. </a:t>
            </a:r>
            <a:r>
              <a:rPr lang="cs-CZ" altLang="cs-CZ" sz="1600" dirty="0"/>
              <a:t>datovou schránkou – za okamžik předložení je považován datum, hodina, minuta a sekunda odeslání žádosti datovou schránkou.</a:t>
            </a:r>
          </a:p>
          <a:p>
            <a:pPr>
              <a:defRPr/>
            </a:pPr>
            <a:endParaRPr lang="cs-CZ" sz="2400" dirty="0"/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/>
              <a:pPr/>
              <a:t>19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/>
              <a:t>Formulář žádosti pro celý Program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974022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Kdo může žádat</a:t>
            </a:r>
          </a:p>
          <a:p>
            <a:pPr>
              <a:buFontTx/>
              <a:buChar char="•"/>
            </a:pPr>
            <a:r>
              <a:rPr lang="cs-CZ" altLang="cs-CZ" sz="2400" dirty="0"/>
              <a:t>Obce do 2 000 obyvatel</a:t>
            </a:r>
          </a:p>
          <a:p>
            <a:pPr>
              <a:buFontTx/>
              <a:buChar char="•"/>
            </a:pPr>
            <a:r>
              <a:rPr lang="cs-CZ" altLang="cs-CZ" sz="2400" dirty="0"/>
              <a:t>Dobrovolné svazky obcí za předpokladu, že každá obec ve svazku dotčená realizací projektu má do 2 000 obyvatel 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Jak žádat</a:t>
            </a:r>
          </a:p>
          <a:p>
            <a:pPr>
              <a:buFontTx/>
              <a:buChar char="•"/>
            </a:pPr>
            <a:r>
              <a:rPr lang="cs-CZ" altLang="cs-CZ" sz="2400" dirty="0"/>
              <a:t>Elektronický formulář + </a:t>
            </a:r>
            <a:r>
              <a:rPr lang="cs-CZ" altLang="cs-CZ" sz="2400" strike="sngStrike" dirty="0"/>
              <a:t>tištěná verze</a:t>
            </a:r>
            <a:r>
              <a:rPr lang="cs-CZ" altLang="cs-CZ" sz="2400" dirty="0"/>
              <a:t>/datová zpráva – </a:t>
            </a:r>
            <a:r>
              <a:rPr lang="cs-CZ" altLang="cs-CZ" sz="2400" b="1" strike="sngStrike" dirty="0">
                <a:solidFill>
                  <a:srgbClr val="FF0000"/>
                </a:solidFill>
              </a:rPr>
              <a:t>rozhoduje datum doručení tištěné verze</a:t>
            </a:r>
            <a:r>
              <a:rPr lang="cs-CZ" altLang="cs-CZ" sz="2400" dirty="0"/>
              <a:t>/datum odeslání do datové schránky</a:t>
            </a:r>
          </a:p>
          <a:p>
            <a:pPr>
              <a:buFontTx/>
              <a:buChar char="•"/>
            </a:pPr>
            <a:r>
              <a:rPr lang="cs-CZ" altLang="cs-CZ" sz="2400" dirty="0"/>
              <a:t>Lze předložit pouze 1 žádost </a:t>
            </a:r>
            <a:r>
              <a:rPr lang="cs-CZ" altLang="cs-CZ" sz="2400" dirty="0">
                <a:solidFill>
                  <a:srgbClr val="FF0000"/>
                </a:solidFill>
              </a:rPr>
              <a:t>v rámci každého dotačního titulu. </a:t>
            </a:r>
            <a:r>
              <a:rPr lang="cs-CZ" altLang="cs-CZ" sz="2400" dirty="0"/>
              <a:t>Podporované aktivity v rámci DT1 lze kombinovat.</a:t>
            </a:r>
          </a:p>
          <a:p>
            <a:pPr>
              <a:buFontTx/>
              <a:buChar char="•"/>
            </a:pPr>
            <a:endParaRPr lang="cs-CZ" altLang="cs-CZ" sz="2400" dirty="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Žadatelé a žádost</a:t>
            </a:r>
          </a:p>
        </p:txBody>
      </p:sp>
    </p:spTree>
    <p:extLst>
      <p:ext uri="{BB962C8B-B14F-4D97-AF65-F5344CB8AC3E}">
        <p14:creationId xmlns:p14="http://schemas.microsoft.com/office/powerpoint/2010/main" val="20286937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Rozhodnutí orgánů Zlínského kraje o poskytnutí či neposkytnutí dotace</a:t>
            </a:r>
          </a:p>
          <a:p>
            <a:pPr marL="0" indent="0" algn="ctr">
              <a:buNone/>
              <a:defRPr/>
            </a:pPr>
            <a:endParaRPr lang="cs-CZ" sz="1600" b="1" dirty="0"/>
          </a:p>
          <a:p>
            <a:pPr marL="0" indent="0" algn="ctr">
              <a:buNone/>
              <a:defRPr/>
            </a:pPr>
            <a:r>
              <a:rPr lang="cs-CZ" sz="1600" b="1" dirty="0"/>
              <a:t>RZK 21. 5. 2026 (projekty do 1 mil. Kč)</a:t>
            </a:r>
          </a:p>
          <a:p>
            <a:pPr marL="0" indent="0" algn="ctr">
              <a:buNone/>
              <a:defRPr/>
            </a:pPr>
            <a:r>
              <a:rPr lang="cs-CZ" sz="1600" b="1" dirty="0"/>
              <a:t>ZZK 15. 6. 2026 (projekty nad 1 mil. Kč)</a:t>
            </a:r>
          </a:p>
          <a:p>
            <a:pPr marL="0" indent="0" algn="ctr">
              <a:defRPr/>
            </a:pPr>
            <a:endParaRPr lang="cs-CZ" sz="1600" b="1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Rozeslání dopisů a smluv</a:t>
            </a:r>
          </a:p>
          <a:p>
            <a:pPr marL="0" indent="0" algn="ctr">
              <a:defRPr/>
            </a:pPr>
            <a:r>
              <a:rPr lang="cs-CZ" sz="1600" b="1" dirty="0"/>
              <a:t>do 14 dnů od rozhodnutí orgánů kraje</a:t>
            </a:r>
          </a:p>
          <a:p>
            <a:pPr>
              <a:defRPr/>
            </a:pPr>
            <a:endParaRPr lang="cs-CZ" sz="2400" dirty="0"/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200" dirty="0"/>
              <a:t>Kdy budete informování o poskytnutí či neposkytnutí dotace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282804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5CE83B68-E7E3-16DC-4D4B-D0B4D9C7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61079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100" dirty="0"/>
              <a:t>Nejčastější chyby při zpracovávání žádostí – I.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308DBDE7-597B-475D-B1A4-743B5633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4000" i="1" smtClean="0">
                <a:solidFill>
                  <a:schemeClr val="tx1"/>
                </a:solidFill>
              </a:rPr>
              <a:pPr/>
              <a:t>21</a:t>
            </a:fld>
            <a:endParaRPr lang="cs-CZ" sz="4000" i="1" dirty="0">
              <a:solidFill>
                <a:schemeClr val="tx1"/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1E53095-D840-0311-D888-92681E71BDCB}"/>
              </a:ext>
            </a:extLst>
          </p:cNvPr>
          <p:cNvSpPr txBox="1"/>
          <p:nvPr/>
        </p:nvSpPr>
        <p:spPr>
          <a:xfrm>
            <a:off x="664234" y="1587259"/>
            <a:ext cx="10877909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Vybrat správný formulář – DT1 nebo DT2, vodovod nebo kanalizace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V DT1 vybrat správnou aktivitu, popř. kombinaci aktivit. Podle vybrané aktivity se vám otevřou odpovídající VÝSTUPY PROJEKTU (bod 3) a odpovídající SPECIFICKÁ KRITÉRIA (bod 6).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/>
              <a:t>Počet obyvatel k 1.1. příslušného kalendářního roku, ve kterém je vyhlášen Program, tj. příloha Vyhlášky č. 301/2025 Sb., o procentním podílu jednotlivých obcí na částech celostátního hrubého výnosu daně z přidané hodnoty a daní z příjmů.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Bod 1.2 Žádosti - Plátcovství DPH. Je-li žadatel plátce DPH a má u podporované aktivity nárok na odpočet DPH na vstupu, uvádí se do bodu 4 – ROZPOČET PROJEKTU částky bez DPH.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Je třeba si uvědomit, že jak u DT1, tak u DT 2 jsou způsobilé pouze </a:t>
            </a:r>
            <a:r>
              <a:rPr lang="cs-CZ" b="1" dirty="0"/>
              <a:t>INVESTIČNÍ</a:t>
            </a:r>
            <a:r>
              <a:rPr lang="cs-CZ" dirty="0"/>
              <a:t> výdaje. V rámci Závěrečné zprávy předkládáte doklad o zaúčtování na „položce“ 6121.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Předložený rozpočet musí být </a:t>
            </a:r>
            <a:r>
              <a:rPr lang="cs-CZ" b="1" dirty="0"/>
              <a:t>kompletní</a:t>
            </a:r>
            <a:r>
              <a:rPr lang="cs-CZ" dirty="0"/>
              <a:t> a musí v něm být </a:t>
            </a:r>
            <a:r>
              <a:rPr lang="cs-CZ" b="1" dirty="0"/>
              <a:t>vyznačeny nezpůsobilé výdaje. 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Souhrnná technická zpráva a podrobný situační nákres musí mít ověřovací razítko povolovacího vodoprávního úřadu.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2550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A529C8A-92AF-41FE-1689-463CE02E3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1800" dirty="0">
              <a:highlight>
                <a:srgbClr val="FFFF00"/>
              </a:highlight>
            </a:endParaRPr>
          </a:p>
          <a:p>
            <a:r>
              <a:rPr lang="cs-CZ" sz="1800" dirty="0"/>
              <a:t>Na stavebním nebo společném povolení, resp. povolení záměru (vodoprávní rozhodnutí) musí mít vyznačeno nabytí právní moci.</a:t>
            </a:r>
          </a:p>
          <a:p>
            <a:r>
              <a:rPr lang="cs-CZ" sz="1800" dirty="0"/>
              <a:t>Povolení k nakládání s vodami (§ 8 zákona č. 254/2001 Sb., zákon o vodách) - zejména žadatelé, kteří budují ČOV.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638796D-EF27-D5D1-1CAB-9F9D3B4C9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4FEC268-F6B0-AFCF-32E1-4EBE3D16D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3100" dirty="0"/>
              <a:t>Nejčastější chyby při zpracovávání žádostí – </a:t>
            </a:r>
            <a:r>
              <a:rPr lang="cs-CZ" dirty="0"/>
              <a:t>II.</a:t>
            </a:r>
            <a:br>
              <a:rPr lang="cs-CZ" sz="4800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7270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3E1BE012-C798-A640-87BC-090931B89969}"/>
              </a:ext>
            </a:extLst>
          </p:cNvPr>
          <p:cNvSpPr/>
          <p:nvPr/>
        </p:nvSpPr>
        <p:spPr>
          <a:xfrm>
            <a:off x="7842713" y="2496521"/>
            <a:ext cx="3844213" cy="3844213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BD21DD6-1D19-C646-8A9D-40DF9E8A5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4259" y="2772094"/>
            <a:ext cx="3419790" cy="1248759"/>
          </a:xfrm>
        </p:spPr>
        <p:txBody>
          <a:bodyPr>
            <a:normAutofit/>
          </a:bodyPr>
          <a:lstStyle/>
          <a:p>
            <a:r>
              <a:rPr lang="cs-CZ" sz="4000" dirty="0"/>
              <a:t>Ukázka</a:t>
            </a:r>
            <a:br>
              <a:rPr lang="cs-CZ" sz="4000" dirty="0"/>
            </a:br>
            <a:r>
              <a:rPr lang="cs-CZ" sz="4000" dirty="0"/>
              <a:t>fotografie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01E5190C-9786-1149-B28B-C49E2AE42B3C}"/>
              </a:ext>
            </a:extLst>
          </p:cNvPr>
          <p:cNvSpPr/>
          <p:nvPr/>
        </p:nvSpPr>
        <p:spPr>
          <a:xfrm>
            <a:off x="8154259" y="4697258"/>
            <a:ext cx="34197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latin typeface="Arial" panose="020B0604020202020204" pitchFamily="34" charset="0"/>
              </a:rPr>
              <a:t>Středně dlouhý text doplňující fotografii </a:t>
            </a:r>
            <a:br>
              <a:rPr lang="cs-CZ" sz="2800" dirty="0">
                <a:latin typeface="Arial" panose="020B0604020202020204" pitchFamily="34" charset="0"/>
              </a:rPr>
            </a:br>
            <a:r>
              <a:rPr lang="cs-CZ" sz="2800" dirty="0">
                <a:latin typeface="Arial" panose="020B0604020202020204" pitchFamily="34" charset="0"/>
              </a:rPr>
              <a:t>a menší rámeček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5712430" y="725361"/>
            <a:ext cx="1954381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Kdo Vám poradí</a:t>
            </a:r>
          </a:p>
        </p:txBody>
      </p:sp>
      <p:sp>
        <p:nvSpPr>
          <p:cNvPr id="6" name="Obdélník 5"/>
          <p:cNvSpPr/>
          <p:nvPr/>
        </p:nvSpPr>
        <p:spPr>
          <a:xfrm>
            <a:off x="5712430" y="159981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altLang="cs-CZ" b="1" dirty="0"/>
              <a:t>Ing. Dana Zápecová, </a:t>
            </a:r>
            <a:r>
              <a:rPr lang="cs-CZ" altLang="cs-CZ" dirty="0"/>
              <a:t>577 043 357 nebo 731 555 247, </a:t>
            </a:r>
            <a:r>
              <a:rPr lang="cs-CZ" altLang="cs-CZ" dirty="0">
                <a:hlinkClick r:id="rId3"/>
              </a:rPr>
              <a:t>dana.zapecova@zlinskykraj.cz</a:t>
            </a:r>
            <a:r>
              <a:rPr lang="cs-CZ" altLang="cs-CZ" dirty="0"/>
              <a:t> – odborné dotazy, konzultace projektových záměrů, soulad s PRVKZK</a:t>
            </a:r>
          </a:p>
        </p:txBody>
      </p:sp>
      <p:sp>
        <p:nvSpPr>
          <p:cNvPr id="7" name="Obdélník 6"/>
          <p:cNvSpPr/>
          <p:nvPr/>
        </p:nvSpPr>
        <p:spPr>
          <a:xfrm>
            <a:off x="5712430" y="295818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altLang="cs-CZ" b="1" dirty="0"/>
              <a:t>Ing. Ladislav Botek,</a:t>
            </a:r>
            <a:r>
              <a:rPr lang="cs-CZ" altLang="cs-CZ" dirty="0"/>
              <a:t> 735 </a:t>
            </a:r>
            <a:r>
              <a:rPr lang="cs-CZ" altLang="cs-CZ"/>
              <a:t>744 031 nebo 577 </a:t>
            </a:r>
            <a:r>
              <a:rPr lang="cs-CZ" altLang="cs-CZ" dirty="0"/>
              <a:t>043 842, </a:t>
            </a:r>
            <a:r>
              <a:rPr lang="cs-CZ" altLang="cs-CZ" dirty="0">
                <a:hlinkClick r:id="rId4"/>
              </a:rPr>
              <a:t>ladislav.botek@zlinskykraj.cz</a:t>
            </a:r>
            <a:r>
              <a:rPr lang="cs-CZ" altLang="cs-CZ" dirty="0"/>
              <a:t> – dotazy k náležitostem a vyplňování žádosti, finanční části žádosti a přílohám </a:t>
            </a:r>
          </a:p>
        </p:txBody>
      </p:sp>
    </p:spTree>
    <p:extLst>
      <p:ext uri="{BB962C8B-B14F-4D97-AF65-F5344CB8AC3E}">
        <p14:creationId xmlns:p14="http://schemas.microsoft.com/office/powerpoint/2010/main" val="39113685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Krajský úřad ZK</a:t>
            </a:r>
          </a:p>
          <a:p>
            <a:r>
              <a:rPr lang="cs-CZ" dirty="0"/>
              <a:t>Třída Tomáš Bati 21</a:t>
            </a:r>
          </a:p>
          <a:p>
            <a:r>
              <a:rPr lang="cs-CZ" dirty="0"/>
              <a:t>Zlín 761 90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9F6E716-3B5D-DB74-02C1-B860C8443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Aktivity uvedené u dotačního titulu 1 a 2 kombinovat nelze.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0670A81-1E9D-9862-A2D1-0D44013D7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3FFB12C-91B2-CE68-E473-C15B9B334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Žadatelé a žádost</a:t>
            </a:r>
          </a:p>
        </p:txBody>
      </p:sp>
    </p:spTree>
    <p:extLst>
      <p:ext uri="{BB962C8B-B14F-4D97-AF65-F5344CB8AC3E}">
        <p14:creationId xmlns:p14="http://schemas.microsoft.com/office/powerpoint/2010/main" val="885431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Dotační titul 1</a:t>
            </a:r>
          </a:p>
          <a:p>
            <a:r>
              <a:rPr lang="cs-CZ" altLang="cs-CZ" sz="2400" dirty="0"/>
              <a:t>Zásobování pitnou vodou, odvedení a čištění odpadních vod</a:t>
            </a:r>
          </a:p>
          <a:p>
            <a:endParaRPr lang="cs-CZ" altLang="cs-CZ" sz="2400" dirty="0"/>
          </a:p>
          <a:p>
            <a:endParaRPr lang="cs-CZ" altLang="cs-CZ" sz="2400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Dotační titul 2</a:t>
            </a:r>
          </a:p>
          <a:p>
            <a:r>
              <a:rPr lang="cs-CZ" altLang="cs-CZ" sz="2400" dirty="0"/>
              <a:t>Spolufinancování projektů vodohospodářské infrastruktury podpořených z jiných dotačních zdrojů</a:t>
            </a:r>
          </a:p>
          <a:p>
            <a:pPr marL="0" indent="0">
              <a:buNone/>
            </a:pPr>
            <a:endParaRPr lang="cs-CZ" sz="2400" b="1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0" indent="0">
              <a:buNone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Na co lze žádat</a:t>
            </a:r>
          </a:p>
        </p:txBody>
      </p:sp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Kolik prostředků je na program určeno</a:t>
            </a:r>
          </a:p>
          <a:p>
            <a:pPr marL="0" indent="0" algn="ctr">
              <a:buNone/>
            </a:pPr>
            <a:endParaRPr lang="cs-CZ" altLang="cs-CZ" sz="2400" b="1" dirty="0"/>
          </a:p>
          <a:p>
            <a:pPr marL="0" indent="0" algn="ctr">
              <a:buNone/>
            </a:pPr>
            <a:r>
              <a:rPr lang="cs-CZ" altLang="cs-CZ" sz="3200" b="1" dirty="0"/>
              <a:t>19 040 000 Kč</a:t>
            </a:r>
          </a:p>
          <a:p>
            <a:endParaRPr lang="cs-CZ" altLang="cs-CZ" sz="2400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Kdy předložit žádost</a:t>
            </a:r>
          </a:p>
          <a:p>
            <a:pPr marL="0" indent="0" algn="ctr">
              <a:buNone/>
            </a:pPr>
            <a:r>
              <a:rPr lang="cs-CZ" altLang="cs-CZ" sz="2400" b="1" dirty="0"/>
              <a:t>pro dotační titul 1 a 2</a:t>
            </a:r>
          </a:p>
          <a:p>
            <a:pPr marL="0" indent="0" algn="ctr">
              <a:buNone/>
            </a:pPr>
            <a:r>
              <a:rPr lang="cs-CZ" altLang="cs-CZ" b="1" dirty="0"/>
              <a:t>19. 1. 2026 – 30. 4. 2026, do 13:00:00 hod.</a:t>
            </a:r>
          </a:p>
          <a:p>
            <a:pPr marL="0" indent="0" algn="ctr">
              <a:buNone/>
            </a:pPr>
            <a:endParaRPr lang="cs-CZ" altLang="cs-CZ" sz="2400" dirty="0"/>
          </a:p>
          <a:p>
            <a:pPr lvl="1">
              <a:buFontTx/>
              <a:buChar char="•"/>
            </a:pPr>
            <a:endParaRPr lang="cs-CZ" altLang="cs-CZ" b="1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Alokace a příjem žádosti</a:t>
            </a:r>
          </a:p>
        </p:txBody>
      </p:sp>
    </p:spTree>
    <p:extLst>
      <p:ext uri="{BB962C8B-B14F-4D97-AF65-F5344CB8AC3E}">
        <p14:creationId xmlns:p14="http://schemas.microsoft.com/office/powerpoint/2010/main" val="2535667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CF073-0BFB-A06F-B733-7984C922E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3E543265-3177-7E7A-CB93-1D53D42512E4}"/>
              </a:ext>
            </a:extLst>
          </p:cNvPr>
          <p:cNvGraphicFramePr>
            <a:graphicFrameLocks noGrp="1"/>
          </p:cNvGraphicFramePr>
          <p:nvPr/>
        </p:nvGraphicFramePr>
        <p:xfrm>
          <a:off x="432422" y="3129498"/>
          <a:ext cx="11219578" cy="2808000"/>
        </p:xfrm>
        <a:graphic>
          <a:graphicData uri="http://schemas.openxmlformats.org/drawingml/2006/table">
            <a:tbl>
              <a:tblPr/>
              <a:tblGrid>
                <a:gridCol w="571796">
                  <a:extLst>
                    <a:ext uri="{9D8B030D-6E8A-4147-A177-3AD203B41FA5}">
                      <a16:colId xmlns:a16="http://schemas.microsoft.com/office/drawing/2014/main" val="3406279731"/>
                    </a:ext>
                  </a:extLst>
                </a:gridCol>
                <a:gridCol w="3616227">
                  <a:extLst>
                    <a:ext uri="{9D8B030D-6E8A-4147-A177-3AD203B41FA5}">
                      <a16:colId xmlns:a16="http://schemas.microsoft.com/office/drawing/2014/main" val="3752969692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3557721894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2593653753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1660220812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1014615774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3241882799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Dotační tituly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Schválená výše dotace </a:t>
                      </a:r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(Kč)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89405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cs-CZ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17277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RP01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31 301 000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30 021 000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36 695 000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53 246 000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123 476 000</a:t>
                      </a:r>
                    </a:p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+ 45 000 000 NFV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44806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Zásobování pitnou vodou, odvedení a čištění odpadních vod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4 698 000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7 282 000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19 671 000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15 719 000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1 472 000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64155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Spolufinancování projektů vodohospodářské infrastruktury podpořených z jiných </a:t>
                      </a:r>
                      <a:b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dotačních zdrojů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26 603 000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19 804 000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17 024 000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23 132 000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122 004 000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12842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DT3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Pořízení projektové dokumentace na komplexní řešení vodohospodářské infrastruktury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2 935 000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14 395 000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54455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NFV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endParaRPr lang="cs-CZ" sz="1200" b="0" i="0" u="none" strike="noStrike" dirty="0">
                        <a:solidFill>
                          <a:srgbClr val="4472C4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Návratná finanční výpomoc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45 000 000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186977"/>
                  </a:ext>
                </a:extLst>
              </a:tr>
            </a:tbl>
          </a:graphicData>
        </a:graphic>
      </p:graphicFrame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5AF03AD0-BE33-FCA4-72B3-DCCCB6FDFD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828620"/>
              </p:ext>
            </p:extLst>
          </p:nvPr>
        </p:nvGraphicFramePr>
        <p:xfrm>
          <a:off x="422026" y="2060848"/>
          <a:ext cx="11219578" cy="864000"/>
        </p:xfrm>
        <a:graphic>
          <a:graphicData uri="http://schemas.openxmlformats.org/drawingml/2006/table">
            <a:tbl>
              <a:tblPr/>
              <a:tblGrid>
                <a:gridCol w="571796">
                  <a:extLst>
                    <a:ext uri="{9D8B030D-6E8A-4147-A177-3AD203B41FA5}">
                      <a16:colId xmlns:a16="http://schemas.microsoft.com/office/drawing/2014/main" val="3406279731"/>
                    </a:ext>
                  </a:extLst>
                </a:gridCol>
                <a:gridCol w="3616227">
                  <a:extLst>
                    <a:ext uri="{9D8B030D-6E8A-4147-A177-3AD203B41FA5}">
                      <a16:colId xmlns:a16="http://schemas.microsoft.com/office/drawing/2014/main" val="3752969692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3557721894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2593653753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1660220812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1014615774"/>
                    </a:ext>
                  </a:extLst>
                </a:gridCol>
                <a:gridCol w="1406311">
                  <a:extLst>
                    <a:ext uri="{9D8B030D-6E8A-4147-A177-3AD203B41FA5}">
                      <a16:colId xmlns:a16="http://schemas.microsoft.com/office/drawing/2014/main" val="3241882799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Dotační tituly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Alokace v rozpočtu ZK </a:t>
                      </a:r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(Kč)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lToTr>
                    <a:solidFill>
                      <a:srgbClr val="FFD91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172775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cs-CZ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cs-CZ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1481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RP01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10 000 000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19 040 000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19 080 000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19 080 000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90 000 000</a:t>
                      </a:r>
                    </a:p>
                  </a:txBody>
                  <a:tcPr marL="7620" marR="72000" marT="762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448069"/>
                  </a:ext>
                </a:extLst>
              </a:tr>
            </a:tbl>
          </a:graphicData>
        </a:graphic>
      </p:graphicFrame>
      <p:sp>
        <p:nvSpPr>
          <p:cNvPr id="12" name="Zástupný obsah 1">
            <a:extLst>
              <a:ext uri="{FF2B5EF4-FFF2-40B4-BE49-F238E27FC236}">
                <a16:creationId xmlns:a16="http://schemas.microsoft.com/office/drawing/2014/main" id="{F37F55EC-A280-2967-A2EF-92D0902A0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13596"/>
            <a:ext cx="12192000" cy="675244"/>
          </a:xfrm>
        </p:spPr>
        <p:txBody>
          <a:bodyPr lIns="432000" tIns="10800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RP01 PODPORA VODOHOSPODÁŘSKÉ INFRASTRUKTURY</a:t>
            </a:r>
          </a:p>
        </p:txBody>
      </p:sp>
      <p:sp>
        <p:nvSpPr>
          <p:cNvPr id="18" name="Nadpis 3">
            <a:extLst>
              <a:ext uri="{FF2B5EF4-FFF2-40B4-BE49-F238E27FC236}">
                <a16:creationId xmlns:a16="http://schemas.microsoft.com/office/drawing/2014/main" id="{58F1EE7F-D1A3-A647-D7F8-552C795D9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</p:spPr>
        <p:txBody>
          <a:bodyPr lIns="432000" anchor="ctr" anchorCtr="0">
            <a:noAutofit/>
          </a:bodyPr>
          <a:lstStyle/>
          <a:p>
            <a:pPr algn="ctr"/>
            <a:r>
              <a:rPr lang="cs-CZ" sz="3600" spc="-100" dirty="0"/>
              <a:t>Přehled poskytnutých dotací (2021 – 2025)</a:t>
            </a:r>
          </a:p>
        </p:txBody>
      </p:sp>
      <p:sp>
        <p:nvSpPr>
          <p:cNvPr id="8" name="Zástupný symbol pro číslo snímku 2">
            <a:extLst>
              <a:ext uri="{FF2B5EF4-FFF2-40B4-BE49-F238E27FC236}">
                <a16:creationId xmlns:a16="http://schemas.microsoft.com/office/drawing/2014/main" id="{A860AA7B-7BB9-428E-1744-A9385D265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720705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>
              <a:buFontTx/>
              <a:buChar char="•"/>
              <a:defRPr/>
            </a:pPr>
            <a:r>
              <a:rPr lang="cs-CZ" altLang="cs-CZ" sz="2400" dirty="0"/>
              <a:t>Projekt nesmí být fyzicky dokončen nebo plně proveden před předložením žádosti o dotaci</a:t>
            </a:r>
          </a:p>
          <a:p>
            <a:pPr>
              <a:buFontTx/>
              <a:buChar char="•"/>
              <a:defRPr/>
            </a:pPr>
            <a:endParaRPr lang="cs-CZ" altLang="cs-CZ" sz="2400" dirty="0"/>
          </a:p>
          <a:p>
            <a:pPr>
              <a:buFontTx/>
              <a:buChar char="•"/>
              <a:defRPr/>
            </a:pPr>
            <a:r>
              <a:rPr lang="cs-CZ" altLang="cs-CZ" sz="2400" dirty="0"/>
              <a:t>Koncepce řešení projektu </a:t>
            </a:r>
            <a:r>
              <a:rPr lang="cs-CZ" altLang="cs-CZ" sz="2400" dirty="0">
                <a:solidFill>
                  <a:srgbClr val="FF0000"/>
                </a:solidFill>
              </a:rPr>
              <a:t>je v souladu </a:t>
            </a:r>
            <a:r>
              <a:rPr lang="cs-CZ" altLang="cs-CZ" sz="2400" dirty="0"/>
              <a:t>s PRVKZK</a:t>
            </a:r>
          </a:p>
          <a:p>
            <a:pPr marL="0" indent="0">
              <a:buNone/>
              <a:defRPr/>
            </a:pPr>
            <a:endParaRPr lang="cs-CZ" altLang="cs-CZ" sz="2400" dirty="0"/>
          </a:p>
          <a:p>
            <a:pPr>
              <a:buFontTx/>
              <a:buChar char="•"/>
              <a:defRPr/>
            </a:pPr>
            <a:r>
              <a:rPr lang="cs-CZ" altLang="cs-CZ" sz="2400" dirty="0"/>
              <a:t>Údaje v žádosti musí být v souladu s relevantními doklady příloh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Podmínky přijatelnosti DT1 a DT2</a:t>
            </a:r>
          </a:p>
        </p:txBody>
      </p:sp>
    </p:spTree>
    <p:extLst>
      <p:ext uri="{BB962C8B-B14F-4D97-AF65-F5344CB8AC3E}">
        <p14:creationId xmlns:p14="http://schemas.microsoft.com/office/powerpoint/2010/main" val="2052775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D21DD6-1D19-C646-8A9D-40DF9E8A5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671078"/>
          </a:xfrm>
        </p:spPr>
        <p:txBody>
          <a:bodyPr>
            <a:normAutofit fontScale="90000"/>
          </a:bodyPr>
          <a:lstStyle/>
          <a:p>
            <a:r>
              <a:rPr lang="cs-CZ" altLang="cs-CZ" sz="4900" dirty="0">
                <a:latin typeface="+mj-lt"/>
              </a:rPr>
              <a:t>Dotační titul 1</a:t>
            </a:r>
            <a:br>
              <a:rPr lang="cs-CZ" altLang="cs-CZ" sz="4900" dirty="0">
                <a:latin typeface="+mj-lt"/>
              </a:rPr>
            </a:br>
            <a:br>
              <a:rPr lang="cs-CZ" altLang="cs-CZ" sz="4900" dirty="0">
                <a:latin typeface="+mj-lt"/>
              </a:rPr>
            </a:br>
            <a:r>
              <a:rPr lang="cs-CZ" altLang="cs-CZ" sz="49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Zásobování pitnou vodou, odvedení a čištění odpadních vod</a:t>
            </a:r>
            <a:r>
              <a:rPr lang="cs-CZ" altLang="cs-CZ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uton Normal CE" panose="02000506080000020004" pitchFamily="2" charset="0"/>
              </a:rPr>
              <a:t> </a:t>
            </a:r>
            <a:endParaRPr lang="cs-CZ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377" y="382555"/>
            <a:ext cx="5747252" cy="609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767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A) Výstavba a rozšíření veřejných vodovodů</a:t>
            </a:r>
            <a:r>
              <a:rPr lang="cs-CZ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400" dirty="0"/>
              <a:t>a souvisejících </a:t>
            </a: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vodárenských objektů </a:t>
            </a:r>
            <a:r>
              <a:rPr lang="cs-CZ" sz="2400" dirty="0"/>
              <a:t>pro stávající zástavbu.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B) Vybudování zdroje pitné vody</a:t>
            </a:r>
            <a:r>
              <a:rPr lang="cs-CZ" sz="2400" dirty="0"/>
              <a:t>, výstavba </a:t>
            </a: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zařízení ke zkvalitnění technologie úpravy vody</a:t>
            </a:r>
            <a:r>
              <a:rPr lang="cs-CZ" sz="2400" dirty="0"/>
              <a:t>, včetně její akumulace.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C) Vybudování </a:t>
            </a: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zařízení pro zajištění dostatečných tlakových poměrů</a:t>
            </a:r>
            <a:r>
              <a:rPr lang="cs-CZ" sz="2400" dirty="0"/>
              <a:t> ve vodovodní síti.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7030A0"/>
                </a:solidFill>
              </a:rPr>
              <a:t>D) Výstavba kanalizace </a:t>
            </a:r>
            <a:r>
              <a:rPr lang="cs-CZ" sz="2400" dirty="0"/>
              <a:t>pro stávající zástavbu, za předpokladu jejího zaústění do kanalizace ukončené stávající kapacitně vyhovující ČOV.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7030A0"/>
                </a:solidFill>
              </a:rPr>
              <a:t>E) Výstavba kanalizace propojující stávající volné výustě</a:t>
            </a:r>
            <a:r>
              <a:rPr lang="cs-CZ" sz="2400" b="1" dirty="0"/>
              <a:t> </a:t>
            </a:r>
            <a:r>
              <a:rPr lang="cs-CZ" sz="2400" dirty="0"/>
              <a:t>za předpokladu, že odpadní vody budou odváděny a čištěny na stávající kapacitně vyhovující ČOV.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7030A0"/>
                </a:solidFill>
              </a:rPr>
              <a:t>F) Výstavba kanalizace současně s ČOV </a:t>
            </a:r>
            <a:r>
              <a:rPr lang="cs-CZ" sz="2400" dirty="0"/>
              <a:t>v obcích, kde tato infrastruktura doposud není.</a:t>
            </a:r>
            <a:endParaRPr lang="cs-CZ" sz="2400" b="1" dirty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chemeClr val="accent5">
                    <a:lumMod val="75000"/>
                  </a:schemeClr>
                </a:solidFill>
              </a:rPr>
              <a:t>G) Výstavba ČOV</a:t>
            </a:r>
            <a:r>
              <a:rPr lang="cs-CZ" sz="24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chemeClr val="accent5">
                    <a:lumMod val="75000"/>
                  </a:schemeClr>
                </a:solidFill>
              </a:rPr>
              <a:t>H) Intenzifikace stávající ČOV.</a:t>
            </a:r>
            <a:endParaRPr lang="cs-CZ" sz="2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FF0000"/>
                </a:solidFill>
              </a:rPr>
              <a:t>I)</a:t>
            </a:r>
            <a:r>
              <a:rPr lang="cs-CZ" sz="2400" dirty="0">
                <a:solidFill>
                  <a:srgbClr val="FF0000"/>
                </a:solidFill>
              </a:rPr>
              <a:t> Rozšíření stávající ČOV v případě, že současně dojde k připojení obyvatel podchycením </a:t>
            </a:r>
            <a:r>
              <a:rPr lang="cs-CZ" sz="2400" dirty="0"/>
              <a:t>stávajících volných výustí či výstavbou nových kanalizací.)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FF0000"/>
                </a:solidFill>
              </a:rPr>
              <a:t>J) Obnova vodohospodářské infrastruktury.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2400" dirty="0">
              <a:solidFill>
                <a:srgbClr val="FF0000"/>
              </a:solidFill>
            </a:endParaRPr>
          </a:p>
          <a:p>
            <a:pPr marL="0" indent="0">
              <a:defRPr/>
            </a:pPr>
            <a:endParaRPr lang="cs-CZ" sz="2400" dirty="0"/>
          </a:p>
          <a:p>
            <a:pPr marL="0" indent="0" algn="ctr">
              <a:buNone/>
              <a:defRPr/>
            </a:pPr>
            <a:r>
              <a:rPr lang="cs-CZ" sz="2400" b="1" dirty="0">
                <a:solidFill>
                  <a:srgbClr val="FF6600"/>
                </a:solidFill>
              </a:rPr>
              <a:t>AKTIVITY</a:t>
            </a:r>
            <a:r>
              <a:rPr lang="cs-CZ" sz="2400" b="1" u="sng" dirty="0">
                <a:solidFill>
                  <a:srgbClr val="FF6600"/>
                </a:solidFill>
              </a:rPr>
              <a:t> LZE </a:t>
            </a:r>
            <a:r>
              <a:rPr lang="cs-CZ" sz="2400" b="1" dirty="0">
                <a:solidFill>
                  <a:srgbClr val="FF6600"/>
                </a:solidFill>
              </a:rPr>
              <a:t>V RÁMCI ŽÁDOSTI KOMBINOVAT 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pPr algn="ctr"/>
            <a:r>
              <a:rPr lang="cs-CZ" sz="3600" dirty="0"/>
              <a:t>Aktivity</a:t>
            </a:r>
          </a:p>
        </p:txBody>
      </p:sp>
    </p:spTree>
    <p:extLst>
      <p:ext uri="{BB962C8B-B14F-4D97-AF65-F5344CB8AC3E}">
        <p14:creationId xmlns:p14="http://schemas.microsoft.com/office/powerpoint/2010/main" val="323462959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zentace_KUZK_vzor_Arial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3366</TotalTime>
  <Words>2140</Words>
  <Application>Microsoft Office PowerPoint</Application>
  <PresentationFormat>Širokoúhlá obrazovka</PresentationFormat>
  <Paragraphs>278</Paragraphs>
  <Slides>24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24</vt:i4>
      </vt:variant>
    </vt:vector>
  </HeadingPairs>
  <TitlesOfParts>
    <vt:vector size="32" baseType="lpstr">
      <vt:lpstr>Arial</vt:lpstr>
      <vt:lpstr>Arial Black</vt:lpstr>
      <vt:lpstr>Calibri</vt:lpstr>
      <vt:lpstr>Degular</vt:lpstr>
      <vt:lpstr>Teuton Normal CE</vt:lpstr>
      <vt:lpstr>Wingdings</vt:lpstr>
      <vt:lpstr>Motiv Office</vt:lpstr>
      <vt:lpstr>Prezentace_KUZK_vzor_Arial</vt:lpstr>
      <vt:lpstr>Podpora vodohospodářské infrastruktury</vt:lpstr>
      <vt:lpstr>Žadatelé a žádost</vt:lpstr>
      <vt:lpstr>Žadatelé a žádost</vt:lpstr>
      <vt:lpstr>Na co lze žádat</vt:lpstr>
      <vt:lpstr>Alokace a příjem žádosti</vt:lpstr>
      <vt:lpstr>Přehled poskytnutých dotací (2021 – 2025)</vt:lpstr>
      <vt:lpstr>Podmínky přijatelnosti DT1 a DT2</vt:lpstr>
      <vt:lpstr>Dotační titul 1  Zásobování pitnou vodou, odvedení a čištění odpadních vod </vt:lpstr>
      <vt:lpstr>Aktivity</vt:lpstr>
      <vt:lpstr>Parametry dotace</vt:lpstr>
      <vt:lpstr>Způsobilé výdaje – na co lze žádat </vt:lpstr>
      <vt:lpstr>Nezpůsobilé výdaje – na co nelze žádat </vt:lpstr>
      <vt:lpstr>Povinné přílohy </vt:lpstr>
      <vt:lpstr>Dotační titul 2  Spolufinancování projektů vodohospodářské infrastruktury podpořených z jiných dotačních zdrojů</vt:lpstr>
      <vt:lpstr>Aktivity</vt:lpstr>
      <vt:lpstr>Parametry dotace</vt:lpstr>
      <vt:lpstr>Nezpůsobilé výdaje </vt:lpstr>
      <vt:lpstr>Povinné přílohy</vt:lpstr>
      <vt:lpstr>Formulář žádosti pro celý Program </vt:lpstr>
      <vt:lpstr>Kdy budete informování o poskytnutí či neposkytnutí dotace </vt:lpstr>
      <vt:lpstr>Nejčastější chyby při zpracovávání žádostí – I. </vt:lpstr>
      <vt:lpstr>Nejčastější chyby při zpracovávání žádostí – II. </vt:lpstr>
      <vt:lpstr>Ukázka fotografie</vt:lpstr>
      <vt:lpstr>Děkujeme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Botek Ladislav</cp:lastModifiedBy>
  <cp:revision>49</cp:revision>
  <dcterms:created xsi:type="dcterms:W3CDTF">2021-08-21T22:30:26Z</dcterms:created>
  <dcterms:modified xsi:type="dcterms:W3CDTF">2026-01-07T09:43:57Z</dcterms:modified>
</cp:coreProperties>
</file>