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2" r:id="rId2"/>
    <p:sldId id="266" r:id="rId3"/>
    <p:sldId id="259" r:id="rId4"/>
    <p:sldId id="261" r:id="rId5"/>
    <p:sldId id="267" r:id="rId6"/>
    <p:sldId id="268" r:id="rId7"/>
    <p:sldId id="269" r:id="rId8"/>
    <p:sldId id="271" r:id="rId9"/>
    <p:sldId id="270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1C765-6AAD-4AD2-9369-3114F108C632}" v="37" dt="2026-01-06T13:16:20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šinová Kamila" userId="e7ff1725-a3c9-49ba-912b-df07dbcbc11a" providerId="ADAL" clId="{6DE2D19F-3DE8-429F-AF07-6D734B6ED15A}"/>
    <pc:docChg chg="undo redo custSel addSld delSld modSld sldOrd">
      <pc:chgData name="Vašinová Kamila" userId="e7ff1725-a3c9-49ba-912b-df07dbcbc11a" providerId="ADAL" clId="{6DE2D19F-3DE8-429F-AF07-6D734B6ED15A}" dt="2026-01-06T14:59:37.996" v="1276" actId="20577"/>
      <pc:docMkLst>
        <pc:docMk/>
      </pc:docMkLst>
      <pc:sldChg chg="modSp del mod">
        <pc:chgData name="Vašinová Kamila" userId="e7ff1725-a3c9-49ba-912b-df07dbcbc11a" providerId="ADAL" clId="{6DE2D19F-3DE8-429F-AF07-6D734B6ED15A}" dt="2026-01-06T12:33:30.608" v="980" actId="47"/>
        <pc:sldMkLst>
          <pc:docMk/>
          <pc:sldMk cId="2134653494" sldId="256"/>
        </pc:sldMkLst>
        <pc:spChg chg="mod">
          <ac:chgData name="Vašinová Kamila" userId="e7ff1725-a3c9-49ba-912b-df07dbcbc11a" providerId="ADAL" clId="{6DE2D19F-3DE8-429F-AF07-6D734B6ED15A}" dt="2026-01-06T11:29:09.740" v="19" actId="113"/>
          <ac:spMkLst>
            <pc:docMk/>
            <pc:sldMk cId="2134653494" sldId="256"/>
            <ac:spMk id="2" creationId="{6A464F62-C66D-7747-AE1D-B98617324826}"/>
          </ac:spMkLst>
        </pc:spChg>
        <pc:spChg chg="mod">
          <ac:chgData name="Vašinová Kamila" userId="e7ff1725-a3c9-49ba-912b-df07dbcbc11a" providerId="ADAL" clId="{6DE2D19F-3DE8-429F-AF07-6D734B6ED15A}" dt="2026-01-06T11:29:16.900" v="20" actId="1076"/>
          <ac:spMkLst>
            <pc:docMk/>
            <pc:sldMk cId="2134653494" sldId="256"/>
            <ac:spMk id="3" creationId="{A470C84C-FA25-4B48-8EA5-40D03BC15649}"/>
          </ac:spMkLst>
        </pc:spChg>
      </pc:sldChg>
      <pc:sldChg chg="modSp del mod">
        <pc:chgData name="Vašinová Kamila" userId="e7ff1725-a3c9-49ba-912b-df07dbcbc11a" providerId="ADAL" clId="{6DE2D19F-3DE8-429F-AF07-6D734B6ED15A}" dt="2026-01-06T11:29:00.607" v="17" actId="2696"/>
        <pc:sldMkLst>
          <pc:docMk/>
          <pc:sldMk cId="1701272261" sldId="257"/>
        </pc:sldMkLst>
        <pc:spChg chg="mod">
          <ac:chgData name="Vašinová Kamila" userId="e7ff1725-a3c9-49ba-912b-df07dbcbc11a" providerId="ADAL" clId="{6DE2D19F-3DE8-429F-AF07-6D734B6ED15A}" dt="2026-01-06T11:28:43.605" v="2" actId="27636"/>
          <ac:spMkLst>
            <pc:docMk/>
            <pc:sldMk cId="1701272261" sldId="257"/>
            <ac:spMk id="4" creationId="{1B37A1BB-E573-BE45-B73F-5CCF5CD016E5}"/>
          </ac:spMkLst>
        </pc:spChg>
      </pc:sldChg>
      <pc:sldChg chg="del">
        <pc:chgData name="Vašinová Kamila" userId="e7ff1725-a3c9-49ba-912b-df07dbcbc11a" providerId="ADAL" clId="{6DE2D19F-3DE8-429F-AF07-6D734B6ED15A}" dt="2026-01-06T11:29:02.540" v="18" actId="2696"/>
        <pc:sldMkLst>
          <pc:docMk/>
          <pc:sldMk cId="2843767333" sldId="258"/>
        </pc:sldMkLst>
      </pc:sldChg>
      <pc:sldChg chg="modSp mod">
        <pc:chgData name="Vašinová Kamila" userId="e7ff1725-a3c9-49ba-912b-df07dbcbc11a" providerId="ADAL" clId="{6DE2D19F-3DE8-429F-AF07-6D734B6ED15A}" dt="2026-01-06T13:25:59.832" v="1275" actId="1076"/>
        <pc:sldMkLst>
          <pc:docMk/>
          <pc:sldMk cId="4193525154" sldId="259"/>
        </pc:sldMkLst>
        <pc:spChg chg="mod">
          <ac:chgData name="Vašinová Kamila" userId="e7ff1725-a3c9-49ba-912b-df07dbcbc11a" providerId="ADAL" clId="{6DE2D19F-3DE8-429F-AF07-6D734B6ED15A}" dt="2026-01-06T11:52:16.963" v="596" actId="403"/>
          <ac:spMkLst>
            <pc:docMk/>
            <pc:sldMk cId="4193525154" sldId="259"/>
            <ac:spMk id="2" creationId="{AE9F03A2-F4C6-C54A-A5C4-2CF1BB5DB16E}"/>
          </ac:spMkLst>
        </pc:spChg>
        <pc:spChg chg="mod">
          <ac:chgData name="Vašinová Kamila" userId="e7ff1725-a3c9-49ba-912b-df07dbcbc11a" providerId="ADAL" clId="{6DE2D19F-3DE8-429F-AF07-6D734B6ED15A}" dt="2026-01-06T13:25:59.832" v="1275" actId="1076"/>
          <ac:spMkLst>
            <pc:docMk/>
            <pc:sldMk cId="4193525154" sldId="259"/>
            <ac:spMk id="4" creationId="{46D7CB40-7719-2548-8D11-9EEE490D01D8}"/>
          </ac:spMkLst>
        </pc:spChg>
      </pc:sldChg>
      <pc:sldChg chg="addSp delSp modSp mod">
        <pc:chgData name="Vašinová Kamila" userId="e7ff1725-a3c9-49ba-912b-df07dbcbc11a" providerId="ADAL" clId="{6DE2D19F-3DE8-429F-AF07-6D734B6ED15A}" dt="2026-01-06T12:12:32.237" v="725" actId="1582"/>
        <pc:sldMkLst>
          <pc:docMk/>
          <pc:sldMk cId="1308633698" sldId="261"/>
        </pc:sldMkLst>
        <pc:spChg chg="del mod">
          <ac:chgData name="Vašinová Kamila" userId="e7ff1725-a3c9-49ba-912b-df07dbcbc11a" providerId="ADAL" clId="{6DE2D19F-3DE8-429F-AF07-6D734B6ED15A}" dt="2026-01-06T11:58:08.266" v="640" actId="478"/>
          <ac:spMkLst>
            <pc:docMk/>
            <pc:sldMk cId="1308633698" sldId="261"/>
            <ac:spMk id="2" creationId="{AE9F03A2-F4C6-C54A-A5C4-2CF1BB5DB16E}"/>
          </ac:spMkLst>
        </pc:spChg>
        <pc:spChg chg="del">
          <ac:chgData name="Vašinová Kamila" userId="e7ff1725-a3c9-49ba-912b-df07dbcbc11a" providerId="ADAL" clId="{6DE2D19F-3DE8-429F-AF07-6D734B6ED15A}" dt="2026-01-06T11:58:15.679" v="642" actId="478"/>
          <ac:spMkLst>
            <pc:docMk/>
            <pc:sldMk cId="1308633698" sldId="261"/>
            <ac:spMk id="3" creationId="{5D18E066-3F9F-2044-B29B-FE59BAB4EADB}"/>
          </ac:spMkLst>
        </pc:spChg>
        <pc:spChg chg="mod">
          <ac:chgData name="Vašinová Kamila" userId="e7ff1725-a3c9-49ba-912b-df07dbcbc11a" providerId="ADAL" clId="{6DE2D19F-3DE8-429F-AF07-6D734B6ED15A}" dt="2026-01-06T11:59:48.948" v="646" actId="1076"/>
          <ac:spMkLst>
            <pc:docMk/>
            <pc:sldMk cId="1308633698" sldId="261"/>
            <ac:spMk id="4" creationId="{46D7CB40-7719-2548-8D11-9EEE490D01D8}"/>
          </ac:spMkLst>
        </pc:spChg>
        <pc:spChg chg="add del mod">
          <ac:chgData name="Vašinová Kamila" userId="e7ff1725-a3c9-49ba-912b-df07dbcbc11a" providerId="ADAL" clId="{6DE2D19F-3DE8-429F-AF07-6D734B6ED15A}" dt="2026-01-06T11:58:10.287" v="641" actId="478"/>
          <ac:spMkLst>
            <pc:docMk/>
            <pc:sldMk cId="1308633698" sldId="261"/>
            <ac:spMk id="6" creationId="{A101E2EC-0F07-317B-07DB-7EFDF395944C}"/>
          </ac:spMkLst>
        </pc:spChg>
        <pc:spChg chg="add del">
          <ac:chgData name="Vašinová Kamila" userId="e7ff1725-a3c9-49ba-912b-df07dbcbc11a" providerId="ADAL" clId="{6DE2D19F-3DE8-429F-AF07-6D734B6ED15A}" dt="2026-01-06T12:00:35.920" v="650" actId="11529"/>
          <ac:spMkLst>
            <pc:docMk/>
            <pc:sldMk cId="1308633698" sldId="261"/>
            <ac:spMk id="9" creationId="{8C503EE7-ECA9-7214-1327-88ADBE7CEB40}"/>
          </ac:spMkLst>
        </pc:spChg>
        <pc:spChg chg="add mod">
          <ac:chgData name="Vašinová Kamila" userId="e7ff1725-a3c9-49ba-912b-df07dbcbc11a" providerId="ADAL" clId="{6DE2D19F-3DE8-429F-AF07-6D734B6ED15A}" dt="2026-01-06T12:06:12.431" v="660" actId="14100"/>
          <ac:spMkLst>
            <pc:docMk/>
            <pc:sldMk cId="1308633698" sldId="261"/>
            <ac:spMk id="10" creationId="{95F94F3C-7D59-39A1-70D3-E6E9329A9CC4}"/>
          </ac:spMkLst>
        </pc:spChg>
        <pc:picChg chg="add mod">
          <ac:chgData name="Vašinová Kamila" userId="e7ff1725-a3c9-49ba-912b-df07dbcbc11a" providerId="ADAL" clId="{6DE2D19F-3DE8-429F-AF07-6D734B6ED15A}" dt="2026-01-06T12:00:00.639" v="648" actId="1076"/>
          <ac:picMkLst>
            <pc:docMk/>
            <pc:sldMk cId="1308633698" sldId="261"/>
            <ac:picMk id="8" creationId="{1A1B1DC2-2FA1-B11B-33CA-E605B7980CBF}"/>
          </ac:picMkLst>
        </pc:picChg>
        <pc:cxnChg chg="add mod">
          <ac:chgData name="Vašinová Kamila" userId="e7ff1725-a3c9-49ba-912b-df07dbcbc11a" providerId="ADAL" clId="{6DE2D19F-3DE8-429F-AF07-6D734B6ED15A}" dt="2026-01-06T12:12:32.237" v="725" actId="1582"/>
          <ac:cxnSpMkLst>
            <pc:docMk/>
            <pc:sldMk cId="1308633698" sldId="261"/>
            <ac:cxnSpMk id="12" creationId="{FB17D971-A121-327A-8062-9D0B0F4EA768}"/>
          </ac:cxnSpMkLst>
        </pc:cxnChg>
      </pc:sldChg>
      <pc:sldChg chg="del">
        <pc:chgData name="Vašinová Kamila" userId="e7ff1725-a3c9-49ba-912b-df07dbcbc11a" providerId="ADAL" clId="{6DE2D19F-3DE8-429F-AF07-6D734B6ED15A}" dt="2026-01-06T12:12:50.606" v="730" actId="47"/>
        <pc:sldMkLst>
          <pc:docMk/>
          <pc:sldMk cId="3911368564" sldId="263"/>
        </pc:sldMkLst>
      </pc:sldChg>
      <pc:sldChg chg="addSp delSp modSp del mod">
        <pc:chgData name="Vašinová Kamila" userId="e7ff1725-a3c9-49ba-912b-df07dbcbc11a" providerId="ADAL" clId="{6DE2D19F-3DE8-429F-AF07-6D734B6ED15A}" dt="2026-01-06T12:12:49.125" v="729" actId="47"/>
        <pc:sldMkLst>
          <pc:docMk/>
          <pc:sldMk cId="574807206" sldId="265"/>
        </pc:sldMkLst>
        <pc:spChg chg="del mod">
          <ac:chgData name="Vašinová Kamila" userId="e7ff1725-a3c9-49ba-912b-df07dbcbc11a" providerId="ADAL" clId="{6DE2D19F-3DE8-429F-AF07-6D734B6ED15A}" dt="2026-01-06T12:12:42.824" v="727" actId="478"/>
          <ac:spMkLst>
            <pc:docMk/>
            <pc:sldMk cId="574807206" sldId="265"/>
            <ac:spMk id="4" creationId="{0BB1690C-AAC7-F342-88F3-6582FEDBB0FE}"/>
          </ac:spMkLst>
        </pc:spChg>
        <pc:spChg chg="add mod">
          <ac:chgData name="Vašinová Kamila" userId="e7ff1725-a3c9-49ba-912b-df07dbcbc11a" providerId="ADAL" clId="{6DE2D19F-3DE8-429F-AF07-6D734B6ED15A}" dt="2026-01-06T12:12:42.824" v="727" actId="478"/>
          <ac:spMkLst>
            <pc:docMk/>
            <pc:sldMk cId="574807206" sldId="265"/>
            <ac:spMk id="7" creationId="{91D090D0-C33F-1EF4-2939-D2FDAD948C7D}"/>
          </ac:spMkLst>
        </pc:spChg>
      </pc:sldChg>
      <pc:sldChg chg="modSp new mod">
        <pc:chgData name="Vašinová Kamila" userId="e7ff1725-a3c9-49ba-912b-df07dbcbc11a" providerId="ADAL" clId="{6DE2D19F-3DE8-429F-AF07-6D734B6ED15A}" dt="2026-01-06T13:25:38.582" v="1247" actId="20577"/>
        <pc:sldMkLst>
          <pc:docMk/>
          <pc:sldMk cId="622501116" sldId="266"/>
        </pc:sldMkLst>
        <pc:spChg chg="mod">
          <ac:chgData name="Vašinová Kamila" userId="e7ff1725-a3c9-49ba-912b-df07dbcbc11a" providerId="ADAL" clId="{6DE2D19F-3DE8-429F-AF07-6D734B6ED15A}" dt="2026-01-06T13:25:38.582" v="1247" actId="20577"/>
          <ac:spMkLst>
            <pc:docMk/>
            <pc:sldMk cId="622501116" sldId="266"/>
            <ac:spMk id="2" creationId="{8362D687-7080-5BE6-6643-B196CB3672C3}"/>
          </ac:spMkLst>
        </pc:spChg>
        <pc:spChg chg="mod">
          <ac:chgData name="Vašinová Kamila" userId="e7ff1725-a3c9-49ba-912b-df07dbcbc11a" providerId="ADAL" clId="{6DE2D19F-3DE8-429F-AF07-6D734B6ED15A}" dt="2026-01-06T11:39:13.370" v="144"/>
          <ac:spMkLst>
            <pc:docMk/>
            <pc:sldMk cId="622501116" sldId="266"/>
            <ac:spMk id="4" creationId="{31608FE0-D799-7F82-BF6A-F06D36CA8DA5}"/>
          </ac:spMkLst>
        </pc:spChg>
      </pc:sldChg>
      <pc:sldChg chg="addSp delSp modSp add mod">
        <pc:chgData name="Vašinová Kamila" userId="e7ff1725-a3c9-49ba-912b-df07dbcbc11a" providerId="ADAL" clId="{6DE2D19F-3DE8-429F-AF07-6D734B6ED15A}" dt="2026-01-06T12:15:20.382" v="743" actId="1076"/>
        <pc:sldMkLst>
          <pc:docMk/>
          <pc:sldMk cId="663457613" sldId="267"/>
        </pc:sldMkLst>
        <pc:spChg chg="del">
          <ac:chgData name="Vašinová Kamila" userId="e7ff1725-a3c9-49ba-912b-df07dbcbc11a" providerId="ADAL" clId="{6DE2D19F-3DE8-429F-AF07-6D734B6ED15A}" dt="2026-01-06T12:10:17.304" v="698" actId="21"/>
          <ac:spMkLst>
            <pc:docMk/>
            <pc:sldMk cId="663457613" sldId="267"/>
            <ac:spMk id="4" creationId="{7F7BA636-3EC3-0F12-28AF-3B890F802818}"/>
          </ac:spMkLst>
        </pc:spChg>
        <pc:spChg chg="add del mod">
          <ac:chgData name="Vašinová Kamila" userId="e7ff1725-a3c9-49ba-912b-df07dbcbc11a" providerId="ADAL" clId="{6DE2D19F-3DE8-429F-AF07-6D734B6ED15A}" dt="2026-01-06T12:07:46.802" v="676" actId="11529"/>
          <ac:spMkLst>
            <pc:docMk/>
            <pc:sldMk cId="663457613" sldId="267"/>
            <ac:spMk id="5" creationId="{E82B1F56-1DD8-E250-05B3-1EF3F27BAA2D}"/>
          </ac:spMkLst>
        </pc:spChg>
        <pc:spChg chg="add mod">
          <ac:chgData name="Vašinová Kamila" userId="e7ff1725-a3c9-49ba-912b-df07dbcbc11a" providerId="ADAL" clId="{6DE2D19F-3DE8-429F-AF07-6D734B6ED15A}" dt="2026-01-06T12:15:17.791" v="742" actId="1076"/>
          <ac:spMkLst>
            <pc:docMk/>
            <pc:sldMk cId="663457613" sldId="267"/>
            <ac:spMk id="6" creationId="{328F2F00-1386-0021-5127-F2E60832E143}"/>
          </ac:spMkLst>
        </pc:spChg>
        <pc:spChg chg="del">
          <ac:chgData name="Vašinová Kamila" userId="e7ff1725-a3c9-49ba-912b-df07dbcbc11a" providerId="ADAL" clId="{6DE2D19F-3DE8-429F-AF07-6D734B6ED15A}" dt="2026-01-06T12:07:26.798" v="670" actId="478"/>
          <ac:spMkLst>
            <pc:docMk/>
            <pc:sldMk cId="663457613" sldId="267"/>
            <ac:spMk id="10" creationId="{592E433C-E532-A559-E1D9-D18960775D78}"/>
          </ac:spMkLst>
        </pc:spChg>
        <pc:spChg chg="add del mod">
          <ac:chgData name="Vašinová Kamila" userId="e7ff1725-a3c9-49ba-912b-df07dbcbc11a" providerId="ADAL" clId="{6DE2D19F-3DE8-429F-AF07-6D734B6ED15A}" dt="2026-01-06T12:10:20.902" v="699" actId="478"/>
          <ac:spMkLst>
            <pc:docMk/>
            <pc:sldMk cId="663457613" sldId="267"/>
            <ac:spMk id="13" creationId="{69240E4C-08FD-17D0-BB2C-75E02838BA02}"/>
          </ac:spMkLst>
        </pc:spChg>
        <pc:picChg chg="add mod">
          <ac:chgData name="Vašinová Kamila" userId="e7ff1725-a3c9-49ba-912b-df07dbcbc11a" providerId="ADAL" clId="{6DE2D19F-3DE8-429F-AF07-6D734B6ED15A}" dt="2026-01-06T12:15:14.551" v="741" actId="14100"/>
          <ac:picMkLst>
            <pc:docMk/>
            <pc:sldMk cId="663457613" sldId="267"/>
            <ac:picMk id="3" creationId="{90E1BB62-0477-CCB9-9E30-41FBAFF2C850}"/>
          </ac:picMkLst>
        </pc:picChg>
        <pc:picChg chg="del">
          <ac:chgData name="Vašinová Kamila" userId="e7ff1725-a3c9-49ba-912b-df07dbcbc11a" providerId="ADAL" clId="{6DE2D19F-3DE8-429F-AF07-6D734B6ED15A}" dt="2026-01-06T12:06:53.039" v="666" actId="478"/>
          <ac:picMkLst>
            <pc:docMk/>
            <pc:sldMk cId="663457613" sldId="267"/>
            <ac:picMk id="8" creationId="{F817AF22-0129-96B9-A9A8-4B4074776F36}"/>
          </ac:picMkLst>
        </pc:picChg>
        <pc:cxnChg chg="add mod">
          <ac:chgData name="Vašinová Kamila" userId="e7ff1725-a3c9-49ba-912b-df07dbcbc11a" providerId="ADAL" clId="{6DE2D19F-3DE8-429F-AF07-6D734B6ED15A}" dt="2026-01-06T12:15:20.382" v="743" actId="1076"/>
          <ac:cxnSpMkLst>
            <pc:docMk/>
            <pc:sldMk cId="663457613" sldId="267"/>
            <ac:cxnSpMk id="7" creationId="{B3B8BF93-2961-8B51-1FFA-562D15ACDC90}"/>
          </ac:cxnSpMkLst>
        </pc:cxnChg>
        <pc:cxnChg chg="del">
          <ac:chgData name="Vašinová Kamila" userId="e7ff1725-a3c9-49ba-912b-df07dbcbc11a" providerId="ADAL" clId="{6DE2D19F-3DE8-429F-AF07-6D734B6ED15A}" dt="2026-01-06T12:07:27.462" v="671" actId="478"/>
          <ac:cxnSpMkLst>
            <pc:docMk/>
            <pc:sldMk cId="663457613" sldId="267"/>
            <ac:cxnSpMk id="12" creationId="{CD72BFF2-63AB-533A-D531-D892A814C293}"/>
          </ac:cxnSpMkLst>
        </pc:cxnChg>
      </pc:sldChg>
      <pc:sldChg chg="addSp delSp modSp add mod">
        <pc:chgData name="Vašinová Kamila" userId="e7ff1725-a3c9-49ba-912b-df07dbcbc11a" providerId="ADAL" clId="{6DE2D19F-3DE8-429F-AF07-6D734B6ED15A}" dt="2026-01-06T12:46:28.736" v="1163" actId="14100"/>
        <pc:sldMkLst>
          <pc:docMk/>
          <pc:sldMk cId="1240327473" sldId="268"/>
        </pc:sldMkLst>
        <pc:spChg chg="del">
          <ac:chgData name="Vašinová Kamila" userId="e7ff1725-a3c9-49ba-912b-df07dbcbc11a" providerId="ADAL" clId="{6DE2D19F-3DE8-429F-AF07-6D734B6ED15A}" dt="2026-01-06T12:10:46.074" v="704" actId="478"/>
          <ac:spMkLst>
            <pc:docMk/>
            <pc:sldMk cId="1240327473" sldId="268"/>
            <ac:spMk id="4" creationId="{C476D78F-4AD9-C7D5-1CFC-2429E5366454}"/>
          </ac:spMkLst>
        </pc:spChg>
        <pc:spChg chg="del">
          <ac:chgData name="Vašinová Kamila" userId="e7ff1725-a3c9-49ba-912b-df07dbcbc11a" providerId="ADAL" clId="{6DE2D19F-3DE8-429F-AF07-6D734B6ED15A}" dt="2026-01-06T12:09:09.360" v="693" actId="478"/>
          <ac:spMkLst>
            <pc:docMk/>
            <pc:sldMk cId="1240327473" sldId="268"/>
            <ac:spMk id="6" creationId="{99D06E0F-B8AD-D1FA-DBD6-51B7513E88DC}"/>
          </ac:spMkLst>
        </pc:spChg>
        <pc:spChg chg="add del mod">
          <ac:chgData name="Vašinová Kamila" userId="e7ff1725-a3c9-49ba-912b-df07dbcbc11a" providerId="ADAL" clId="{6DE2D19F-3DE8-429F-AF07-6D734B6ED15A}" dt="2026-01-06T12:10:47.950" v="705" actId="478"/>
          <ac:spMkLst>
            <pc:docMk/>
            <pc:sldMk cId="1240327473" sldId="268"/>
            <ac:spMk id="9" creationId="{F8C8D339-C4B0-220B-50C1-3147750A3172}"/>
          </ac:spMkLst>
        </pc:spChg>
        <pc:spChg chg="add mod ord">
          <ac:chgData name="Vašinová Kamila" userId="e7ff1725-a3c9-49ba-912b-df07dbcbc11a" providerId="ADAL" clId="{6DE2D19F-3DE8-429F-AF07-6D734B6ED15A}" dt="2026-01-06T12:46:27.617" v="1160" actId="166"/>
          <ac:spMkLst>
            <pc:docMk/>
            <pc:sldMk cId="1240327473" sldId="268"/>
            <ac:spMk id="10" creationId="{14F106A8-FC95-6BF7-1C82-286B87A2F2D7}"/>
          </ac:spMkLst>
        </pc:spChg>
        <pc:picChg chg="del">
          <ac:chgData name="Vašinová Kamila" userId="e7ff1725-a3c9-49ba-912b-df07dbcbc11a" providerId="ADAL" clId="{6DE2D19F-3DE8-429F-AF07-6D734B6ED15A}" dt="2026-01-06T12:09:12.847" v="695" actId="478"/>
          <ac:picMkLst>
            <pc:docMk/>
            <pc:sldMk cId="1240327473" sldId="268"/>
            <ac:picMk id="3" creationId="{EB0DC994-F7C0-CF93-C47B-D103B2F7B619}"/>
          </ac:picMkLst>
        </pc:picChg>
        <pc:picChg chg="add del mod">
          <ac:chgData name="Vašinová Kamila" userId="e7ff1725-a3c9-49ba-912b-df07dbcbc11a" providerId="ADAL" clId="{6DE2D19F-3DE8-429F-AF07-6D734B6ED15A}" dt="2026-01-06T12:46:25.739" v="1155" actId="478"/>
          <ac:picMkLst>
            <pc:docMk/>
            <pc:sldMk cId="1240327473" sldId="268"/>
            <ac:picMk id="5" creationId="{3BF12784-DD81-753B-5E4D-2044CE861880}"/>
          </ac:picMkLst>
        </pc:picChg>
        <pc:picChg chg="add del mod">
          <ac:chgData name="Vašinová Kamila" userId="e7ff1725-a3c9-49ba-912b-df07dbcbc11a" providerId="ADAL" clId="{6DE2D19F-3DE8-429F-AF07-6D734B6ED15A}" dt="2026-01-06T12:46:28.736" v="1163" actId="14100"/>
          <ac:picMkLst>
            <pc:docMk/>
            <pc:sldMk cId="1240327473" sldId="268"/>
            <ac:picMk id="15" creationId="{FEA4152A-4754-88FB-1176-4E56DE24580E}"/>
          </ac:picMkLst>
        </pc:picChg>
        <pc:cxnChg chg="del">
          <ac:chgData name="Vašinová Kamila" userId="e7ff1725-a3c9-49ba-912b-df07dbcbc11a" providerId="ADAL" clId="{6DE2D19F-3DE8-429F-AF07-6D734B6ED15A}" dt="2026-01-06T12:09:10.870" v="694" actId="478"/>
          <ac:cxnSpMkLst>
            <pc:docMk/>
            <pc:sldMk cId="1240327473" sldId="268"/>
            <ac:cxnSpMk id="7" creationId="{7681B937-B7EF-C247-3913-A535CF571D16}"/>
          </ac:cxnSpMkLst>
        </pc:cxnChg>
        <pc:cxnChg chg="add mod ord">
          <ac:chgData name="Vašinová Kamila" userId="e7ff1725-a3c9-49ba-912b-df07dbcbc11a" providerId="ADAL" clId="{6DE2D19F-3DE8-429F-AF07-6D734B6ED15A}" dt="2026-01-06T12:46:27.075" v="1159" actId="166"/>
          <ac:cxnSpMkLst>
            <pc:docMk/>
            <pc:sldMk cId="1240327473" sldId="268"/>
            <ac:cxnSpMk id="11" creationId="{497DFCBB-37EC-F0D0-94FB-7FF4C7EB9201}"/>
          </ac:cxnSpMkLst>
        </pc:cxnChg>
      </pc:sldChg>
      <pc:sldChg chg="addSp delSp modSp add mod">
        <pc:chgData name="Vašinová Kamila" userId="e7ff1725-a3c9-49ba-912b-df07dbcbc11a" providerId="ADAL" clId="{6DE2D19F-3DE8-429F-AF07-6D734B6ED15A}" dt="2026-01-06T12:16:36.967" v="758" actId="14100"/>
        <pc:sldMkLst>
          <pc:docMk/>
          <pc:sldMk cId="2034418182" sldId="269"/>
        </pc:sldMkLst>
        <pc:spChg chg="add mod">
          <ac:chgData name="Vašinová Kamila" userId="e7ff1725-a3c9-49ba-912b-df07dbcbc11a" providerId="ADAL" clId="{6DE2D19F-3DE8-429F-AF07-6D734B6ED15A}" dt="2026-01-06T12:16:36.967" v="758" actId="14100"/>
          <ac:spMkLst>
            <pc:docMk/>
            <pc:sldMk cId="2034418182" sldId="269"/>
            <ac:spMk id="4" creationId="{8ACD27CA-B689-4B23-E742-5EABF901F537}"/>
          </ac:spMkLst>
        </pc:spChg>
        <pc:spChg chg="del">
          <ac:chgData name="Vašinová Kamila" userId="e7ff1725-a3c9-49ba-912b-df07dbcbc11a" providerId="ADAL" clId="{6DE2D19F-3DE8-429F-AF07-6D734B6ED15A}" dt="2026-01-06T12:12:54.369" v="732" actId="478"/>
          <ac:spMkLst>
            <pc:docMk/>
            <pc:sldMk cId="2034418182" sldId="269"/>
            <ac:spMk id="10" creationId="{D07C3AC7-48FD-A02D-4344-5FD39D8D0E7B}"/>
          </ac:spMkLst>
        </pc:spChg>
        <pc:picChg chg="add mod">
          <ac:chgData name="Vašinová Kamila" userId="e7ff1725-a3c9-49ba-912b-df07dbcbc11a" providerId="ADAL" clId="{6DE2D19F-3DE8-429F-AF07-6D734B6ED15A}" dt="2026-01-06T12:16:29.198" v="756" actId="1076"/>
          <ac:picMkLst>
            <pc:docMk/>
            <pc:sldMk cId="2034418182" sldId="269"/>
            <ac:picMk id="3" creationId="{45CBB7F0-956C-E4D7-6777-7A5F99BF10E5}"/>
          </ac:picMkLst>
        </pc:picChg>
        <pc:picChg chg="del">
          <ac:chgData name="Vašinová Kamila" userId="e7ff1725-a3c9-49ba-912b-df07dbcbc11a" providerId="ADAL" clId="{6DE2D19F-3DE8-429F-AF07-6D734B6ED15A}" dt="2026-01-06T12:12:53.283" v="731" actId="478"/>
          <ac:picMkLst>
            <pc:docMk/>
            <pc:sldMk cId="2034418182" sldId="269"/>
            <ac:picMk id="5" creationId="{F970E279-33B2-3270-D750-CA0A8696A73B}"/>
          </ac:picMkLst>
        </pc:picChg>
        <pc:cxnChg chg="del">
          <ac:chgData name="Vašinová Kamila" userId="e7ff1725-a3c9-49ba-912b-df07dbcbc11a" providerId="ADAL" clId="{6DE2D19F-3DE8-429F-AF07-6D734B6ED15A}" dt="2026-01-06T12:12:55.046" v="733" actId="478"/>
          <ac:cxnSpMkLst>
            <pc:docMk/>
            <pc:sldMk cId="2034418182" sldId="269"/>
            <ac:cxnSpMk id="11" creationId="{F34DD9CD-8B34-3808-3947-6B583E43D514}"/>
          </ac:cxnSpMkLst>
        </pc:cxnChg>
      </pc:sldChg>
      <pc:sldChg chg="modSp add mod ord">
        <pc:chgData name="Vašinová Kamila" userId="e7ff1725-a3c9-49ba-912b-df07dbcbc11a" providerId="ADAL" clId="{6DE2D19F-3DE8-429F-AF07-6D734B6ED15A}" dt="2026-01-06T14:59:37.996" v="1276" actId="20577"/>
        <pc:sldMkLst>
          <pc:docMk/>
          <pc:sldMk cId="3010604424" sldId="270"/>
        </pc:sldMkLst>
        <pc:spChg chg="mod">
          <ac:chgData name="Vašinová Kamila" userId="e7ff1725-a3c9-49ba-912b-df07dbcbc11a" providerId="ADAL" clId="{6DE2D19F-3DE8-429F-AF07-6D734B6ED15A}" dt="2026-01-06T14:59:37.996" v="1276" actId="20577"/>
          <ac:spMkLst>
            <pc:docMk/>
            <pc:sldMk cId="3010604424" sldId="270"/>
            <ac:spMk id="2" creationId="{2549EC14-892A-94FD-0278-2823B6520B2D}"/>
          </ac:spMkLst>
        </pc:spChg>
        <pc:spChg chg="mod">
          <ac:chgData name="Vašinová Kamila" userId="e7ff1725-a3c9-49ba-912b-df07dbcbc11a" providerId="ADAL" clId="{6DE2D19F-3DE8-429F-AF07-6D734B6ED15A}" dt="2026-01-06T12:36:35.593" v="1009" actId="20577"/>
          <ac:spMkLst>
            <pc:docMk/>
            <pc:sldMk cId="3010604424" sldId="270"/>
            <ac:spMk id="4" creationId="{932B97D2-C136-5547-3F48-250600099C34}"/>
          </ac:spMkLst>
        </pc:spChg>
      </pc:sldChg>
      <pc:sldChg chg="addSp delSp modSp add del mod ord">
        <pc:chgData name="Vašinová Kamila" userId="e7ff1725-a3c9-49ba-912b-df07dbcbc11a" providerId="ADAL" clId="{6DE2D19F-3DE8-429F-AF07-6D734B6ED15A}" dt="2026-01-06T12:36:09.721" v="998" actId="1076"/>
        <pc:sldMkLst>
          <pc:docMk/>
          <pc:sldMk cId="823380560" sldId="271"/>
        </pc:sldMkLst>
        <pc:spChg chg="del mod">
          <ac:chgData name="Vašinová Kamila" userId="e7ff1725-a3c9-49ba-912b-df07dbcbc11a" providerId="ADAL" clId="{6DE2D19F-3DE8-429F-AF07-6D734B6ED15A}" dt="2026-01-06T12:35:27.062" v="990" actId="478"/>
          <ac:spMkLst>
            <pc:docMk/>
            <pc:sldMk cId="823380560" sldId="271"/>
            <ac:spMk id="4" creationId="{2D235177-E495-4B00-4C51-65FB87DDD157}"/>
          </ac:spMkLst>
        </pc:spChg>
        <pc:spChg chg="add del mod">
          <ac:chgData name="Vašinová Kamila" userId="e7ff1725-a3c9-49ba-912b-df07dbcbc11a" providerId="ADAL" clId="{6DE2D19F-3DE8-429F-AF07-6D734B6ED15A}" dt="2026-01-06T12:35:33.154" v="991" actId="478"/>
          <ac:spMkLst>
            <pc:docMk/>
            <pc:sldMk cId="823380560" sldId="271"/>
            <ac:spMk id="6" creationId="{E4A28934-2924-7A80-8204-485341A42406}"/>
          </ac:spMkLst>
        </pc:spChg>
        <pc:spChg chg="del">
          <ac:chgData name="Vašinová Kamila" userId="e7ff1725-a3c9-49ba-912b-df07dbcbc11a" providerId="ADAL" clId="{6DE2D19F-3DE8-429F-AF07-6D734B6ED15A}" dt="2026-01-06T12:26:27.538" v="952" actId="478"/>
          <ac:spMkLst>
            <pc:docMk/>
            <pc:sldMk cId="823380560" sldId="271"/>
            <ac:spMk id="10" creationId="{36AF8B1B-4999-87F9-66EB-8F0463746DB5}"/>
          </ac:spMkLst>
        </pc:spChg>
        <pc:spChg chg="add mod">
          <ac:chgData name="Vašinová Kamila" userId="e7ff1725-a3c9-49ba-912b-df07dbcbc11a" providerId="ADAL" clId="{6DE2D19F-3DE8-429F-AF07-6D734B6ED15A}" dt="2026-01-06T12:36:09.721" v="998" actId="1076"/>
          <ac:spMkLst>
            <pc:docMk/>
            <pc:sldMk cId="823380560" sldId="271"/>
            <ac:spMk id="11" creationId="{88B62EBF-605D-653B-881B-F49043F4697D}"/>
          </ac:spMkLst>
        </pc:spChg>
        <pc:picChg chg="add del mod">
          <ac:chgData name="Vašinová Kamila" userId="e7ff1725-a3c9-49ba-912b-df07dbcbc11a" providerId="ADAL" clId="{6DE2D19F-3DE8-429F-AF07-6D734B6ED15A}" dt="2026-01-06T12:35:34.675" v="992" actId="478"/>
          <ac:picMkLst>
            <pc:docMk/>
            <pc:sldMk cId="823380560" sldId="271"/>
            <ac:picMk id="3" creationId="{E77152DA-A780-64DF-EB65-F252F95D1681}"/>
          </ac:picMkLst>
        </pc:picChg>
        <pc:picChg chg="del">
          <ac:chgData name="Vašinová Kamila" userId="e7ff1725-a3c9-49ba-912b-df07dbcbc11a" providerId="ADAL" clId="{6DE2D19F-3DE8-429F-AF07-6D734B6ED15A}" dt="2026-01-06T12:26:26.394" v="951" actId="478"/>
          <ac:picMkLst>
            <pc:docMk/>
            <pc:sldMk cId="823380560" sldId="271"/>
            <ac:picMk id="8" creationId="{6092330F-A9D1-C939-3499-485A0A886F07}"/>
          </ac:picMkLst>
        </pc:picChg>
        <pc:picChg chg="add mod">
          <ac:chgData name="Vašinová Kamila" userId="e7ff1725-a3c9-49ba-912b-df07dbcbc11a" providerId="ADAL" clId="{6DE2D19F-3DE8-429F-AF07-6D734B6ED15A}" dt="2026-01-06T12:35:38.052" v="994" actId="14100"/>
          <ac:picMkLst>
            <pc:docMk/>
            <pc:sldMk cId="823380560" sldId="271"/>
            <ac:picMk id="9" creationId="{07146FC5-1BDF-7DC3-FCD2-6F45F838B347}"/>
          </ac:picMkLst>
        </pc:picChg>
        <pc:cxnChg chg="del">
          <ac:chgData name="Vašinová Kamila" userId="e7ff1725-a3c9-49ba-912b-df07dbcbc11a" providerId="ADAL" clId="{6DE2D19F-3DE8-429F-AF07-6D734B6ED15A}" dt="2026-01-06T12:26:28.145" v="953" actId="478"/>
          <ac:cxnSpMkLst>
            <pc:docMk/>
            <pc:sldMk cId="823380560" sldId="271"/>
            <ac:cxnSpMk id="12" creationId="{08F72602-FD0D-5B28-6A7D-27DA3CCCA789}"/>
          </ac:cxnSpMkLst>
        </pc:cxnChg>
      </pc:sldChg>
      <pc:sldChg chg="modSp add mod ord">
        <pc:chgData name="Vašinová Kamila" userId="e7ff1725-a3c9-49ba-912b-df07dbcbc11a" providerId="ADAL" clId="{6DE2D19F-3DE8-429F-AF07-6D734B6ED15A}" dt="2026-01-06T12:50:02.840" v="1212" actId="1076"/>
        <pc:sldMkLst>
          <pc:docMk/>
          <pc:sldMk cId="747177047" sldId="272"/>
        </pc:sldMkLst>
        <pc:spChg chg="mod">
          <ac:chgData name="Vašinová Kamila" userId="e7ff1725-a3c9-49ba-912b-df07dbcbc11a" providerId="ADAL" clId="{6DE2D19F-3DE8-429F-AF07-6D734B6ED15A}" dt="2026-01-06T12:49:58.801" v="1211" actId="14100"/>
          <ac:spMkLst>
            <pc:docMk/>
            <pc:sldMk cId="747177047" sldId="272"/>
            <ac:spMk id="5" creationId="{9C5CD299-C6BD-1E88-55E3-339C08C9FB61}"/>
          </ac:spMkLst>
        </pc:spChg>
        <pc:spChg chg="mod">
          <ac:chgData name="Vašinová Kamila" userId="e7ff1725-a3c9-49ba-912b-df07dbcbc11a" providerId="ADAL" clId="{6DE2D19F-3DE8-429F-AF07-6D734B6ED15A}" dt="2026-01-06T12:50:02.840" v="1212" actId="1076"/>
          <ac:spMkLst>
            <pc:docMk/>
            <pc:sldMk cId="747177047" sldId="272"/>
            <ac:spMk id="6" creationId="{1CCD06C4-1677-0FD3-5B71-EE1CF2E0A9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06.01.2026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06.01.2026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06.01.2026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06.01.2026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06.01.2026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06.01.2026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mila.vasinova@zlinskykraj.cz" TargetMode="External"/><Relationship Id="rId2" Type="http://schemas.openxmlformats.org/officeDocument/2006/relationships/hyperlink" Target="https://zlinskykraj.cz/evidence-zameru-obc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sk@zlinskykraj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2362-6E65-B891-2D26-E2647EC7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C5CD299-C6BD-1E88-55E3-339C08C9F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399"/>
            <a:ext cx="10667281" cy="37601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7600" dirty="0">
                <a:latin typeface="+mj-lt"/>
              </a:rPr>
              <a:t>Databáze projektových záměrů obcí ve Zlínském kraji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1CCD06C4-1677-0FD3-5B71-EE1CF2E0A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72971"/>
            <a:ext cx="9144000" cy="1655762"/>
          </a:xfrm>
        </p:spPr>
        <p:txBody>
          <a:bodyPr/>
          <a:lstStyle/>
          <a:p>
            <a:r>
              <a:rPr lang="cs-CZ" dirty="0"/>
              <a:t>8. ledna 2026</a:t>
            </a:r>
          </a:p>
        </p:txBody>
      </p:sp>
    </p:spTree>
    <p:extLst>
      <p:ext uri="{BB962C8B-B14F-4D97-AF65-F5344CB8AC3E}">
        <p14:creationId xmlns:p14="http://schemas.microsoft.com/office/powerpoint/2010/main" val="74717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362D687-7080-5BE6-6643-B196CB36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45" y="1682901"/>
            <a:ext cx="10369619" cy="491122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cs-CZ" dirty="0"/>
              <a:t>Databáze vychází z údajů Informačního systému projektových záměrů (ISPZ) provozovaného MMR</a:t>
            </a:r>
          </a:p>
          <a:p>
            <a:pPr>
              <a:spcAft>
                <a:spcPts val="1800"/>
              </a:spcAft>
            </a:pPr>
            <a:r>
              <a:rPr lang="cs-CZ" dirty="0"/>
              <a:t>Záměry obcí byly sesbírány a aktualizovány ve spolupráci MAS a ZLK v 2. pololetí 2025</a:t>
            </a:r>
          </a:p>
          <a:p>
            <a:pPr>
              <a:spcAft>
                <a:spcPts val="1800"/>
              </a:spcAft>
            </a:pPr>
            <a:r>
              <a:rPr lang="cs-CZ" dirty="0"/>
              <a:t>Každý záměr získal po importu do databáze své jedinečné číslo </a:t>
            </a:r>
            <a:r>
              <a:rPr lang="cs-CZ" b="1" dirty="0"/>
              <a:t>ISPZ</a:t>
            </a:r>
          </a:p>
          <a:p>
            <a:pPr>
              <a:spcAft>
                <a:spcPts val="1800"/>
              </a:spcAft>
            </a:pPr>
            <a:r>
              <a:rPr lang="cs-CZ" b="1" dirty="0"/>
              <a:t>Toto číslo je nutné uvést v žádosti o dotaci pro získání bodového zvýhodnění u vybraných dotačních titulů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810621-F35D-DD76-6181-E33F8108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608FE0-D799-7F82-BF6A-F06D36CA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projektových záměrů</a:t>
            </a:r>
          </a:p>
        </p:txBody>
      </p:sp>
    </p:spTree>
    <p:extLst>
      <p:ext uri="{BB962C8B-B14F-4D97-AF65-F5344CB8AC3E}">
        <p14:creationId xmlns:p14="http://schemas.microsoft.com/office/powerpoint/2010/main" val="62250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12" y="1702434"/>
            <a:ext cx="9343076" cy="460027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RP01-26 Podpora vodohospodářské infrastruktury</a:t>
            </a:r>
          </a:p>
          <a:p>
            <a:pPr lvl="1">
              <a:lnSpc>
                <a:spcPct val="120000"/>
              </a:lnSpc>
            </a:pPr>
            <a:r>
              <a:rPr lang="cs-CZ" sz="2800" dirty="0"/>
              <a:t>DT1</a:t>
            </a:r>
          </a:p>
          <a:p>
            <a:pPr lvl="1">
              <a:lnSpc>
                <a:spcPct val="120000"/>
              </a:lnSpc>
            </a:pPr>
            <a:r>
              <a:rPr lang="cs-CZ" sz="2800" dirty="0"/>
              <a:t>DT2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b="1" dirty="0"/>
              <a:t>RP02-26 Program na podporu obnovy venkova</a:t>
            </a:r>
          </a:p>
          <a:p>
            <a:pPr lvl="1">
              <a:lnSpc>
                <a:spcPct val="120000"/>
              </a:lnSpc>
            </a:pPr>
            <a:r>
              <a:rPr lang="pl-PL" sz="2800" dirty="0"/>
              <a:t>DT1</a:t>
            </a:r>
          </a:p>
          <a:p>
            <a:pPr lvl="1">
              <a:lnSpc>
                <a:spcPct val="120000"/>
              </a:lnSpc>
            </a:pPr>
            <a:r>
              <a:rPr lang="pl-PL" sz="2800" dirty="0"/>
              <a:t>DT4</a:t>
            </a:r>
          </a:p>
          <a:p>
            <a:pPr lvl="1">
              <a:lnSpc>
                <a:spcPct val="120000"/>
              </a:lnSpc>
            </a:pPr>
            <a:r>
              <a:rPr lang="pl-PL" sz="2800" dirty="0"/>
              <a:t>DT5</a:t>
            </a:r>
          </a:p>
          <a:p>
            <a:pPr lvl="1">
              <a:lnSpc>
                <a:spcPct val="120000"/>
              </a:lnSpc>
            </a:pPr>
            <a:endParaRPr lang="cs-CZ" sz="2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60354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dirty="0"/>
              <a:t>Dotační tituly s možností bodového zvýhodnění </a:t>
            </a:r>
          </a:p>
        </p:txBody>
      </p:sp>
    </p:spTree>
    <p:extLst>
      <p:ext uri="{BB962C8B-B14F-4D97-AF65-F5344CB8AC3E}">
        <p14:creationId xmlns:p14="http://schemas.microsoft.com/office/powerpoint/2010/main" val="419352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Postup získání čísla ISPZ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1B1DC2-2FA1-B11B-33CA-E605B798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299"/>
            <a:ext cx="12192000" cy="6524848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95F94F3C-7D59-39A1-70D3-E6E9329A9CC4}"/>
              </a:ext>
            </a:extLst>
          </p:cNvPr>
          <p:cNvSpPr/>
          <p:nvPr/>
        </p:nvSpPr>
        <p:spPr>
          <a:xfrm>
            <a:off x="5003321" y="1846053"/>
            <a:ext cx="759124" cy="534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B17D971-A121-327A-8062-9D0B0F4EA768}"/>
              </a:ext>
            </a:extLst>
          </p:cNvPr>
          <p:cNvCxnSpPr/>
          <p:nvPr/>
        </p:nvCxnSpPr>
        <p:spPr>
          <a:xfrm>
            <a:off x="4658264" y="1492370"/>
            <a:ext cx="414068" cy="3536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3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6C10C-D4DD-002C-442C-2C19B8FD6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0E1BB62-0477-CCB9-9E30-41FBAFF2C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328F2F00-1386-0021-5127-F2E60832E143}"/>
              </a:ext>
            </a:extLst>
          </p:cNvPr>
          <p:cNvSpPr/>
          <p:nvPr/>
        </p:nvSpPr>
        <p:spPr>
          <a:xfrm>
            <a:off x="6054476" y="4154022"/>
            <a:ext cx="2424023" cy="707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3B8BF93-2961-8B51-1FFA-562D15ACDC90}"/>
              </a:ext>
            </a:extLst>
          </p:cNvPr>
          <p:cNvCxnSpPr>
            <a:cxnSpLocks/>
          </p:cNvCxnSpPr>
          <p:nvPr/>
        </p:nvCxnSpPr>
        <p:spPr>
          <a:xfrm>
            <a:off x="5634774" y="3684726"/>
            <a:ext cx="602582" cy="543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5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66772-94D8-CFD7-959C-1A9D27DF7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FEA4152A-4754-88FB-1176-4E56DE24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97DFCBB-37EC-F0D0-94FB-7FF4C7EB9201}"/>
              </a:ext>
            </a:extLst>
          </p:cNvPr>
          <p:cNvCxnSpPr>
            <a:cxnSpLocks/>
          </p:cNvCxnSpPr>
          <p:nvPr/>
        </p:nvCxnSpPr>
        <p:spPr>
          <a:xfrm>
            <a:off x="3019245" y="4710022"/>
            <a:ext cx="948906" cy="6124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>
            <a:extLst>
              <a:ext uri="{FF2B5EF4-FFF2-40B4-BE49-F238E27FC236}">
                <a16:creationId xmlns:a16="http://schemas.microsoft.com/office/drawing/2014/main" id="{14F106A8-FC95-6BF7-1C82-286B87A2F2D7}"/>
              </a:ext>
            </a:extLst>
          </p:cNvPr>
          <p:cNvSpPr/>
          <p:nvPr/>
        </p:nvSpPr>
        <p:spPr>
          <a:xfrm>
            <a:off x="3769744" y="4856671"/>
            <a:ext cx="4477109" cy="2027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32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DA267-51B4-B5EB-17E6-7FC432EC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CBB7F0-956C-E4D7-6777-7A5F99BF1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8ACD27CA-B689-4B23-E742-5EABF901F537}"/>
              </a:ext>
            </a:extLst>
          </p:cNvPr>
          <p:cNvSpPr/>
          <p:nvPr/>
        </p:nvSpPr>
        <p:spPr>
          <a:xfrm>
            <a:off x="2892490" y="3251718"/>
            <a:ext cx="1203647" cy="2617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41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331DA-6804-170C-21E8-44226C80A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7146FC5-1BDF-7DC3-FCD2-6F45F838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0484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88B62EBF-605D-653B-881B-F49043F4697D}"/>
              </a:ext>
            </a:extLst>
          </p:cNvPr>
          <p:cNvSpPr/>
          <p:nvPr/>
        </p:nvSpPr>
        <p:spPr>
          <a:xfrm>
            <a:off x="5538159" y="6323162"/>
            <a:ext cx="759124" cy="534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38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DB263-3081-1AD5-5DAC-0B180E28E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549EC14-892A-94FD-0278-2823B652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12" y="1702434"/>
            <a:ext cx="9584614" cy="46002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cs-CZ" sz="2800" dirty="0"/>
              <a:t>Databáze projektových záměrů ZLK:</a:t>
            </a:r>
          </a:p>
          <a:p>
            <a:pPr lvl="1">
              <a:lnSpc>
                <a:spcPct val="120000"/>
              </a:lnSpc>
            </a:pPr>
            <a:r>
              <a:rPr lang="cs-CZ" sz="2800" dirty="0"/>
              <a:t>odkaz: </a:t>
            </a:r>
            <a:r>
              <a:rPr lang="cs-CZ" sz="2800" dirty="0">
                <a:hlinkClick r:id="rId2"/>
              </a:rPr>
              <a:t>Databáze projektových záměrů obcí ve Zlínském kraji - Zlínský kraj</a:t>
            </a:r>
            <a:r>
              <a:rPr lang="cs-CZ" sz="2800" dirty="0"/>
              <a:t>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cs-CZ" sz="28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cs-CZ" sz="2800" dirty="0"/>
              <a:t>Kontakty:</a:t>
            </a:r>
          </a:p>
          <a:p>
            <a:pPr lvl="1">
              <a:lnSpc>
                <a:spcPct val="120000"/>
              </a:lnSpc>
            </a:pPr>
            <a:r>
              <a:rPr lang="cs-CZ" sz="2800" dirty="0">
                <a:hlinkClick r:id="rId3"/>
              </a:rPr>
              <a:t>kamila.vasinova@zlinskykraj.cz</a:t>
            </a:r>
            <a:r>
              <a:rPr lang="cs-CZ" sz="2800" dirty="0"/>
              <a:t>, tel. 577 043 408</a:t>
            </a:r>
          </a:p>
          <a:p>
            <a:pPr lvl="1">
              <a:lnSpc>
                <a:spcPct val="120000"/>
              </a:lnSpc>
            </a:pPr>
            <a:r>
              <a:rPr lang="cs-CZ" sz="2800" dirty="0">
                <a:hlinkClick r:id="rId4"/>
              </a:rPr>
              <a:t>rsk@zlinskykraj.cz</a:t>
            </a:r>
            <a:r>
              <a:rPr lang="cs-CZ" sz="2800" dirty="0"/>
              <a:t>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cs-CZ" sz="2800" dirty="0"/>
          </a:p>
          <a:p>
            <a:pPr marL="457200" lvl="1" indent="0">
              <a:lnSpc>
                <a:spcPct val="120000"/>
              </a:lnSpc>
              <a:buNone/>
            </a:pPr>
            <a:endParaRPr lang="cs-CZ" sz="2800" dirty="0"/>
          </a:p>
          <a:p>
            <a:pPr marL="457200" lvl="1" indent="0">
              <a:lnSpc>
                <a:spcPct val="120000"/>
              </a:lnSpc>
              <a:buNone/>
            </a:pPr>
            <a:endParaRPr lang="cs-CZ" sz="2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FA3A88-3174-DF3E-19FD-407EF6F8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2B97D2-C136-5547-3F48-25060009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Odkazy a kontakty </a:t>
            </a:r>
          </a:p>
        </p:txBody>
      </p:sp>
    </p:spTree>
    <p:extLst>
      <p:ext uri="{BB962C8B-B14F-4D97-AF65-F5344CB8AC3E}">
        <p14:creationId xmlns:p14="http://schemas.microsoft.com/office/powerpoint/2010/main" val="3010604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153</Words>
  <Application>Microsoft Office PowerPoint</Application>
  <PresentationFormat>Širokoúhlá obrazovka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Degular</vt:lpstr>
      <vt:lpstr>Wingdings</vt:lpstr>
      <vt:lpstr>Motiv Office</vt:lpstr>
      <vt:lpstr>Databáze projektových záměrů obcí ve Zlínském kraji</vt:lpstr>
      <vt:lpstr>Databáze projektových záměrů</vt:lpstr>
      <vt:lpstr>Dotační tituly s možností bodového zvýhodnění </vt:lpstr>
      <vt:lpstr>Postup získání čísla ISPZ</vt:lpstr>
      <vt:lpstr>Prezentace aplikace PowerPoint</vt:lpstr>
      <vt:lpstr>Prezentace aplikace PowerPoint</vt:lpstr>
      <vt:lpstr>Prezentace aplikace PowerPoint</vt:lpstr>
      <vt:lpstr>Prezentace aplikace PowerPoint</vt:lpstr>
      <vt:lpstr>Odkazy a kontakty </vt:lpstr>
      <vt:lpstr>Děkujeme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Vašinová Kamila</cp:lastModifiedBy>
  <cp:revision>6</cp:revision>
  <dcterms:created xsi:type="dcterms:W3CDTF">2021-08-21T22:30:26Z</dcterms:created>
  <dcterms:modified xsi:type="dcterms:W3CDTF">2026-01-06T14:59:48Z</dcterms:modified>
</cp:coreProperties>
</file>