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15"/>
  </p:notesMasterIdLst>
  <p:handoutMasterIdLst>
    <p:handoutMasterId r:id="rId16"/>
  </p:handoutMasterIdLst>
  <p:sldIdLst>
    <p:sldId id="431" r:id="rId3"/>
    <p:sldId id="433" r:id="rId4"/>
    <p:sldId id="256" r:id="rId5"/>
    <p:sldId id="364" r:id="rId6"/>
    <p:sldId id="365" r:id="rId7"/>
    <p:sldId id="435" r:id="rId8"/>
    <p:sldId id="436" r:id="rId9"/>
    <p:sldId id="430" r:id="rId10"/>
    <p:sldId id="440" r:id="rId11"/>
    <p:sldId id="438" r:id="rId12"/>
    <p:sldId id="439" r:id="rId13"/>
    <p:sldId id="363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F66"/>
    <a:srgbClr val="CDCEC6"/>
    <a:srgbClr val="DA0000"/>
    <a:srgbClr val="E60000"/>
    <a:srgbClr val="FFD911"/>
    <a:srgbClr val="143770"/>
    <a:srgbClr val="143970"/>
    <a:srgbClr val="073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C6973-D981-445A-BA07-491F75814FF6}" v="1" dt="2026-01-05T11:52:54.926"/>
    <p1510:client id="{AA569286-B470-46BB-9481-D3E9D1514530}" v="745" dt="2026-01-05T08:02:53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5" autoAdjust="0"/>
    <p:restoredTop sz="95332" autoAdjust="0"/>
  </p:normalViewPr>
  <p:slideViewPr>
    <p:cSldViewPr>
      <p:cViewPr varScale="1">
        <p:scale>
          <a:sx n="102" d="100"/>
          <a:sy n="102" d="100"/>
        </p:scale>
        <p:origin x="64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Tomáš" userId="ad907d85-a704-4923-bbd1-27acae004893" providerId="ADAL" clId="{FE3FC373-4BA8-4DBA-AAE7-DEA15BEA9950}"/>
    <pc:docChg chg="undo redo custSel addSld delSld modSld sldOrd modMainMaster modShowInfo">
      <pc:chgData name="Marek Tomáš" userId="ad907d85-a704-4923-bbd1-27acae004893" providerId="ADAL" clId="{FE3FC373-4BA8-4DBA-AAE7-DEA15BEA9950}" dt="2026-01-05T08:02:53.400" v="1728"/>
      <pc:docMkLst>
        <pc:docMk/>
      </pc:docMkLst>
      <pc:sldChg chg="addSp delSp modSp mod modTransition addAnim delAnim modAnim">
        <pc:chgData name="Marek Tomáš" userId="ad907d85-a704-4923-bbd1-27acae004893" providerId="ADAL" clId="{FE3FC373-4BA8-4DBA-AAE7-DEA15BEA9950}" dt="2026-01-03T22:55:49.646" v="853"/>
        <pc:sldMkLst>
          <pc:docMk/>
          <pc:sldMk cId="0" sldId="256"/>
        </pc:sldMkLst>
        <pc:spChg chg="mod">
          <ac:chgData name="Marek Tomáš" userId="ad907d85-a704-4923-bbd1-27acae004893" providerId="ADAL" clId="{FE3FC373-4BA8-4DBA-AAE7-DEA15BEA9950}" dt="2026-01-03T22:20:41.903" v="740" actId="20577"/>
          <ac:spMkLst>
            <pc:docMk/>
            <pc:sldMk cId="0" sldId="256"/>
            <ac:spMk id="6" creationId="{00000000-0000-0000-0000-000000000000}"/>
          </ac:spMkLst>
        </pc:spChg>
        <pc:spChg chg="add del mod">
          <ac:chgData name="Marek Tomáš" userId="ad907d85-a704-4923-bbd1-27acae004893" providerId="ADAL" clId="{FE3FC373-4BA8-4DBA-AAE7-DEA15BEA9950}" dt="2026-01-03T22:22:12.132" v="749" actId="207"/>
          <ac:spMkLst>
            <pc:docMk/>
            <pc:sldMk cId="0" sldId="256"/>
            <ac:spMk id="17" creationId="{61A79385-70CE-2495-F6DE-23AE2B06FB9D}"/>
          </ac:spMkLst>
        </pc:spChg>
        <pc:spChg chg="add del mod">
          <ac:chgData name="Marek Tomáš" userId="ad907d85-a704-4923-bbd1-27acae004893" providerId="ADAL" clId="{FE3FC373-4BA8-4DBA-AAE7-DEA15BEA9950}" dt="2026-01-03T22:22:06.010" v="748" actId="207"/>
          <ac:spMkLst>
            <pc:docMk/>
            <pc:sldMk cId="0" sldId="256"/>
            <ac:spMk id="18" creationId="{559EE33E-D31F-79A9-B8D6-249309DC4407}"/>
          </ac:spMkLst>
        </pc:spChg>
        <pc:spChg chg="add del mod">
          <ac:chgData name="Marek Tomáš" userId="ad907d85-a704-4923-bbd1-27acae004893" providerId="ADAL" clId="{FE3FC373-4BA8-4DBA-AAE7-DEA15BEA9950}" dt="2026-01-03T22:21:46.873" v="746" actId="207"/>
          <ac:spMkLst>
            <pc:docMk/>
            <pc:sldMk cId="0" sldId="256"/>
            <ac:spMk id="19" creationId="{9A820640-151C-CD87-99DD-042682404E78}"/>
          </ac:spMkLst>
        </pc:spChg>
        <pc:spChg chg="add del mod">
          <ac:chgData name="Marek Tomáš" userId="ad907d85-a704-4923-bbd1-27acae004893" providerId="ADAL" clId="{FE3FC373-4BA8-4DBA-AAE7-DEA15BEA9950}" dt="2026-01-03T22:21:57.094" v="747" actId="207"/>
          <ac:spMkLst>
            <pc:docMk/>
            <pc:sldMk cId="0" sldId="256"/>
            <ac:spMk id="20" creationId="{DA9B86DC-8167-B423-D0A7-BEB3D6063D2E}"/>
          </ac:spMkLst>
        </pc:spChg>
      </pc:sldChg>
      <pc:sldChg chg="delSp mod modTransition">
        <pc:chgData name="Marek Tomáš" userId="ad907d85-a704-4923-bbd1-27acae004893" providerId="ADAL" clId="{FE3FC373-4BA8-4DBA-AAE7-DEA15BEA9950}" dt="2026-01-05T08:02:53.400" v="1728"/>
        <pc:sldMkLst>
          <pc:docMk/>
          <pc:sldMk cId="3989915399" sldId="363"/>
        </pc:sldMkLst>
      </pc:sldChg>
      <pc:sldChg chg="addSp delSp modSp mod modTransition modAnim">
        <pc:chgData name="Marek Tomáš" userId="ad907d85-a704-4923-bbd1-27acae004893" providerId="ADAL" clId="{FE3FC373-4BA8-4DBA-AAE7-DEA15BEA9950}" dt="2026-01-05T06:55:12.795" v="1215"/>
        <pc:sldMkLst>
          <pc:docMk/>
          <pc:sldMk cId="92616394" sldId="364"/>
        </pc:sldMkLst>
        <pc:spChg chg="del">
          <ac:chgData name="Marek Tomáš" userId="ad907d85-a704-4923-bbd1-27acae004893" providerId="ADAL" clId="{FE3FC373-4BA8-4DBA-AAE7-DEA15BEA9950}" dt="2026-01-05T06:55:04.317" v="1213" actId="478"/>
          <ac:spMkLst>
            <pc:docMk/>
            <pc:sldMk cId="92616394" sldId="364"/>
            <ac:spMk id="2" creationId="{312DA642-EB25-3A4B-98AD-DC64A9355668}"/>
          </ac:spMkLst>
        </pc:spChg>
        <pc:spChg chg="add mod">
          <ac:chgData name="Marek Tomáš" userId="ad907d85-a704-4923-bbd1-27acae004893" providerId="ADAL" clId="{FE3FC373-4BA8-4DBA-AAE7-DEA15BEA9950}" dt="2026-01-05T06:44:56.005" v="1165" actId="1076"/>
          <ac:spMkLst>
            <pc:docMk/>
            <pc:sldMk cId="92616394" sldId="364"/>
            <ac:spMk id="11" creationId="{C4EC3277-6D79-81E3-36E2-89215F61BCE8}"/>
          </ac:spMkLst>
        </pc:spChg>
        <pc:spChg chg="add del mod">
          <ac:chgData name="Marek Tomáš" userId="ad907d85-a704-4923-bbd1-27acae004893" providerId="ADAL" clId="{FE3FC373-4BA8-4DBA-AAE7-DEA15BEA9950}" dt="2026-01-05T06:55:06.692" v="1214" actId="478"/>
          <ac:spMkLst>
            <pc:docMk/>
            <pc:sldMk cId="92616394" sldId="364"/>
            <ac:spMk id="13" creationId="{1329FDF2-EC25-2AA7-CD39-4BEBE86BE69E}"/>
          </ac:spMkLst>
        </pc:spChg>
        <pc:spChg chg="add mod">
          <ac:chgData name="Marek Tomáš" userId="ad907d85-a704-4923-bbd1-27acae004893" providerId="ADAL" clId="{FE3FC373-4BA8-4DBA-AAE7-DEA15BEA9950}" dt="2026-01-05T06:55:12.795" v="1215"/>
          <ac:spMkLst>
            <pc:docMk/>
            <pc:sldMk cId="92616394" sldId="364"/>
            <ac:spMk id="14" creationId="{75FE4D5A-531B-8E13-8CFE-32A91F3099C1}"/>
          </ac:spMkLst>
        </pc:spChg>
        <pc:graphicFrameChg chg="add mod modGraphic">
          <ac:chgData name="Marek Tomáš" userId="ad907d85-a704-4923-bbd1-27acae004893" providerId="ADAL" clId="{FE3FC373-4BA8-4DBA-AAE7-DEA15BEA9950}" dt="2026-01-05T06:46:25.446" v="1171" actId="1076"/>
          <ac:graphicFrameMkLst>
            <pc:docMk/>
            <pc:sldMk cId="92616394" sldId="364"/>
            <ac:graphicFrameMk id="3" creationId="{2ACA40DF-3CAE-3BB0-6AEA-7C9AC5CC3331}"/>
          </ac:graphicFrameMkLst>
        </pc:graphicFrameChg>
        <pc:graphicFrameChg chg="mod">
          <ac:chgData name="Marek Tomáš" userId="ad907d85-a704-4923-bbd1-27acae004893" providerId="ADAL" clId="{FE3FC373-4BA8-4DBA-AAE7-DEA15BEA9950}" dt="2026-01-05T06:46:18.513" v="1170" actId="1076"/>
          <ac:graphicFrameMkLst>
            <pc:docMk/>
            <pc:sldMk cId="92616394" sldId="364"/>
            <ac:graphicFrameMk id="6" creationId="{00000000-0000-0000-0000-000000000000}"/>
          </ac:graphicFrameMkLst>
        </pc:graphicFrameChg>
        <pc:graphicFrameChg chg="mod">
          <ac:chgData name="Marek Tomáš" userId="ad907d85-a704-4923-bbd1-27acae004893" providerId="ADAL" clId="{FE3FC373-4BA8-4DBA-AAE7-DEA15BEA9950}" dt="2026-01-05T06:46:37.638" v="1172" actId="1076"/>
          <ac:graphicFrameMkLst>
            <pc:docMk/>
            <pc:sldMk cId="92616394" sldId="364"/>
            <ac:graphicFrameMk id="7" creationId="{00000000-0000-0000-0000-000000000000}"/>
          </ac:graphicFrameMkLst>
        </pc:graphicFrameChg>
        <pc:graphicFrameChg chg="add mod modGraphic">
          <ac:chgData name="Marek Tomáš" userId="ad907d85-a704-4923-bbd1-27acae004893" providerId="ADAL" clId="{FE3FC373-4BA8-4DBA-AAE7-DEA15BEA9950}" dt="2026-01-05T06:46:57.756" v="1174" actId="1076"/>
          <ac:graphicFrameMkLst>
            <pc:docMk/>
            <pc:sldMk cId="92616394" sldId="364"/>
            <ac:graphicFrameMk id="8" creationId="{89C17DAC-1AA6-6BF8-5500-DFBF6BF53EA4}"/>
          </ac:graphicFrameMkLst>
        </pc:graphicFrameChg>
        <pc:graphicFrameChg chg="mod">
          <ac:chgData name="Marek Tomáš" userId="ad907d85-a704-4923-bbd1-27acae004893" providerId="ADAL" clId="{FE3FC373-4BA8-4DBA-AAE7-DEA15BEA9950}" dt="2026-01-05T06:47:05.979" v="1178" actId="1076"/>
          <ac:graphicFrameMkLst>
            <pc:docMk/>
            <pc:sldMk cId="92616394" sldId="364"/>
            <ac:graphicFrameMk id="9" creationId="{00000000-0000-0000-0000-000000000000}"/>
          </ac:graphicFrameMkLst>
        </pc:graphicFrameChg>
        <pc:graphicFrameChg chg="add mod modGraphic">
          <ac:chgData name="Marek Tomáš" userId="ad907d85-a704-4923-bbd1-27acae004893" providerId="ADAL" clId="{FE3FC373-4BA8-4DBA-AAE7-DEA15BEA9950}" dt="2026-01-05T06:47:16.366" v="1180" actId="1076"/>
          <ac:graphicFrameMkLst>
            <pc:docMk/>
            <pc:sldMk cId="92616394" sldId="364"/>
            <ac:graphicFrameMk id="10" creationId="{9C445D47-E7B5-CC26-09A7-978AA4CD41D2}"/>
          </ac:graphicFrameMkLst>
        </pc:graphicFrameChg>
      </pc:sldChg>
      <pc:sldChg chg="modSp mod modTransition modAnim">
        <pc:chgData name="Marek Tomáš" userId="ad907d85-a704-4923-bbd1-27acae004893" providerId="ADAL" clId="{FE3FC373-4BA8-4DBA-AAE7-DEA15BEA9950}" dt="2026-01-05T07:44:51.899" v="1461"/>
        <pc:sldMkLst>
          <pc:docMk/>
          <pc:sldMk cId="376115920" sldId="365"/>
        </pc:sldMkLst>
        <pc:spChg chg="mod">
          <ac:chgData name="Marek Tomáš" userId="ad907d85-a704-4923-bbd1-27acae004893" providerId="ADAL" clId="{FE3FC373-4BA8-4DBA-AAE7-DEA15BEA9950}" dt="2026-01-05T07:40:10.805" v="1446"/>
          <ac:spMkLst>
            <pc:docMk/>
            <pc:sldMk cId="376115920" sldId="365"/>
            <ac:spMk id="2" creationId="{00000000-0000-0000-0000-000000000000}"/>
          </ac:spMkLst>
        </pc:spChg>
      </pc:sldChg>
      <pc:sldChg chg="addSp delSp modSp del mod modTransition">
        <pc:chgData name="Marek Tomáš" userId="ad907d85-a704-4923-bbd1-27acae004893" providerId="ADAL" clId="{FE3FC373-4BA8-4DBA-AAE7-DEA15BEA9950}" dt="2026-01-05T07:05:21.751" v="1274" actId="47"/>
        <pc:sldMkLst>
          <pc:docMk/>
          <pc:sldMk cId="2062034069" sldId="417"/>
        </pc:sldMkLst>
        <pc:spChg chg="mod">
          <ac:chgData name="Marek Tomáš" userId="ad907d85-a704-4923-bbd1-27acae004893" providerId="ADAL" clId="{FE3FC373-4BA8-4DBA-AAE7-DEA15BEA9950}" dt="2026-01-05T06:57:17.183" v="1218" actId="14100"/>
          <ac:spMkLst>
            <pc:docMk/>
            <pc:sldMk cId="2062034069" sldId="417"/>
            <ac:spMk id="2" creationId="{00000000-0000-0000-0000-000000000000}"/>
          </ac:spMkLst>
        </pc:spChg>
        <pc:spChg chg="add mod">
          <ac:chgData name="Marek Tomáš" userId="ad907d85-a704-4923-bbd1-27acae004893" providerId="ADAL" clId="{FE3FC373-4BA8-4DBA-AAE7-DEA15BEA9950}" dt="2026-01-05T06:55:42.923" v="1217"/>
          <ac:spMkLst>
            <pc:docMk/>
            <pc:sldMk cId="2062034069" sldId="417"/>
            <ac:spMk id="3" creationId="{228C89A3-5643-2ADD-C3B0-9FDEBB353C9F}"/>
          </ac:spMkLst>
        </pc:spChg>
        <pc:spChg chg="del">
          <ac:chgData name="Marek Tomáš" userId="ad907d85-a704-4923-bbd1-27acae004893" providerId="ADAL" clId="{FE3FC373-4BA8-4DBA-AAE7-DEA15BEA9950}" dt="2026-01-05T06:55:35.446" v="1216" actId="478"/>
          <ac:spMkLst>
            <pc:docMk/>
            <pc:sldMk cId="2062034069" sldId="417"/>
            <ac:spMk id="7" creationId="{312DA642-EB25-3A4B-98AD-DC64A9355668}"/>
          </ac:spMkLst>
        </pc:spChg>
      </pc:sldChg>
      <pc:sldChg chg="addSp delSp modSp del mod modTransition">
        <pc:chgData name="Marek Tomáš" userId="ad907d85-a704-4923-bbd1-27acae004893" providerId="ADAL" clId="{FE3FC373-4BA8-4DBA-AAE7-DEA15BEA9950}" dt="2026-01-05T07:09:53.148" v="1300" actId="47"/>
        <pc:sldMkLst>
          <pc:docMk/>
          <pc:sldMk cId="1743574895" sldId="419"/>
        </pc:sldMkLst>
        <pc:spChg chg="add mod">
          <ac:chgData name="Marek Tomáš" userId="ad907d85-a704-4923-bbd1-27acae004893" providerId="ADAL" clId="{FE3FC373-4BA8-4DBA-AAE7-DEA15BEA9950}" dt="2026-01-05T07:00:41.603" v="1245"/>
          <ac:spMkLst>
            <pc:docMk/>
            <pc:sldMk cId="1743574895" sldId="419"/>
            <ac:spMk id="3" creationId="{2C064FC9-F47A-E449-FAF4-99F22D34DE90}"/>
          </ac:spMkLst>
        </pc:spChg>
        <pc:spChg chg="add del">
          <ac:chgData name="Marek Tomáš" userId="ad907d85-a704-4923-bbd1-27acae004893" providerId="ADAL" clId="{FE3FC373-4BA8-4DBA-AAE7-DEA15BEA9950}" dt="2026-01-05T07:00:37.072" v="1244" actId="478"/>
          <ac:spMkLst>
            <pc:docMk/>
            <pc:sldMk cId="1743574895" sldId="419"/>
            <ac:spMk id="7" creationId="{312DA642-EB25-3A4B-98AD-DC64A9355668}"/>
          </ac:spMkLst>
        </pc:spChg>
      </pc:sldChg>
      <pc:sldChg chg="addSp delSp modSp del mod modTransition">
        <pc:chgData name="Marek Tomáš" userId="ad907d85-a704-4923-bbd1-27acae004893" providerId="ADAL" clId="{FE3FC373-4BA8-4DBA-AAE7-DEA15BEA9950}" dt="2026-01-05T07:39:28.955" v="1444" actId="47"/>
        <pc:sldMkLst>
          <pc:docMk/>
          <pc:sldMk cId="2543039006" sldId="421"/>
        </pc:sldMkLst>
        <pc:spChg chg="add mod">
          <ac:chgData name="Marek Tomáš" userId="ad907d85-a704-4923-bbd1-27acae004893" providerId="ADAL" clId="{FE3FC373-4BA8-4DBA-AAE7-DEA15BEA9950}" dt="2026-01-05T07:14:00.924" v="1309"/>
          <ac:spMkLst>
            <pc:docMk/>
            <pc:sldMk cId="2543039006" sldId="421"/>
            <ac:spMk id="4" creationId="{DBC1D163-4C6B-B74C-69FD-84497BBD9F7A}"/>
          </ac:spMkLst>
        </pc:spChg>
        <pc:spChg chg="del">
          <ac:chgData name="Marek Tomáš" userId="ad907d85-a704-4923-bbd1-27acae004893" providerId="ADAL" clId="{FE3FC373-4BA8-4DBA-AAE7-DEA15BEA9950}" dt="2026-01-05T07:13:59.645" v="1308" actId="478"/>
          <ac:spMkLst>
            <pc:docMk/>
            <pc:sldMk cId="2543039006" sldId="421"/>
            <ac:spMk id="7" creationId="{312DA642-EB25-3A4B-98AD-DC64A9355668}"/>
          </ac:spMkLst>
        </pc:spChg>
      </pc:sldChg>
      <pc:sldChg chg="addSp delSp modSp del mod modTransition">
        <pc:chgData name="Marek Tomáš" userId="ad907d85-a704-4923-bbd1-27acae004893" providerId="ADAL" clId="{FE3FC373-4BA8-4DBA-AAE7-DEA15BEA9950}" dt="2026-01-05T07:48:03.396" v="1484" actId="47"/>
        <pc:sldMkLst>
          <pc:docMk/>
          <pc:sldMk cId="1728019976" sldId="424"/>
        </pc:sldMkLst>
        <pc:spChg chg="add mod">
          <ac:chgData name="Marek Tomáš" userId="ad907d85-a704-4923-bbd1-27acae004893" providerId="ADAL" clId="{FE3FC373-4BA8-4DBA-AAE7-DEA15BEA9950}" dt="2026-01-05T07:16:18.643" v="1322"/>
          <ac:spMkLst>
            <pc:docMk/>
            <pc:sldMk cId="1728019976" sldId="424"/>
            <ac:spMk id="4" creationId="{01BDE734-380A-1C7A-AEFD-FFF63E4DE63C}"/>
          </ac:spMkLst>
        </pc:spChg>
        <pc:spChg chg="del mod">
          <ac:chgData name="Marek Tomáš" userId="ad907d85-a704-4923-bbd1-27acae004893" providerId="ADAL" clId="{FE3FC373-4BA8-4DBA-AAE7-DEA15BEA9950}" dt="2026-01-05T07:16:22.029" v="1323" actId="478"/>
          <ac:spMkLst>
            <pc:docMk/>
            <pc:sldMk cId="1728019976" sldId="424"/>
            <ac:spMk id="7" creationId="{312DA642-EB25-3A4B-98AD-DC64A9355668}"/>
          </ac:spMkLst>
        </pc:spChg>
        <pc:picChg chg="add del">
          <ac:chgData name="Marek Tomáš" userId="ad907d85-a704-4923-bbd1-27acae004893" providerId="ADAL" clId="{FE3FC373-4BA8-4DBA-AAE7-DEA15BEA9950}" dt="2026-01-05T07:46:50.214" v="1474" actId="21"/>
          <ac:picMkLst>
            <pc:docMk/>
            <pc:sldMk cId="1728019976" sldId="424"/>
            <ac:picMk id="1026" creationId="{00000000-0000-0000-0000-000000000000}"/>
          </ac:picMkLst>
        </pc:picChg>
        <pc:picChg chg="add del">
          <ac:chgData name="Marek Tomáš" userId="ad907d85-a704-4923-bbd1-27acae004893" providerId="ADAL" clId="{FE3FC373-4BA8-4DBA-AAE7-DEA15BEA9950}" dt="2026-01-05T07:46:50.214" v="1474" actId="21"/>
          <ac:picMkLst>
            <pc:docMk/>
            <pc:sldMk cId="1728019976" sldId="424"/>
            <ac:picMk id="1028" creationId="{00000000-0000-0000-0000-000000000000}"/>
          </ac:picMkLst>
        </pc:picChg>
      </pc:sldChg>
      <pc:sldChg chg="del modTransition">
        <pc:chgData name="Marek Tomáš" userId="ad907d85-a704-4923-bbd1-27acae004893" providerId="ADAL" clId="{FE3FC373-4BA8-4DBA-AAE7-DEA15BEA9950}" dt="2026-01-04T11:00:10.436" v="1087" actId="47"/>
        <pc:sldMkLst>
          <pc:docMk/>
          <pc:sldMk cId="3518728704" sldId="428"/>
        </pc:sldMkLst>
      </pc:sldChg>
      <pc:sldChg chg="addSp delSp modSp mod modTransition modAnim">
        <pc:chgData name="Marek Tomáš" userId="ad907d85-a704-4923-bbd1-27acae004893" providerId="ADAL" clId="{FE3FC373-4BA8-4DBA-AAE7-DEA15BEA9950}" dt="2026-01-05T07:45:45.030" v="1465"/>
        <pc:sldMkLst>
          <pc:docMk/>
          <pc:sldMk cId="2843508361" sldId="430"/>
        </pc:sldMkLst>
        <pc:spChg chg="del mod">
          <ac:chgData name="Marek Tomáš" userId="ad907d85-a704-4923-bbd1-27acae004893" providerId="ADAL" clId="{FE3FC373-4BA8-4DBA-AAE7-DEA15BEA9950}" dt="2026-01-05T07:31:20.865" v="1393" actId="478"/>
          <ac:spMkLst>
            <pc:docMk/>
            <pc:sldMk cId="2843508361" sldId="430"/>
            <ac:spMk id="2" creationId="{00000000-0000-0000-0000-000000000000}"/>
          </ac:spMkLst>
        </pc:spChg>
        <pc:spChg chg="add mod">
          <ac:chgData name="Marek Tomáš" userId="ad907d85-a704-4923-bbd1-27acae004893" providerId="ADAL" clId="{FE3FC373-4BA8-4DBA-AAE7-DEA15BEA9950}" dt="2026-01-05T07:13:44.526" v="1307"/>
          <ac:spMkLst>
            <pc:docMk/>
            <pc:sldMk cId="2843508361" sldId="430"/>
            <ac:spMk id="3" creationId="{7C1253BD-D2EB-9B34-1AA6-E793C739B25E}"/>
          </ac:spMkLst>
        </pc:spChg>
        <pc:spChg chg="del">
          <ac:chgData name="Marek Tomáš" userId="ad907d85-a704-4923-bbd1-27acae004893" providerId="ADAL" clId="{FE3FC373-4BA8-4DBA-AAE7-DEA15BEA9950}" dt="2026-01-05T07:13:34.263" v="1306" actId="478"/>
          <ac:spMkLst>
            <pc:docMk/>
            <pc:sldMk cId="2843508361" sldId="430"/>
            <ac:spMk id="7" creationId="{312DA642-EB25-3A4B-98AD-DC64A9355668}"/>
          </ac:spMkLst>
        </pc:spChg>
        <pc:spChg chg="add del mod">
          <ac:chgData name="Marek Tomáš" userId="ad907d85-a704-4923-bbd1-27acae004893" providerId="ADAL" clId="{FE3FC373-4BA8-4DBA-AAE7-DEA15BEA9950}" dt="2026-01-05T07:31:24.051" v="1394" actId="478"/>
          <ac:spMkLst>
            <pc:docMk/>
            <pc:sldMk cId="2843508361" sldId="430"/>
            <ac:spMk id="10" creationId="{64ACE987-9D56-D234-8F43-3C5EE20A3615}"/>
          </ac:spMkLst>
        </pc:spChg>
        <pc:spChg chg="add mod">
          <ac:chgData name="Marek Tomáš" userId="ad907d85-a704-4923-bbd1-27acae004893" providerId="ADAL" clId="{FE3FC373-4BA8-4DBA-AAE7-DEA15BEA9950}" dt="2026-01-05T07:40:31.458" v="1448"/>
          <ac:spMkLst>
            <pc:docMk/>
            <pc:sldMk cId="2843508361" sldId="430"/>
            <ac:spMk id="11" creationId="{B1D525D1-C590-395C-893F-B8A413C56536}"/>
          </ac:spMkLst>
        </pc:spChg>
        <pc:picChg chg="add del mod">
          <ac:chgData name="Marek Tomáš" userId="ad907d85-a704-4923-bbd1-27acae004893" providerId="ADAL" clId="{FE3FC373-4BA8-4DBA-AAE7-DEA15BEA9950}" dt="2026-01-05T07:31:15.218" v="1391" actId="478"/>
          <ac:picMkLst>
            <pc:docMk/>
            <pc:sldMk cId="2843508361" sldId="430"/>
            <ac:picMk id="6" creationId="{BD3ACD8C-6EE7-D9B7-4D73-CEFAF4FE3B37}"/>
          </ac:picMkLst>
        </pc:picChg>
        <pc:picChg chg="del mod modCrop">
          <ac:chgData name="Marek Tomáš" userId="ad907d85-a704-4923-bbd1-27acae004893" providerId="ADAL" clId="{FE3FC373-4BA8-4DBA-AAE7-DEA15BEA9950}" dt="2026-01-05T07:29:03.146" v="1339" actId="478"/>
          <ac:picMkLst>
            <pc:docMk/>
            <pc:sldMk cId="2843508361" sldId="430"/>
            <ac:picMk id="8" creationId="{00000000-0000-0000-0000-000000000000}"/>
          </ac:picMkLst>
        </pc:picChg>
        <pc:picChg chg="add mod">
          <ac:chgData name="Marek Tomáš" userId="ad907d85-a704-4923-bbd1-27acae004893" providerId="ADAL" clId="{FE3FC373-4BA8-4DBA-AAE7-DEA15BEA9950}" dt="2026-01-05T07:32:40.628" v="1405" actId="1076"/>
          <ac:picMkLst>
            <pc:docMk/>
            <pc:sldMk cId="2843508361" sldId="430"/>
            <ac:picMk id="12" creationId="{1D4D8D23-1582-23D8-5F9D-DDE1A31F0D4E}"/>
          </ac:picMkLst>
        </pc:picChg>
      </pc:sldChg>
      <pc:sldChg chg="modTransition">
        <pc:chgData name="Marek Tomáš" userId="ad907d85-a704-4923-bbd1-27acae004893" providerId="ADAL" clId="{FE3FC373-4BA8-4DBA-AAE7-DEA15BEA9950}" dt="2026-01-03T22:53:57.355" v="849"/>
        <pc:sldMkLst>
          <pc:docMk/>
          <pc:sldMk cId="164471173" sldId="431"/>
        </pc:sldMkLst>
      </pc:sldChg>
      <pc:sldChg chg="addSp delSp modSp add mod modTransition modAnim">
        <pc:chgData name="Marek Tomáš" userId="ad907d85-a704-4923-bbd1-27acae004893" providerId="ADAL" clId="{FE3FC373-4BA8-4DBA-AAE7-DEA15BEA9950}" dt="2026-01-03T23:02:15.394" v="875"/>
        <pc:sldMkLst>
          <pc:docMk/>
          <pc:sldMk cId="538493190" sldId="433"/>
        </pc:sldMkLst>
        <pc:spChg chg="add mod">
          <ac:chgData name="Marek Tomáš" userId="ad907d85-a704-4923-bbd1-27acae004893" providerId="ADAL" clId="{FE3FC373-4BA8-4DBA-AAE7-DEA15BEA9950}" dt="2026-01-03T22:12:21.708" v="682" actId="207"/>
          <ac:spMkLst>
            <pc:docMk/>
            <pc:sldMk cId="538493190" sldId="433"/>
            <ac:spMk id="11" creationId="{2ABAF743-11CA-4A46-40FD-8D6BDD93CDD6}"/>
          </ac:spMkLst>
        </pc:spChg>
        <pc:spChg chg="add mod">
          <ac:chgData name="Marek Tomáš" userId="ad907d85-a704-4923-bbd1-27acae004893" providerId="ADAL" clId="{FE3FC373-4BA8-4DBA-AAE7-DEA15BEA9950}" dt="2026-01-03T21:08:35.872" v="326" actId="164"/>
          <ac:spMkLst>
            <pc:docMk/>
            <pc:sldMk cId="538493190" sldId="433"/>
            <ac:spMk id="12" creationId="{B9B166A6-75C3-82DD-A4B7-D8F4A0C5A24E}"/>
          </ac:spMkLst>
        </pc:spChg>
        <pc:spChg chg="add mod">
          <ac:chgData name="Marek Tomáš" userId="ad907d85-a704-4923-bbd1-27acae004893" providerId="ADAL" clId="{FE3FC373-4BA8-4DBA-AAE7-DEA15BEA9950}" dt="2026-01-03T22:12:25.312" v="683" actId="207"/>
          <ac:spMkLst>
            <pc:docMk/>
            <pc:sldMk cId="538493190" sldId="433"/>
            <ac:spMk id="13" creationId="{BB036F84-0760-D0A5-09EE-9434D6460033}"/>
          </ac:spMkLst>
        </pc:spChg>
        <pc:spChg chg="add mod">
          <ac:chgData name="Marek Tomáš" userId="ad907d85-a704-4923-bbd1-27acae004893" providerId="ADAL" clId="{FE3FC373-4BA8-4DBA-AAE7-DEA15BEA9950}" dt="2026-01-03T22:12:35.226" v="685" actId="207"/>
          <ac:spMkLst>
            <pc:docMk/>
            <pc:sldMk cId="538493190" sldId="433"/>
            <ac:spMk id="14" creationId="{DD693A65-BDF1-73FC-2A4F-42A9C03461B8}"/>
          </ac:spMkLst>
        </pc:spChg>
        <pc:spChg chg="add mod">
          <ac:chgData name="Marek Tomáš" userId="ad907d85-a704-4923-bbd1-27acae004893" providerId="ADAL" clId="{FE3FC373-4BA8-4DBA-AAE7-DEA15BEA9950}" dt="2026-01-03T22:12:29.476" v="684" actId="207"/>
          <ac:spMkLst>
            <pc:docMk/>
            <pc:sldMk cId="538493190" sldId="433"/>
            <ac:spMk id="15" creationId="{D554C617-10FE-3C69-8C94-1618AC4267AD}"/>
          </ac:spMkLst>
        </pc:spChg>
        <pc:spChg chg="add mod">
          <ac:chgData name="Marek Tomáš" userId="ad907d85-a704-4923-bbd1-27acae004893" providerId="ADAL" clId="{FE3FC373-4BA8-4DBA-AAE7-DEA15BEA9950}" dt="2026-01-03T22:12:37.708" v="686" actId="207"/>
          <ac:spMkLst>
            <pc:docMk/>
            <pc:sldMk cId="538493190" sldId="433"/>
            <ac:spMk id="16" creationId="{532FDD67-36DD-222D-9D5B-428C22EDCEE2}"/>
          </ac:spMkLst>
        </pc:spChg>
        <pc:spChg chg="add mod">
          <ac:chgData name="Marek Tomáš" userId="ad907d85-a704-4923-bbd1-27acae004893" providerId="ADAL" clId="{FE3FC373-4BA8-4DBA-AAE7-DEA15BEA9950}" dt="2026-01-03T22:12:40.180" v="687" actId="207"/>
          <ac:spMkLst>
            <pc:docMk/>
            <pc:sldMk cId="538493190" sldId="433"/>
            <ac:spMk id="17" creationId="{EB066680-6742-63A3-9A5A-73629840A225}"/>
          </ac:spMkLst>
        </pc:spChg>
        <pc:spChg chg="add mod">
          <ac:chgData name="Marek Tomáš" userId="ad907d85-a704-4923-bbd1-27acae004893" providerId="ADAL" clId="{FE3FC373-4BA8-4DBA-AAE7-DEA15BEA9950}" dt="2026-01-03T22:12:42.516" v="688" actId="207"/>
          <ac:spMkLst>
            <pc:docMk/>
            <pc:sldMk cId="538493190" sldId="433"/>
            <ac:spMk id="18" creationId="{4C020769-FF61-34B7-A0EF-132AD2B33B67}"/>
          </ac:spMkLst>
        </pc:spChg>
        <pc:spChg chg="add mod">
          <ac:chgData name="Marek Tomáš" userId="ad907d85-a704-4923-bbd1-27acae004893" providerId="ADAL" clId="{FE3FC373-4BA8-4DBA-AAE7-DEA15BEA9950}" dt="2026-01-03T22:12:44.999" v="689" actId="207"/>
          <ac:spMkLst>
            <pc:docMk/>
            <pc:sldMk cId="538493190" sldId="433"/>
            <ac:spMk id="19" creationId="{C7BD87F0-0BF1-A09B-9070-CBD8E2B9F1EB}"/>
          </ac:spMkLst>
        </pc:spChg>
        <pc:spChg chg="add mod">
          <ac:chgData name="Marek Tomáš" userId="ad907d85-a704-4923-bbd1-27acae004893" providerId="ADAL" clId="{FE3FC373-4BA8-4DBA-AAE7-DEA15BEA9950}" dt="2026-01-03T21:08:35.872" v="326" actId="164"/>
          <ac:spMkLst>
            <pc:docMk/>
            <pc:sldMk cId="538493190" sldId="433"/>
            <ac:spMk id="22" creationId="{35093DFA-D12C-A27C-9EA6-7D027BC88298}"/>
          </ac:spMkLst>
        </pc:spChg>
        <pc:spChg chg="add mod">
          <ac:chgData name="Marek Tomáš" userId="ad907d85-a704-4923-bbd1-27acae004893" providerId="ADAL" clId="{FE3FC373-4BA8-4DBA-AAE7-DEA15BEA9950}" dt="2026-01-03T21:08:35.872" v="326" actId="164"/>
          <ac:spMkLst>
            <pc:docMk/>
            <pc:sldMk cId="538493190" sldId="433"/>
            <ac:spMk id="23" creationId="{1016E867-FF34-9535-64C4-1C2405B1D48A}"/>
          </ac:spMkLst>
        </pc:spChg>
        <pc:spChg chg="add mod">
          <ac:chgData name="Marek Tomáš" userId="ad907d85-a704-4923-bbd1-27acae004893" providerId="ADAL" clId="{FE3FC373-4BA8-4DBA-AAE7-DEA15BEA9950}" dt="2026-01-03T21:08:35.872" v="326" actId="164"/>
          <ac:spMkLst>
            <pc:docMk/>
            <pc:sldMk cId="538493190" sldId="433"/>
            <ac:spMk id="24" creationId="{32B41350-3E5F-B787-C465-64C886AF154F}"/>
          </ac:spMkLst>
        </pc:spChg>
        <pc:spChg chg="add mod">
          <ac:chgData name="Marek Tomáš" userId="ad907d85-a704-4923-bbd1-27acae004893" providerId="ADAL" clId="{FE3FC373-4BA8-4DBA-AAE7-DEA15BEA9950}" dt="2026-01-03T21:08:35.872" v="326" actId="164"/>
          <ac:spMkLst>
            <pc:docMk/>
            <pc:sldMk cId="538493190" sldId="433"/>
            <ac:spMk id="25" creationId="{0778F89E-7AF9-14BE-5724-CE1CE6BA70D4}"/>
          </ac:spMkLst>
        </pc:spChg>
        <pc:spChg chg="add mod">
          <ac:chgData name="Marek Tomáš" userId="ad907d85-a704-4923-bbd1-27acae004893" providerId="ADAL" clId="{FE3FC373-4BA8-4DBA-AAE7-DEA15BEA9950}" dt="2026-01-03T21:08:35.872" v="326" actId="164"/>
          <ac:spMkLst>
            <pc:docMk/>
            <pc:sldMk cId="538493190" sldId="433"/>
            <ac:spMk id="26" creationId="{D547749D-ECA2-095C-E036-24906F9102AF}"/>
          </ac:spMkLst>
        </pc:spChg>
        <pc:spChg chg="add mod">
          <ac:chgData name="Marek Tomáš" userId="ad907d85-a704-4923-bbd1-27acae004893" providerId="ADAL" clId="{FE3FC373-4BA8-4DBA-AAE7-DEA15BEA9950}" dt="2026-01-03T21:08:35.872" v="326" actId="164"/>
          <ac:spMkLst>
            <pc:docMk/>
            <pc:sldMk cId="538493190" sldId="433"/>
            <ac:spMk id="27" creationId="{E6040D9F-E45F-0836-08B9-7A4795ADD1F1}"/>
          </ac:spMkLst>
        </pc:spChg>
        <pc:spChg chg="add mod">
          <ac:chgData name="Marek Tomáš" userId="ad907d85-a704-4923-bbd1-27acae004893" providerId="ADAL" clId="{FE3FC373-4BA8-4DBA-AAE7-DEA15BEA9950}" dt="2026-01-03T21:08:35.872" v="326" actId="164"/>
          <ac:spMkLst>
            <pc:docMk/>
            <pc:sldMk cId="538493190" sldId="433"/>
            <ac:spMk id="28" creationId="{756B00E7-1262-C331-B0AC-EF1F6806294D}"/>
          </ac:spMkLst>
        </pc:spChg>
        <pc:spChg chg="add mod">
          <ac:chgData name="Marek Tomáš" userId="ad907d85-a704-4923-bbd1-27acae004893" providerId="ADAL" clId="{FE3FC373-4BA8-4DBA-AAE7-DEA15BEA9950}" dt="2026-01-03T21:08:35.872" v="326" actId="164"/>
          <ac:spMkLst>
            <pc:docMk/>
            <pc:sldMk cId="538493190" sldId="433"/>
            <ac:spMk id="29" creationId="{9900BACB-294E-BF5F-1078-53EB2A936CE1}"/>
          </ac:spMkLst>
        </pc:spChg>
        <pc:grpChg chg="add mod">
          <ac:chgData name="Marek Tomáš" userId="ad907d85-a704-4923-bbd1-27acae004893" providerId="ADAL" clId="{FE3FC373-4BA8-4DBA-AAE7-DEA15BEA9950}" dt="2026-01-03T21:08:57.034" v="327" actId="164"/>
          <ac:grpSpMkLst>
            <pc:docMk/>
            <pc:sldMk cId="538493190" sldId="433"/>
            <ac:grpSpMk id="30" creationId="{8AE35AC9-D786-24D5-9311-C01998CE765F}"/>
          </ac:grpSpMkLst>
        </pc:grpChg>
        <pc:grpChg chg="add mod">
          <ac:chgData name="Marek Tomáš" userId="ad907d85-a704-4923-bbd1-27acae004893" providerId="ADAL" clId="{FE3FC373-4BA8-4DBA-AAE7-DEA15BEA9950}" dt="2026-01-03T21:08:57.034" v="327" actId="164"/>
          <ac:grpSpMkLst>
            <pc:docMk/>
            <pc:sldMk cId="538493190" sldId="433"/>
            <ac:grpSpMk id="31" creationId="{EB34F4BC-BA12-25FD-AB88-F51594BBEECA}"/>
          </ac:grpSpMkLst>
        </pc:grpChg>
        <pc:picChg chg="add mod">
          <ac:chgData name="Marek Tomáš" userId="ad907d85-a704-4923-bbd1-27acae004893" providerId="ADAL" clId="{FE3FC373-4BA8-4DBA-AAE7-DEA15BEA9950}" dt="2026-01-03T21:08:57.034" v="327" actId="164"/>
          <ac:picMkLst>
            <pc:docMk/>
            <pc:sldMk cId="538493190" sldId="433"/>
            <ac:picMk id="3" creationId="{A5E78FAA-5AA5-4BB2-373E-9F61515703DC}"/>
          </ac:picMkLst>
        </pc:picChg>
        <pc:picChg chg="add mod">
          <ac:chgData name="Marek Tomáš" userId="ad907d85-a704-4923-bbd1-27acae004893" providerId="ADAL" clId="{FE3FC373-4BA8-4DBA-AAE7-DEA15BEA9950}" dt="2026-01-03T21:25:17.881" v="371" actId="1076"/>
          <ac:picMkLst>
            <pc:docMk/>
            <pc:sldMk cId="538493190" sldId="433"/>
            <ac:picMk id="4" creationId="{A40E265B-72C7-0EBD-98D9-B9D21944E9E0}"/>
          </ac:picMkLst>
        </pc:picChg>
      </pc:sldChg>
      <pc:sldChg chg="addSp delSp modSp add del mod ord modTransition modAnim">
        <pc:chgData name="Marek Tomáš" userId="ad907d85-a704-4923-bbd1-27acae004893" providerId="ADAL" clId="{FE3FC373-4BA8-4DBA-AAE7-DEA15BEA9950}" dt="2026-01-05T07:49:24.116" v="1550" actId="47"/>
        <pc:sldMkLst>
          <pc:docMk/>
          <pc:sldMk cId="4208124125" sldId="434"/>
        </pc:sldMkLst>
        <pc:spChg chg="add mod">
          <ac:chgData name="Marek Tomáš" userId="ad907d85-a704-4923-bbd1-27acae004893" providerId="ADAL" clId="{FE3FC373-4BA8-4DBA-AAE7-DEA15BEA9950}" dt="2026-01-05T07:15:24.784" v="1319" actId="2711"/>
          <ac:spMkLst>
            <pc:docMk/>
            <pc:sldMk cId="4208124125" sldId="434"/>
            <ac:spMk id="2" creationId="{2B0717F3-8B03-CA37-4EAF-7C13FB8F7D51}"/>
          </ac:spMkLst>
        </pc:spChg>
        <pc:spChg chg="del mod">
          <ac:chgData name="Marek Tomáš" userId="ad907d85-a704-4923-bbd1-27acae004893" providerId="ADAL" clId="{FE3FC373-4BA8-4DBA-AAE7-DEA15BEA9950}" dt="2026-01-04T10:55:55.721" v="1000" actId="478"/>
          <ac:spMkLst>
            <pc:docMk/>
            <pc:sldMk cId="4208124125" sldId="434"/>
            <ac:spMk id="2" creationId="{E634FC1A-EE67-4C27-73DB-A1ECABB414C4}"/>
          </ac:spMkLst>
        </pc:spChg>
        <pc:spChg chg="del mod">
          <ac:chgData name="Marek Tomáš" userId="ad907d85-a704-4923-bbd1-27acae004893" providerId="ADAL" clId="{FE3FC373-4BA8-4DBA-AAE7-DEA15BEA9950}" dt="2026-01-05T07:15:14.026" v="1318" actId="478"/>
          <ac:spMkLst>
            <pc:docMk/>
            <pc:sldMk cId="4208124125" sldId="434"/>
            <ac:spMk id="7" creationId="{B2DB998B-D79E-394A-4210-B0C7A0E0715A}"/>
          </ac:spMkLst>
        </pc:spChg>
        <pc:spChg chg="add del mod">
          <ac:chgData name="Marek Tomáš" userId="ad907d85-a704-4923-bbd1-27acae004893" providerId="ADAL" clId="{FE3FC373-4BA8-4DBA-AAE7-DEA15BEA9950}" dt="2026-01-04T10:55:58.994" v="1001" actId="478"/>
          <ac:spMkLst>
            <pc:docMk/>
            <pc:sldMk cId="4208124125" sldId="434"/>
            <ac:spMk id="17" creationId="{C6DE045A-5672-DA7C-758A-FB6EC4B1F44E}"/>
          </ac:spMkLst>
        </pc:spChg>
        <pc:grpChg chg="add mod">
          <ac:chgData name="Marek Tomáš" userId="ad907d85-a704-4923-bbd1-27acae004893" providerId="ADAL" clId="{FE3FC373-4BA8-4DBA-AAE7-DEA15BEA9950}" dt="2026-01-04T18:39:33.734" v="1101" actId="164"/>
          <ac:grpSpMkLst>
            <pc:docMk/>
            <pc:sldMk cId="4208124125" sldId="434"/>
            <ac:grpSpMk id="2" creationId="{93E7E132-CDCF-9CA1-E3A3-7973DA44FBA5}"/>
          </ac:grpSpMkLst>
        </pc:grpChg>
        <pc:grpChg chg="add mod">
          <ac:chgData name="Marek Tomáš" userId="ad907d85-a704-4923-bbd1-27acae004893" providerId="ADAL" clId="{FE3FC373-4BA8-4DBA-AAE7-DEA15BEA9950}" dt="2026-01-04T18:39:46.035" v="1103" actId="164"/>
          <ac:grpSpMkLst>
            <pc:docMk/>
            <pc:sldMk cId="4208124125" sldId="434"/>
            <ac:grpSpMk id="4" creationId="{DD3F2E2C-C5CF-5FEA-2EFC-A117E895BB3B}"/>
          </ac:grpSpMkLst>
        </pc:grpChg>
        <pc:grpChg chg="add del mod">
          <ac:chgData name="Marek Tomáš" userId="ad907d85-a704-4923-bbd1-27acae004893" providerId="ADAL" clId="{FE3FC373-4BA8-4DBA-AAE7-DEA15BEA9950}" dt="2026-01-04T10:55:07.556" v="985" actId="165"/>
          <ac:grpSpMkLst>
            <pc:docMk/>
            <pc:sldMk cId="4208124125" sldId="434"/>
            <ac:grpSpMk id="14" creationId="{18FFF520-2220-6717-72C2-35878129CBD1}"/>
          </ac:grpSpMkLst>
        </pc:grpChg>
        <pc:grpChg chg="add del mod topLvl">
          <ac:chgData name="Marek Tomáš" userId="ad907d85-a704-4923-bbd1-27acae004893" providerId="ADAL" clId="{FE3FC373-4BA8-4DBA-AAE7-DEA15BEA9950}" dt="2026-01-04T18:38:23.989" v="1097" actId="165"/>
          <ac:grpSpMkLst>
            <pc:docMk/>
            <pc:sldMk cId="4208124125" sldId="434"/>
            <ac:grpSpMk id="15" creationId="{66A7F80A-2A81-1731-D97B-C690004104A0}"/>
          </ac:grpSpMkLst>
        </pc:grpChg>
        <pc:grpChg chg="add del mod">
          <ac:chgData name="Marek Tomáš" userId="ad907d85-a704-4923-bbd1-27acae004893" providerId="ADAL" clId="{FE3FC373-4BA8-4DBA-AAE7-DEA15BEA9950}" dt="2026-01-04T18:37:28.012" v="1093" actId="165"/>
          <ac:grpSpMkLst>
            <pc:docMk/>
            <pc:sldMk cId="4208124125" sldId="434"/>
            <ac:grpSpMk id="18" creationId="{19CEA3F1-B160-A13B-C889-01328A8C500B}"/>
          </ac:grpSpMkLst>
        </pc:grpChg>
        <pc:picChg chg="add del mod">
          <ac:chgData name="Marek Tomáš" userId="ad907d85-a704-4923-bbd1-27acae004893" providerId="ADAL" clId="{FE3FC373-4BA8-4DBA-AAE7-DEA15BEA9950}" dt="2026-01-05T07:48:27.458" v="1488" actId="478"/>
          <ac:picMkLst>
            <pc:docMk/>
            <pc:sldMk cId="4208124125" sldId="434"/>
            <ac:picMk id="5" creationId="{185590C8-63E8-1A3C-2562-EB289322149A}"/>
          </ac:picMkLst>
        </pc:picChg>
        <pc:picChg chg="add del mod">
          <ac:chgData name="Marek Tomáš" userId="ad907d85-a704-4923-bbd1-27acae004893" providerId="ADAL" clId="{FE3FC373-4BA8-4DBA-AAE7-DEA15BEA9950}" dt="2026-01-04T10:45:28.531" v="881" actId="478"/>
          <ac:picMkLst>
            <pc:docMk/>
            <pc:sldMk cId="4208124125" sldId="434"/>
            <ac:picMk id="5" creationId="{28EA683D-F7BB-3A99-C440-C6EFFF5D6B3A}"/>
          </ac:picMkLst>
        </pc:picChg>
        <pc:picChg chg="add del mod">
          <ac:chgData name="Marek Tomáš" userId="ad907d85-a704-4923-bbd1-27acae004893" providerId="ADAL" clId="{FE3FC373-4BA8-4DBA-AAE7-DEA15BEA9950}" dt="2026-01-05T07:48:28.348" v="1489" actId="478"/>
          <ac:picMkLst>
            <pc:docMk/>
            <pc:sldMk cId="4208124125" sldId="434"/>
            <ac:picMk id="6" creationId="{C1F8A84B-9EB7-41AB-E069-DF8034A8BD72}"/>
          </ac:picMkLst>
        </pc:picChg>
        <pc:picChg chg="del">
          <ac:chgData name="Marek Tomáš" userId="ad907d85-a704-4923-bbd1-27acae004893" providerId="ADAL" clId="{FE3FC373-4BA8-4DBA-AAE7-DEA15BEA9950}" dt="2026-01-04T10:45:19.941" v="878" actId="478"/>
          <ac:picMkLst>
            <pc:docMk/>
            <pc:sldMk cId="4208124125" sldId="434"/>
            <ac:picMk id="8" creationId="{C760CFBA-CEE8-F075-0473-A5D3AA542BC8}"/>
          </ac:picMkLst>
        </pc:picChg>
        <pc:picChg chg="add mod topLvl">
          <ac:chgData name="Marek Tomáš" userId="ad907d85-a704-4923-bbd1-27acae004893" providerId="ADAL" clId="{FE3FC373-4BA8-4DBA-AAE7-DEA15BEA9950}" dt="2026-01-04T18:39:46.035" v="1103" actId="164"/>
          <ac:picMkLst>
            <pc:docMk/>
            <pc:sldMk cId="4208124125" sldId="434"/>
            <ac:picMk id="9" creationId="{6C5D5959-8FF0-F2DA-7E78-3F55ED960F7A}"/>
          </ac:picMkLst>
        </pc:picChg>
        <pc:picChg chg="add mod topLvl">
          <ac:chgData name="Marek Tomáš" userId="ad907d85-a704-4923-bbd1-27acae004893" providerId="ADAL" clId="{FE3FC373-4BA8-4DBA-AAE7-DEA15BEA9950}" dt="2026-01-04T18:39:46.035" v="1103" actId="164"/>
          <ac:picMkLst>
            <pc:docMk/>
            <pc:sldMk cId="4208124125" sldId="434"/>
            <ac:picMk id="11" creationId="{B3C403A8-4F34-BF65-2168-2C21AA61FEDE}"/>
          </ac:picMkLst>
        </pc:picChg>
        <pc:picChg chg="add mod topLvl">
          <ac:chgData name="Marek Tomáš" userId="ad907d85-a704-4923-bbd1-27acae004893" providerId="ADAL" clId="{FE3FC373-4BA8-4DBA-AAE7-DEA15BEA9950}" dt="2026-01-05T07:48:34.995" v="1490" actId="1076"/>
          <ac:picMkLst>
            <pc:docMk/>
            <pc:sldMk cId="4208124125" sldId="434"/>
            <ac:picMk id="13" creationId="{6417EDD3-6DE2-1F12-0169-D3297F75719D}"/>
          </ac:picMkLst>
        </pc:picChg>
        <pc:picChg chg="add del mod">
          <ac:chgData name="Marek Tomáš" userId="ad907d85-a704-4923-bbd1-27acae004893" providerId="ADAL" clId="{FE3FC373-4BA8-4DBA-AAE7-DEA15BEA9950}" dt="2026-01-04T18:36:40.608" v="1089" actId="478"/>
          <ac:picMkLst>
            <pc:docMk/>
            <pc:sldMk cId="4208124125" sldId="434"/>
            <ac:picMk id="19" creationId="{0D69FBD7-6699-B236-6B77-028D88FADEAA}"/>
          </ac:picMkLst>
        </pc:picChg>
        <pc:picChg chg="add del mod">
          <ac:chgData name="Marek Tomáš" userId="ad907d85-a704-4923-bbd1-27acae004893" providerId="ADAL" clId="{FE3FC373-4BA8-4DBA-AAE7-DEA15BEA9950}" dt="2026-01-04T18:36:46.342" v="1090" actId="478"/>
          <ac:picMkLst>
            <pc:docMk/>
            <pc:sldMk cId="4208124125" sldId="434"/>
            <ac:picMk id="20" creationId="{4BC3323A-ECB0-F306-5F11-232811529283}"/>
          </ac:picMkLst>
        </pc:picChg>
        <pc:picChg chg="del">
          <ac:chgData name="Marek Tomáš" userId="ad907d85-a704-4923-bbd1-27acae004893" providerId="ADAL" clId="{FE3FC373-4BA8-4DBA-AAE7-DEA15BEA9950}" dt="2026-01-04T10:45:17.953" v="877" actId="478"/>
          <ac:picMkLst>
            <pc:docMk/>
            <pc:sldMk cId="4208124125" sldId="434"/>
            <ac:picMk id="2050" creationId="{7843925F-5784-6886-20C9-D41DF3A38ABA}"/>
          </ac:picMkLst>
        </pc:picChg>
      </pc:sldChg>
      <pc:sldChg chg="add del">
        <pc:chgData name="Marek Tomáš" userId="ad907d85-a704-4923-bbd1-27acae004893" providerId="ADAL" clId="{FE3FC373-4BA8-4DBA-AAE7-DEA15BEA9950}" dt="2026-01-04T18:43:24.075" v="1113" actId="47"/>
        <pc:sldMkLst>
          <pc:docMk/>
          <pc:sldMk cId="917630153" sldId="435"/>
        </pc:sldMkLst>
      </pc:sldChg>
      <pc:sldChg chg="modSp add mod modTransition modAnim">
        <pc:chgData name="Marek Tomáš" userId="ad907d85-a704-4923-bbd1-27acae004893" providerId="ADAL" clId="{FE3FC373-4BA8-4DBA-AAE7-DEA15BEA9950}" dt="2026-01-05T07:45:12.883" v="1462"/>
        <pc:sldMkLst>
          <pc:docMk/>
          <pc:sldMk cId="4168940627" sldId="435"/>
        </pc:sldMkLst>
        <pc:spChg chg="mod">
          <ac:chgData name="Marek Tomáš" userId="ad907d85-a704-4923-bbd1-27acae004893" providerId="ADAL" clId="{FE3FC373-4BA8-4DBA-AAE7-DEA15BEA9950}" dt="2026-01-05T07:41:25.100" v="1453" actId="255"/>
          <ac:spMkLst>
            <pc:docMk/>
            <pc:sldMk cId="4168940627" sldId="435"/>
            <ac:spMk id="2" creationId="{AA0BB016-5FE0-247E-2AB4-01CEC07D7206}"/>
          </ac:spMkLst>
        </pc:spChg>
      </pc:sldChg>
      <pc:sldChg chg="modSp add mod modTransition modAnim">
        <pc:chgData name="Marek Tomáš" userId="ad907d85-a704-4923-bbd1-27acae004893" providerId="ADAL" clId="{FE3FC373-4BA8-4DBA-AAE7-DEA15BEA9950}" dt="2026-01-05T08:02:09.190" v="1727"/>
        <pc:sldMkLst>
          <pc:docMk/>
          <pc:sldMk cId="442217591" sldId="436"/>
        </pc:sldMkLst>
        <pc:spChg chg="mod">
          <ac:chgData name="Marek Tomáš" userId="ad907d85-a704-4923-bbd1-27acae004893" providerId="ADAL" clId="{FE3FC373-4BA8-4DBA-AAE7-DEA15BEA9950}" dt="2026-01-05T07:42:38.120" v="1455" actId="255"/>
          <ac:spMkLst>
            <pc:docMk/>
            <pc:sldMk cId="442217591" sldId="436"/>
            <ac:spMk id="2" creationId="{F5125E7B-29F6-922A-A09F-4F365D396097}"/>
          </ac:spMkLst>
        </pc:spChg>
      </pc:sldChg>
      <pc:sldChg chg="modSp add del mod">
        <pc:chgData name="Marek Tomáš" userId="ad907d85-a704-4923-bbd1-27acae004893" providerId="ADAL" clId="{FE3FC373-4BA8-4DBA-AAE7-DEA15BEA9950}" dt="2026-01-05T07:34:37.308" v="1415" actId="47"/>
        <pc:sldMkLst>
          <pc:docMk/>
          <pc:sldMk cId="143704672" sldId="437"/>
        </pc:sldMkLst>
        <pc:spChg chg="mod">
          <ac:chgData name="Marek Tomáš" userId="ad907d85-a704-4923-bbd1-27acae004893" providerId="ADAL" clId="{FE3FC373-4BA8-4DBA-AAE7-DEA15BEA9950}" dt="2026-01-05T07:33:55.763" v="1412" actId="948"/>
          <ac:spMkLst>
            <pc:docMk/>
            <pc:sldMk cId="143704672" sldId="437"/>
            <ac:spMk id="2" creationId="{C147A61D-3C3C-8B6C-6883-5861208FD7AC}"/>
          </ac:spMkLst>
        </pc:spChg>
      </pc:sldChg>
      <pc:sldChg chg="modSp add del mod ord modTransition modAnim">
        <pc:chgData name="Marek Tomáš" userId="ad907d85-a704-4923-bbd1-27acae004893" providerId="ADAL" clId="{FE3FC373-4BA8-4DBA-AAE7-DEA15BEA9950}" dt="2026-01-05T07:58:54.997" v="1712" actId="47"/>
        <pc:sldMkLst>
          <pc:docMk/>
          <pc:sldMk cId="1576955390" sldId="437"/>
        </pc:sldMkLst>
        <pc:spChg chg="mod">
          <ac:chgData name="Marek Tomáš" userId="ad907d85-a704-4923-bbd1-27acae004893" providerId="ADAL" clId="{FE3FC373-4BA8-4DBA-AAE7-DEA15BEA9950}" dt="2026-01-05T07:40:38.836" v="1449"/>
          <ac:spMkLst>
            <pc:docMk/>
            <pc:sldMk cId="1576955390" sldId="437"/>
            <ac:spMk id="2" creationId="{B605F06C-9C9C-10FC-DDBF-0891F7C35EAF}"/>
          </ac:spMkLst>
        </pc:spChg>
      </pc:sldChg>
      <pc:sldChg chg="add del ord">
        <pc:chgData name="Marek Tomáš" userId="ad907d85-a704-4923-bbd1-27acae004893" providerId="ADAL" clId="{FE3FC373-4BA8-4DBA-AAE7-DEA15BEA9950}" dt="2026-01-05T07:36:32.786" v="1427" actId="47"/>
        <pc:sldMkLst>
          <pc:docMk/>
          <pc:sldMk cId="3397334819" sldId="437"/>
        </pc:sldMkLst>
      </pc:sldChg>
      <pc:sldChg chg="addSp delSp modSp add mod delAnim modAnim">
        <pc:chgData name="Marek Tomáš" userId="ad907d85-a704-4923-bbd1-27acae004893" providerId="ADAL" clId="{FE3FC373-4BA8-4DBA-AAE7-DEA15BEA9950}" dt="2026-01-05T07:56:47.861" v="1701"/>
        <pc:sldMkLst>
          <pc:docMk/>
          <pc:sldMk cId="2662937066" sldId="438"/>
        </pc:sldMkLst>
        <pc:spChg chg="del">
          <ac:chgData name="Marek Tomáš" userId="ad907d85-a704-4923-bbd1-27acae004893" providerId="ADAL" clId="{FE3FC373-4BA8-4DBA-AAE7-DEA15BEA9950}" dt="2026-01-05T07:46:24.139" v="1468" actId="478"/>
          <ac:spMkLst>
            <pc:docMk/>
            <pc:sldMk cId="2662937066" sldId="438"/>
            <ac:spMk id="2" creationId="{DA251ED1-0A46-B94D-C2B5-D9562E5783C6}"/>
          </ac:spMkLst>
        </pc:spChg>
        <pc:spChg chg="add del mod">
          <ac:chgData name="Marek Tomáš" userId="ad907d85-a704-4923-bbd1-27acae004893" providerId="ADAL" clId="{FE3FC373-4BA8-4DBA-AAE7-DEA15BEA9950}" dt="2026-01-05T07:46:26.767" v="1469" actId="478"/>
          <ac:spMkLst>
            <pc:docMk/>
            <pc:sldMk cId="2662937066" sldId="438"/>
            <ac:spMk id="4" creationId="{F6C78CAC-D544-83D2-3EFE-48F554C377B4}"/>
          </ac:spMkLst>
        </pc:spChg>
        <pc:spChg chg="add mod">
          <ac:chgData name="Marek Tomáš" userId="ad907d85-a704-4923-bbd1-27acae004893" providerId="ADAL" clId="{FE3FC373-4BA8-4DBA-AAE7-DEA15BEA9950}" dt="2026-01-05T07:46:36.608" v="1471"/>
          <ac:spMkLst>
            <pc:docMk/>
            <pc:sldMk cId="2662937066" sldId="438"/>
            <ac:spMk id="6" creationId="{79D61596-A79F-9AF8-1CEE-E3B4AB0C1CF4}"/>
          </ac:spMkLst>
        </pc:spChg>
        <pc:spChg chg="del">
          <ac:chgData name="Marek Tomáš" userId="ad907d85-a704-4923-bbd1-27acae004893" providerId="ADAL" clId="{FE3FC373-4BA8-4DBA-AAE7-DEA15BEA9950}" dt="2026-01-05T07:46:36.252" v="1470" actId="478"/>
          <ac:spMkLst>
            <pc:docMk/>
            <pc:sldMk cId="2662937066" sldId="438"/>
            <ac:spMk id="7" creationId="{E51D4D11-7489-4812-79D8-89512EBB8BBE}"/>
          </ac:spMkLst>
        </pc:spChg>
        <pc:picChg chg="add mod">
          <ac:chgData name="Marek Tomáš" userId="ad907d85-a704-4923-bbd1-27acae004893" providerId="ADAL" clId="{FE3FC373-4BA8-4DBA-AAE7-DEA15BEA9950}" dt="2026-01-05T07:54:16.145" v="1631" actId="1076"/>
          <ac:picMkLst>
            <pc:docMk/>
            <pc:sldMk cId="2662937066" sldId="438"/>
            <ac:picMk id="1026" creationId="{00000000-0000-0000-0000-000000000000}"/>
          </ac:picMkLst>
        </pc:picChg>
        <pc:picChg chg="add mod">
          <ac:chgData name="Marek Tomáš" userId="ad907d85-a704-4923-bbd1-27acae004893" providerId="ADAL" clId="{FE3FC373-4BA8-4DBA-AAE7-DEA15BEA9950}" dt="2026-01-05T07:55:08.248" v="1694" actId="1076"/>
          <ac:picMkLst>
            <pc:docMk/>
            <pc:sldMk cId="2662937066" sldId="438"/>
            <ac:picMk id="1028" creationId="{00000000-0000-0000-0000-000000000000}"/>
          </ac:picMkLst>
        </pc:picChg>
      </pc:sldChg>
      <pc:sldChg chg="add del setBg">
        <pc:chgData name="Marek Tomáš" userId="ad907d85-a704-4923-bbd1-27acae004893" providerId="ADAL" clId="{FE3FC373-4BA8-4DBA-AAE7-DEA15BEA9950}" dt="2026-01-05T07:47:49.744" v="1478"/>
        <pc:sldMkLst>
          <pc:docMk/>
          <pc:sldMk cId="1267958284" sldId="439"/>
        </pc:sldMkLst>
      </pc:sldChg>
      <pc:sldChg chg="addSp delSp modSp add mod ord delAnim modAnim">
        <pc:chgData name="Marek Tomáš" userId="ad907d85-a704-4923-bbd1-27acae004893" providerId="ADAL" clId="{FE3FC373-4BA8-4DBA-AAE7-DEA15BEA9950}" dt="2026-01-05T07:52:44.685" v="1609" actId="1076"/>
        <pc:sldMkLst>
          <pc:docMk/>
          <pc:sldMk cId="2536877009" sldId="439"/>
        </pc:sldMkLst>
        <pc:spChg chg="del">
          <ac:chgData name="Marek Tomáš" userId="ad907d85-a704-4923-bbd1-27acae004893" providerId="ADAL" clId="{FE3FC373-4BA8-4DBA-AAE7-DEA15BEA9950}" dt="2026-01-05T07:47:58.879" v="1482" actId="478"/>
          <ac:spMkLst>
            <pc:docMk/>
            <pc:sldMk cId="2536877009" sldId="439"/>
            <ac:spMk id="2" creationId="{FBCEAE78-6B3C-8BA5-A227-B5433814B557}"/>
          </ac:spMkLst>
        </pc:spChg>
        <pc:spChg chg="add del mod">
          <ac:chgData name="Marek Tomáš" userId="ad907d85-a704-4923-bbd1-27acae004893" providerId="ADAL" clId="{FE3FC373-4BA8-4DBA-AAE7-DEA15BEA9950}" dt="2026-01-05T07:48:01.158" v="1483" actId="478"/>
          <ac:spMkLst>
            <pc:docMk/>
            <pc:sldMk cId="2536877009" sldId="439"/>
            <ac:spMk id="4" creationId="{A0FEFF69-3654-CF66-A87F-C0763A70714E}"/>
          </ac:spMkLst>
        </pc:spChg>
        <pc:spChg chg="add mod">
          <ac:chgData name="Marek Tomáš" userId="ad907d85-a704-4923-bbd1-27acae004893" providerId="ADAL" clId="{FE3FC373-4BA8-4DBA-AAE7-DEA15BEA9950}" dt="2026-01-05T07:48:14.432" v="1486"/>
          <ac:spMkLst>
            <pc:docMk/>
            <pc:sldMk cId="2536877009" sldId="439"/>
            <ac:spMk id="6" creationId="{A9896348-E78C-999F-E1AA-F7F58674CDF0}"/>
          </ac:spMkLst>
        </pc:spChg>
        <pc:spChg chg="del">
          <ac:chgData name="Marek Tomáš" userId="ad907d85-a704-4923-bbd1-27acae004893" providerId="ADAL" clId="{FE3FC373-4BA8-4DBA-AAE7-DEA15BEA9950}" dt="2026-01-05T07:48:09.477" v="1485" actId="478"/>
          <ac:spMkLst>
            <pc:docMk/>
            <pc:sldMk cId="2536877009" sldId="439"/>
            <ac:spMk id="7" creationId="{E937091A-9B7D-8370-3D4E-5DC55725D241}"/>
          </ac:spMkLst>
        </pc:spChg>
        <pc:picChg chg="add mod">
          <ac:chgData name="Marek Tomáš" userId="ad907d85-a704-4923-bbd1-27acae004893" providerId="ADAL" clId="{FE3FC373-4BA8-4DBA-AAE7-DEA15BEA9950}" dt="2026-01-05T07:48:42.058" v="1491"/>
          <ac:picMkLst>
            <pc:docMk/>
            <pc:sldMk cId="2536877009" sldId="439"/>
            <ac:picMk id="8" creationId="{C60FB57C-94CB-6D67-E84D-47F0F35EF6B4}"/>
          </ac:picMkLst>
        </pc:picChg>
        <pc:picChg chg="add mod">
          <ac:chgData name="Marek Tomáš" userId="ad907d85-a704-4923-bbd1-27acae004893" providerId="ADAL" clId="{FE3FC373-4BA8-4DBA-AAE7-DEA15BEA9950}" dt="2026-01-05T07:48:42.058" v="1491"/>
          <ac:picMkLst>
            <pc:docMk/>
            <pc:sldMk cId="2536877009" sldId="439"/>
            <ac:picMk id="9" creationId="{33ED1FB3-39F9-A365-D73C-CF8D726AC775}"/>
          </ac:picMkLst>
        </pc:picChg>
        <pc:picChg chg="add mod">
          <ac:chgData name="Marek Tomáš" userId="ad907d85-a704-4923-bbd1-27acae004893" providerId="ADAL" clId="{FE3FC373-4BA8-4DBA-AAE7-DEA15BEA9950}" dt="2026-01-05T07:49:12.067" v="1548" actId="1076"/>
          <ac:picMkLst>
            <pc:docMk/>
            <pc:sldMk cId="2536877009" sldId="439"/>
            <ac:picMk id="10" creationId="{496AEFC8-A119-FB5B-C9CC-E14AD309E2EE}"/>
          </ac:picMkLst>
        </pc:picChg>
        <pc:picChg chg="add mod">
          <ac:chgData name="Marek Tomáš" userId="ad907d85-a704-4923-bbd1-27acae004893" providerId="ADAL" clId="{FE3FC373-4BA8-4DBA-AAE7-DEA15BEA9950}" dt="2026-01-05T07:52:37.273" v="1606" actId="732"/>
          <ac:picMkLst>
            <pc:docMk/>
            <pc:sldMk cId="2536877009" sldId="439"/>
            <ac:picMk id="11" creationId="{19E0E389-C277-DF07-9944-A164F1159BEA}"/>
          </ac:picMkLst>
        </pc:picChg>
        <pc:picChg chg="add mod">
          <ac:chgData name="Marek Tomáš" userId="ad907d85-a704-4923-bbd1-27acae004893" providerId="ADAL" clId="{FE3FC373-4BA8-4DBA-AAE7-DEA15BEA9950}" dt="2026-01-05T07:52:44.685" v="1609" actId="1076"/>
          <ac:picMkLst>
            <pc:docMk/>
            <pc:sldMk cId="2536877009" sldId="439"/>
            <ac:picMk id="12" creationId="{127DD385-6168-B584-990B-5B1F4A7F5B97}"/>
          </ac:picMkLst>
        </pc:picChg>
      </pc:sldChg>
      <pc:sldChg chg="modSp add ord modAnim">
        <pc:chgData name="Marek Tomáš" userId="ad907d85-a704-4923-bbd1-27acae004893" providerId="ADAL" clId="{FE3FC373-4BA8-4DBA-AAE7-DEA15BEA9950}" dt="2026-01-05T08:00:35.651" v="1722"/>
        <pc:sldMkLst>
          <pc:docMk/>
          <pc:sldMk cId="482314741" sldId="440"/>
        </pc:sldMkLst>
        <pc:spChg chg="mod">
          <ac:chgData name="Marek Tomáš" userId="ad907d85-a704-4923-bbd1-27acae004893" providerId="ADAL" clId="{FE3FC373-4BA8-4DBA-AAE7-DEA15BEA9950}" dt="2026-01-05T07:58:51.590" v="1711" actId="6549"/>
          <ac:spMkLst>
            <pc:docMk/>
            <pc:sldMk cId="482314741" sldId="440"/>
            <ac:spMk id="2" creationId="{AFFE8648-E8E4-DCF4-7B2E-24C8E2BFBD2D}"/>
          </ac:spMkLst>
        </pc:spChg>
      </pc:sldChg>
      <pc:sldChg chg="add del">
        <pc:chgData name="Marek Tomáš" userId="ad907d85-a704-4923-bbd1-27acae004893" providerId="ADAL" clId="{FE3FC373-4BA8-4DBA-AAE7-DEA15BEA9950}" dt="2026-01-05T07:49:41.101" v="1551" actId="47"/>
        <pc:sldMkLst>
          <pc:docMk/>
          <pc:sldMk cId="3820297654" sldId="440"/>
        </pc:sldMkLst>
      </pc:sldChg>
      <pc:sldMasterChg chg="modTransition modSldLayout">
        <pc:chgData name="Marek Tomáš" userId="ad907d85-a704-4923-bbd1-27acae004893" providerId="ADAL" clId="{FE3FC373-4BA8-4DBA-AAE7-DEA15BEA9950}" dt="2026-01-03T22:42:41.206" v="840"/>
        <pc:sldMasterMkLst>
          <pc:docMk/>
          <pc:sldMasterMk cId="142968447" sldId="2147483685"/>
        </pc:sldMasterMkLst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142968447" sldId="2147483685"/>
            <pc:sldLayoutMk cId="886961858" sldId="2147483686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142968447" sldId="2147483685"/>
            <pc:sldLayoutMk cId="1881608227" sldId="2147483687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142968447" sldId="2147483685"/>
            <pc:sldLayoutMk cId="183793848" sldId="2147483688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142968447" sldId="2147483685"/>
            <pc:sldLayoutMk cId="1300212797" sldId="2147483689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142968447" sldId="2147483685"/>
            <pc:sldLayoutMk cId="984471697" sldId="2147483690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142968447" sldId="2147483685"/>
            <pc:sldLayoutMk cId="784924750" sldId="2147483691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142968447" sldId="2147483685"/>
            <pc:sldLayoutMk cId="3017654208" sldId="2147483692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142968447" sldId="2147483685"/>
            <pc:sldLayoutMk cId="3253546086" sldId="2147483693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142968447" sldId="2147483685"/>
            <pc:sldLayoutMk cId="434716328" sldId="2147483694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142968447" sldId="2147483685"/>
            <pc:sldLayoutMk cId="2296407484" sldId="2147483695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142968447" sldId="2147483685"/>
            <pc:sldLayoutMk cId="432081481" sldId="2147483696"/>
          </pc:sldLayoutMkLst>
        </pc:sldLayoutChg>
      </pc:sldMasterChg>
      <pc:sldMasterChg chg="modTransition modSldLayout">
        <pc:chgData name="Marek Tomáš" userId="ad907d85-a704-4923-bbd1-27acae004893" providerId="ADAL" clId="{FE3FC373-4BA8-4DBA-AAE7-DEA15BEA9950}" dt="2026-01-03T22:42:41.206" v="840"/>
        <pc:sldMasterMkLst>
          <pc:docMk/>
          <pc:sldMasterMk cId="3488991785" sldId="2147483697"/>
        </pc:sldMasterMkLst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3488991785" sldId="2147483697"/>
            <pc:sldLayoutMk cId="739958571" sldId="2147483698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3488991785" sldId="2147483697"/>
            <pc:sldLayoutMk cId="1519408997" sldId="2147483699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3488991785" sldId="2147483697"/>
            <pc:sldLayoutMk cId="2855492259" sldId="2147483700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3488991785" sldId="2147483697"/>
            <pc:sldLayoutMk cId="2038189580" sldId="2147483701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3488991785" sldId="2147483697"/>
            <pc:sldLayoutMk cId="2664675387" sldId="2147483702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3488991785" sldId="2147483697"/>
            <pc:sldLayoutMk cId="4052256289" sldId="2147483703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3488991785" sldId="2147483697"/>
            <pc:sldLayoutMk cId="1916991756" sldId="2147483704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3488991785" sldId="2147483697"/>
            <pc:sldLayoutMk cId="2848473956" sldId="2147483705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3488991785" sldId="2147483697"/>
            <pc:sldLayoutMk cId="3124952885" sldId="2147483706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3488991785" sldId="2147483697"/>
            <pc:sldLayoutMk cId="2738902211" sldId="2147483707"/>
          </pc:sldLayoutMkLst>
        </pc:sldLayoutChg>
        <pc:sldLayoutChg chg="modTransition">
          <pc:chgData name="Marek Tomáš" userId="ad907d85-a704-4923-bbd1-27acae004893" providerId="ADAL" clId="{FE3FC373-4BA8-4DBA-AAE7-DEA15BEA9950}" dt="2026-01-03T22:42:41.206" v="840"/>
          <pc:sldLayoutMkLst>
            <pc:docMk/>
            <pc:sldMasterMk cId="3488991785" sldId="2147483697"/>
            <pc:sldLayoutMk cId="3431497887" sldId="2147483708"/>
          </pc:sldLayoutMkLst>
        </pc:sldLayoutChg>
      </pc:sldMasterChg>
    </pc:docChg>
  </pc:docChgLst>
  <pc:docChgLst>
    <pc:chgData name="Barabášová Jana" userId="ed2744e0-2ecd-4bac-944d-929c6e9cb3f8" providerId="ADAL" clId="{C2C99CAB-82F9-45EE-9D36-67C5A0D7A262}"/>
    <pc:docChg chg="modSld">
      <pc:chgData name="Barabášová Jana" userId="ed2744e0-2ecd-4bac-944d-929c6e9cb3f8" providerId="ADAL" clId="{C2C99CAB-82F9-45EE-9D36-67C5A0D7A262}" dt="2026-01-05T11:52:54.924" v="0" actId="20577"/>
      <pc:docMkLst>
        <pc:docMk/>
      </pc:docMkLst>
      <pc:sldChg chg="modSp">
        <pc:chgData name="Barabášová Jana" userId="ed2744e0-2ecd-4bac-944d-929c6e9cb3f8" providerId="ADAL" clId="{C2C99CAB-82F9-45EE-9D36-67C5A0D7A262}" dt="2026-01-05T11:52:54.924" v="0" actId="20577"/>
        <pc:sldMkLst>
          <pc:docMk/>
          <pc:sldMk cId="482314741" sldId="440"/>
        </pc:sldMkLst>
        <pc:spChg chg="mod">
          <ac:chgData name="Barabášová Jana" userId="ed2744e0-2ecd-4bac-944d-929c6e9cb3f8" providerId="ADAL" clId="{C2C99CAB-82F9-45EE-9D36-67C5A0D7A262}" dt="2026-01-05T11:52:54.924" v="0" actId="20577"/>
          <ac:spMkLst>
            <pc:docMk/>
            <pc:sldMk cId="482314741" sldId="440"/>
            <ac:spMk id="2" creationId="{AFFE8648-E8E4-DCF4-7B2E-24C8E2BFBD2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B4E2-0A6A-40D1-BC2C-BD6EF1D9D6A0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9B658-6E2B-49BE-9D82-B1503BFDE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6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11124D8-FEA1-41E9-9A07-C495CCD2BB12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0703517-A580-4847-A9C8-6A784F030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9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3517-A580-4847-A9C8-6A784F030B8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50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1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296407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081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5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519408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49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03818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6467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052256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99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47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88160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952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73890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49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9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021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984471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784924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65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546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71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99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92F40285-0F0C-B9E2-47A6-630DE95CC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260000"/>
            <a:ext cx="10753200" cy="4358166"/>
          </a:xfrm>
          <a:prstGeom prst="rect">
            <a:avLst/>
          </a:prstGeom>
        </p:spPr>
      </p:pic>
      <p:pic>
        <p:nvPicPr>
          <p:cNvPr id="9" name="Obrázek 8" descr="Obsah obrázku Grafika, skica, kresba tužkou&#10;&#10;Obsah generovaný pomocí AI může být nesprávný.">
            <a:extLst>
              <a:ext uri="{FF2B5EF4-FFF2-40B4-BE49-F238E27FC236}">
                <a16:creationId xmlns:a16="http://schemas.microsoft.com/office/drawing/2014/main" id="{1D4520BD-5DEF-01B8-E802-C769E9CD6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r="12795" b="9711"/>
          <a:stretch>
            <a:fillRect/>
          </a:stretch>
        </p:blipFill>
        <p:spPr>
          <a:xfrm>
            <a:off x="5040000" y="2664000"/>
            <a:ext cx="2348729" cy="168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3E1BBB-6CBD-7AA9-FD05-7483F78C1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A8E72FDA-FAA0-4EE7-EE3E-B5269CF1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6237312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600" smtClean="0"/>
              <a:pPr/>
              <a:t>10</a:t>
            </a:fld>
            <a:endParaRPr lang="cs-CZ" sz="16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9D61596-A79F-9AF8-1CEE-E3B4AB0C1CF4}"/>
              </a:ext>
            </a:extLst>
          </p:cNvPr>
          <p:cNvSpPr txBox="1">
            <a:spLocks/>
          </p:cNvSpPr>
          <p:nvPr/>
        </p:nvSpPr>
        <p:spPr>
          <a:xfrm>
            <a:off x="263352" y="116632"/>
            <a:ext cx="11522248" cy="10791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solidFill>
                  <a:schemeClr val="bg1"/>
                </a:solidFill>
              </a:rPr>
              <a:t>Standardní</a:t>
            </a:r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 typ prodejny</a:t>
            </a:r>
          </a:p>
          <a:p>
            <a:pPr algn="ctr"/>
            <a:r>
              <a:rPr lang="pl-PL" sz="2600" spc="-20" dirty="0">
                <a:solidFill>
                  <a:schemeClr val="bg1"/>
                </a:solidFill>
                <a:latin typeface="Arial" panose="020B0604020202020204" pitchFamily="34" charset="0"/>
              </a:rPr>
              <a:t>RP22 Program podpory malých prodejen na venkově „OBCHŮDEK 2021+”</a:t>
            </a:r>
            <a:endParaRPr lang="cs-CZ" sz="2600" spc="-2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brnenska.drbna.cz/files/drbna/images/page/2023/08/21/size4-16926181560942-60-na-blanensku-si-otevreli-obchod-ve-kterem-nejsou-prodavacky-a-ma-otevreno-kazdy-d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r="871"/>
          <a:stretch>
            <a:fillRect/>
          </a:stretch>
        </p:blipFill>
        <p:spPr bwMode="auto">
          <a:xfrm>
            <a:off x="288000" y="1440000"/>
            <a:ext cx="5652000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r="13156"/>
          <a:stretch>
            <a:fillRect/>
          </a:stretch>
        </p:blipFill>
        <p:spPr bwMode="auto">
          <a:xfrm>
            <a:off x="6120000" y="1440000"/>
            <a:ext cx="5652000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9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19F402-3499-FB22-46D3-0584F0C75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3D4A538-AB2E-B2B7-220C-277C9440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6237312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600" smtClean="0"/>
              <a:pPr/>
              <a:t>11</a:t>
            </a:fld>
            <a:endParaRPr lang="cs-CZ" sz="16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9896348-E78C-999F-E1AA-F7F58674CDF0}"/>
              </a:ext>
            </a:extLst>
          </p:cNvPr>
          <p:cNvSpPr txBox="1">
            <a:spLocks/>
          </p:cNvSpPr>
          <p:nvPr/>
        </p:nvSpPr>
        <p:spPr>
          <a:xfrm>
            <a:off x="263352" y="116632"/>
            <a:ext cx="11522248" cy="10791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solidFill>
                  <a:schemeClr val="bg1"/>
                </a:solidFill>
              </a:rPr>
              <a:t>Hybridní</a:t>
            </a:r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 typ prodejny</a:t>
            </a:r>
          </a:p>
          <a:p>
            <a:pPr algn="ctr"/>
            <a:r>
              <a:rPr lang="pl-PL" sz="2600" spc="-20" dirty="0">
                <a:solidFill>
                  <a:schemeClr val="bg1"/>
                </a:solidFill>
                <a:latin typeface="Arial" panose="020B0604020202020204" pitchFamily="34" charset="0"/>
              </a:rPr>
              <a:t>RP22 Program podpory malých prodejen na venkově „OBCHŮDEK 2021+”</a:t>
            </a:r>
            <a:endParaRPr lang="cs-CZ" sz="2600" spc="-2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Obrázek 7" descr="Obsah obrázku obchod, interiér, Maloobchod, láhev">
            <a:extLst>
              <a:ext uri="{FF2B5EF4-FFF2-40B4-BE49-F238E27FC236}">
                <a16:creationId xmlns:a16="http://schemas.microsoft.com/office/drawing/2014/main" id="{C60FB57C-94CB-6D67-E84D-47F0F35EF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920000" cy="5280000"/>
          </a:xfrm>
          <a:prstGeom prst="rect">
            <a:avLst/>
          </a:prstGeom>
        </p:spPr>
      </p:pic>
      <p:pic>
        <p:nvPicPr>
          <p:cNvPr id="9" name="Obrázek 8" descr="Obsah obrázku robot, hračka, Fiktivní postava, akční postava&#10;&#10;Obsah generovaný pomocí AI může být nesprávný.">
            <a:extLst>
              <a:ext uri="{FF2B5EF4-FFF2-40B4-BE49-F238E27FC236}">
                <a16:creationId xmlns:a16="http://schemas.microsoft.com/office/drawing/2014/main" id="{33ED1FB3-39F9-A365-D73C-CF8D726AC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36" y="1961616"/>
            <a:ext cx="3535625" cy="4431317"/>
          </a:xfrm>
          <a:prstGeom prst="rect">
            <a:avLst/>
          </a:prstGeom>
          <a:effectLst>
            <a:glow rad="127000">
              <a:srgbClr val="CDCEC6">
                <a:alpha val="70000"/>
              </a:srgbClr>
            </a:glow>
          </a:effectLst>
        </p:spPr>
      </p:pic>
      <p:pic>
        <p:nvPicPr>
          <p:cNvPr id="10" name="Obrázek 9" descr="Obsah obrázku láhev, Rychlé občerstvení, Svačinka, jídlo">
            <a:extLst>
              <a:ext uri="{FF2B5EF4-FFF2-40B4-BE49-F238E27FC236}">
                <a16:creationId xmlns:a16="http://schemas.microsoft.com/office/drawing/2014/main" id="{496AEFC8-A119-FB5B-C9CC-E14AD309E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440000"/>
            <a:ext cx="7920000" cy="5280000"/>
          </a:xfrm>
          <a:prstGeom prst="rect">
            <a:avLst/>
          </a:prstGeom>
        </p:spPr>
      </p:pic>
      <p:pic>
        <p:nvPicPr>
          <p:cNvPr id="11" name="Picture 2" descr="https://i.iinfo.cz/images/604/bezobsluzne-prodejny-minute-shop-v-praze-7.jpg">
            <a:extLst>
              <a:ext uri="{FF2B5EF4-FFF2-40B4-BE49-F238E27FC236}">
                <a16:creationId xmlns:a16="http://schemas.microsoft.com/office/drawing/2014/main" id="{19E0E389-C277-DF07-9944-A164F1159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5"/>
          <a:stretch>
            <a:fillRect/>
          </a:stretch>
        </p:blipFill>
        <p:spPr bwMode="auto">
          <a:xfrm>
            <a:off x="288000" y="1440000"/>
            <a:ext cx="5652000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oto: Coop">
            <a:extLst>
              <a:ext uri="{FF2B5EF4-FFF2-40B4-BE49-F238E27FC236}">
                <a16:creationId xmlns:a16="http://schemas.microsoft.com/office/drawing/2014/main" id="{127DD385-6168-B584-990B-5B1F4A7F5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r="2346"/>
          <a:stretch>
            <a:fillRect/>
          </a:stretch>
        </p:blipFill>
        <p:spPr bwMode="auto">
          <a:xfrm>
            <a:off x="6120000" y="1440000"/>
            <a:ext cx="5652000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966" y="908720"/>
            <a:ext cx="9144000" cy="3022600"/>
          </a:xfrm>
        </p:spPr>
        <p:txBody>
          <a:bodyPr/>
          <a:lstStyle/>
          <a:p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Dana Koplíková</a:t>
            </a:r>
          </a:p>
          <a:p>
            <a:r>
              <a:rPr lang="cs-CZ" dirty="0"/>
              <a:t>Odbor strategického rozvoje kraje</a:t>
            </a:r>
          </a:p>
          <a:p>
            <a:r>
              <a:rPr lang="cs-CZ" dirty="0"/>
              <a:t>Telefon:  577 043 404  </a:t>
            </a:r>
          </a:p>
          <a:p>
            <a:r>
              <a:rPr lang="cs-CZ" dirty="0"/>
              <a:t>E-mail: dana.koplikova@zlinskykraj.cz</a:t>
            </a:r>
          </a:p>
        </p:txBody>
      </p:sp>
    </p:spTree>
    <p:extLst>
      <p:ext uri="{BB962C8B-B14F-4D97-AF65-F5344CB8AC3E}">
        <p14:creationId xmlns:p14="http://schemas.microsoft.com/office/powerpoint/2010/main" val="39899153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1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A1CE9C-4F49-D9EE-7453-9B53A79E1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kupina 30">
            <a:extLst>
              <a:ext uri="{FF2B5EF4-FFF2-40B4-BE49-F238E27FC236}">
                <a16:creationId xmlns:a16="http://schemas.microsoft.com/office/drawing/2014/main" id="{EB34F4BC-BA12-25FD-AB88-F51594BBEECA}"/>
              </a:ext>
            </a:extLst>
          </p:cNvPr>
          <p:cNvGrpSpPr/>
          <p:nvPr/>
        </p:nvGrpSpPr>
        <p:grpSpPr>
          <a:xfrm>
            <a:off x="2901397" y="0"/>
            <a:ext cx="6389206" cy="6858000"/>
            <a:chOff x="2901397" y="0"/>
            <a:chExt cx="6389206" cy="6858000"/>
          </a:xfrm>
        </p:grpSpPr>
        <p:pic>
          <p:nvPicPr>
            <p:cNvPr id="3" name="Obrázek 2" descr="Obsah obrázku kancelářské potřeby, kalkulačka, interiér, Kancelářská technika&#10;&#10;Obsah generovaný pomocí AI může být nesprávný.">
              <a:extLst>
                <a:ext uri="{FF2B5EF4-FFF2-40B4-BE49-F238E27FC236}">
                  <a16:creationId xmlns:a16="http://schemas.microsoft.com/office/drawing/2014/main" id="{A5E78FAA-5AA5-4BB2-373E-9F6151570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1397" y="0"/>
              <a:ext cx="6389206" cy="6858000"/>
            </a:xfrm>
            <a:prstGeom prst="rect">
              <a:avLst/>
            </a:prstGeom>
          </p:spPr>
        </p:pic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8AE35AC9-D786-24D5-9311-C01998CE765F}"/>
                </a:ext>
              </a:extLst>
            </p:cNvPr>
            <p:cNvGrpSpPr/>
            <p:nvPr/>
          </p:nvGrpSpPr>
          <p:grpSpPr>
            <a:xfrm>
              <a:off x="5410800" y="522000"/>
              <a:ext cx="2192015" cy="288000"/>
              <a:chOff x="5410800" y="522000"/>
              <a:chExt cx="2192015" cy="288000"/>
            </a:xfrm>
          </p:grpSpPr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B9B166A6-75C3-82DD-A4B7-D8F4A0C5A24E}"/>
                  </a:ext>
                </a:extLst>
              </p:cNvPr>
              <p:cNvSpPr txBox="1"/>
              <p:nvPr/>
            </p:nvSpPr>
            <p:spPr>
              <a:xfrm>
                <a:off x="5410800" y="576000"/>
                <a:ext cx="145136" cy="23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cs-CZ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35093DFA-D12C-A27C-9EA6-7D027BC88298}"/>
                  </a:ext>
                </a:extLst>
              </p:cNvPr>
              <p:cNvSpPr txBox="1"/>
              <p:nvPr/>
            </p:nvSpPr>
            <p:spPr>
              <a:xfrm>
                <a:off x="5663952" y="575400"/>
                <a:ext cx="145136" cy="23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cs-CZ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1016E867-FF34-9535-64C4-1C2405B1D48A}"/>
                  </a:ext>
                </a:extLst>
              </p:cNvPr>
              <p:cNvSpPr txBox="1"/>
              <p:nvPr/>
            </p:nvSpPr>
            <p:spPr>
              <a:xfrm>
                <a:off x="5922000" y="558000"/>
                <a:ext cx="145136" cy="23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cs-CZ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32B41350-3E5F-B787-C465-64C886AF154F}"/>
                  </a:ext>
                </a:extLst>
              </p:cNvPr>
              <p:cNvSpPr txBox="1"/>
              <p:nvPr/>
            </p:nvSpPr>
            <p:spPr>
              <a:xfrm>
                <a:off x="6177600" y="548680"/>
                <a:ext cx="145136" cy="23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cs-CZ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0778F89E-7AF9-14BE-5724-CE1CE6BA70D4}"/>
                  </a:ext>
                </a:extLst>
              </p:cNvPr>
              <p:cNvSpPr txBox="1"/>
              <p:nvPr/>
            </p:nvSpPr>
            <p:spPr>
              <a:xfrm>
                <a:off x="6433200" y="548680"/>
                <a:ext cx="145136" cy="23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cs-CZ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D547749D-ECA2-095C-E036-24906F9102AF}"/>
                  </a:ext>
                </a:extLst>
              </p:cNvPr>
              <p:cNvSpPr txBox="1"/>
              <p:nvPr/>
            </p:nvSpPr>
            <p:spPr>
              <a:xfrm>
                <a:off x="6685200" y="536400"/>
                <a:ext cx="145136" cy="23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cs-CZ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E6040D9F-E45F-0836-08B9-7A4795ADD1F1}"/>
                  </a:ext>
                </a:extLst>
              </p:cNvPr>
              <p:cNvSpPr txBox="1"/>
              <p:nvPr/>
            </p:nvSpPr>
            <p:spPr>
              <a:xfrm>
                <a:off x="6946034" y="536400"/>
                <a:ext cx="145136" cy="23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cs-CZ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756B00E7-1262-C331-B0AC-EF1F6806294D}"/>
                  </a:ext>
                </a:extLst>
              </p:cNvPr>
              <p:cNvSpPr txBox="1"/>
              <p:nvPr/>
            </p:nvSpPr>
            <p:spPr>
              <a:xfrm>
                <a:off x="7200000" y="532800"/>
                <a:ext cx="145136" cy="23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cs-CZ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9900BACB-294E-BF5F-1078-53EB2A936CE1}"/>
                  </a:ext>
                </a:extLst>
              </p:cNvPr>
              <p:cNvSpPr txBox="1"/>
              <p:nvPr/>
            </p:nvSpPr>
            <p:spPr>
              <a:xfrm>
                <a:off x="7457679" y="522000"/>
                <a:ext cx="145136" cy="23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cs-CZ" sz="2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</p:txBody>
          </p:sp>
        </p:grpSp>
      </p:grpSp>
      <p:pic>
        <p:nvPicPr>
          <p:cNvPr id="4" name="Obrázek 3" descr="Obsah obrázku osoba, hřebík, prst, prst u nohy&#10;&#10;Obsah generovaný pomocí AI může být nesprávný.">
            <a:extLst>
              <a:ext uri="{FF2B5EF4-FFF2-40B4-BE49-F238E27FC236}">
                <a16:creationId xmlns:a16="http://schemas.microsoft.com/office/drawing/2014/main" id="{A40E265B-72C7-0EBD-98D9-B9D21944E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00" y="4226400"/>
            <a:ext cx="258088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ABAF743-11CA-4A46-40FD-8D6BDD93CDD6}"/>
              </a:ext>
            </a:extLst>
          </p:cNvPr>
          <p:cNvSpPr txBox="1"/>
          <p:nvPr/>
        </p:nvSpPr>
        <p:spPr>
          <a:xfrm>
            <a:off x="7351200" y="1497600"/>
            <a:ext cx="325697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B036F84-0760-D0A5-09EE-9434D6460033}"/>
              </a:ext>
            </a:extLst>
          </p:cNvPr>
          <p:cNvSpPr txBox="1"/>
          <p:nvPr/>
        </p:nvSpPr>
        <p:spPr>
          <a:xfrm>
            <a:off x="6843600" y="1497600"/>
            <a:ext cx="325697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693A65-BDF1-73FC-2A4F-42A9C03461B8}"/>
              </a:ext>
            </a:extLst>
          </p:cNvPr>
          <p:cNvSpPr txBox="1"/>
          <p:nvPr/>
        </p:nvSpPr>
        <p:spPr>
          <a:xfrm>
            <a:off x="5821200" y="1537200"/>
            <a:ext cx="325697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554C617-10FE-3C69-8C94-1618AC4267AD}"/>
              </a:ext>
            </a:extLst>
          </p:cNvPr>
          <p:cNvSpPr txBox="1"/>
          <p:nvPr/>
        </p:nvSpPr>
        <p:spPr>
          <a:xfrm>
            <a:off x="6318000" y="1526400"/>
            <a:ext cx="325697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32FDD67-36DD-222D-9D5B-428C22EDCEE2}"/>
              </a:ext>
            </a:extLst>
          </p:cNvPr>
          <p:cNvSpPr txBox="1"/>
          <p:nvPr/>
        </p:nvSpPr>
        <p:spPr>
          <a:xfrm>
            <a:off x="5310000" y="1555200"/>
            <a:ext cx="325697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B066680-6742-63A3-9A5A-73629840A225}"/>
              </a:ext>
            </a:extLst>
          </p:cNvPr>
          <p:cNvSpPr txBox="1"/>
          <p:nvPr/>
        </p:nvSpPr>
        <p:spPr>
          <a:xfrm>
            <a:off x="4795200" y="1573200"/>
            <a:ext cx="325697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C020769-FF61-34B7-A0EF-132AD2B33B67}"/>
              </a:ext>
            </a:extLst>
          </p:cNvPr>
          <p:cNvSpPr txBox="1"/>
          <p:nvPr/>
        </p:nvSpPr>
        <p:spPr>
          <a:xfrm>
            <a:off x="4284001" y="1576800"/>
            <a:ext cx="325697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7BD87F0-0BF1-A09B-9070-CBD8E2B9F1EB}"/>
              </a:ext>
            </a:extLst>
          </p:cNvPr>
          <p:cNvSpPr txBox="1"/>
          <p:nvPr/>
        </p:nvSpPr>
        <p:spPr>
          <a:xfrm>
            <a:off x="3787200" y="1580400"/>
            <a:ext cx="325697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4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8500">
        <p:fade/>
      </p:transition>
    </mc:Choice>
    <mc:Fallback xmlns="">
      <p:transition spd="slow" advClick="0" advTm="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07682 0.56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69 C 0.00273 -0.00879 0.01054 -0.03171 0.02148 -0.01666 C 0.03242 -0.00185 0.02018 0.01899 0.02747 0.05 C 0.03307 0.08102 0.0539 0.1169 0.06119 0.10672 C 0.06731 0.09653 0.0582 0.22315 0.06119 0.20672 C 0.06497 0.19074 0.06888 -0.01921 0.08307 0.00973 C 0.09283 -0.01875 0.08645 0.09121 0.1 0.10556 C 0.10911 0.09931 0.15898 0.09422 0.16497 0.09607 C 0.18619 0.0875 0.23177 0.01111 0.24635 -0.00115 C 0.25872 0.01436 0.24856 0.02801 0.25286 0.02292 " pathEditMode="relative" rAng="0" ptsTypes="AAAAAAAA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3071664" y="692696"/>
            <a:ext cx="7524000" cy="4680000"/>
          </a:xfrm>
          <a:prstGeom prst="rect">
            <a:avLst/>
          </a:prstGeom>
          <a:solidFill>
            <a:srgbClr val="FFD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32000" y="464400"/>
            <a:ext cx="11280624" cy="49082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>
              <a:lnSpc>
                <a:spcPct val="70000"/>
              </a:lnSpc>
              <a:spcBef>
                <a:spcPct val="0"/>
              </a:spcBef>
              <a:buNone/>
              <a:defRPr sz="8800" b="1" i="0" spc="50" baseline="0"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  <a:p>
            <a:endParaRPr lang="cs-CZ" sz="7800" dirty="0"/>
          </a:p>
          <a:p>
            <a:pPr>
              <a:lnSpc>
                <a:spcPct val="0"/>
              </a:lnSpc>
            </a:pPr>
            <a:endParaRPr lang="cs-CZ" dirty="0"/>
          </a:p>
          <a:p>
            <a:pPr>
              <a:lnSpc>
                <a:spcPct val="5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sz="7800" dirty="0"/>
              <a:t>PROGRAM PODPORY MALÝCH PRODEJEN </a:t>
            </a:r>
          </a:p>
          <a:p>
            <a:pPr>
              <a:lnSpc>
                <a:spcPct val="100000"/>
              </a:lnSpc>
            </a:pPr>
            <a:r>
              <a:rPr lang="cs-CZ" sz="7800" dirty="0"/>
              <a:t>NA VENKOVĚ </a:t>
            </a:r>
          </a:p>
          <a:p>
            <a:pPr>
              <a:lnSpc>
                <a:spcPct val="100000"/>
              </a:lnSpc>
            </a:pPr>
            <a:r>
              <a:rPr lang="cs-CZ" sz="7800" dirty="0"/>
              <a:t>„OBCHŮDEK 2021+“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 txBox="1">
            <a:spLocks/>
          </p:cNvSpPr>
          <p:nvPr/>
        </p:nvSpPr>
        <p:spPr>
          <a:xfrm>
            <a:off x="119336" y="5517232"/>
            <a:ext cx="9144000" cy="1243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>
                <a:latin typeface="+mj-lt"/>
              </a:rPr>
              <a:t>Dana Koplíková</a:t>
            </a:r>
          </a:p>
          <a:p>
            <a:r>
              <a:rPr lang="cs-CZ" altLang="cs-CZ" dirty="0">
                <a:latin typeface="+mj-lt"/>
              </a:rPr>
              <a:t>Odbor strategického rozvoje kraje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1A79385-70CE-2495-F6DE-23AE2B06FB9D}"/>
              </a:ext>
            </a:extLst>
          </p:cNvPr>
          <p:cNvSpPr txBox="1"/>
          <p:nvPr/>
        </p:nvSpPr>
        <p:spPr>
          <a:xfrm>
            <a:off x="2404800" y="1152000"/>
            <a:ext cx="32569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cs-CZ" sz="7500" b="1" spc="50" dirty="0"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59EE33E-D31F-79A9-B8D6-249309DC4407}"/>
              </a:ext>
            </a:extLst>
          </p:cNvPr>
          <p:cNvSpPr txBox="1"/>
          <p:nvPr/>
        </p:nvSpPr>
        <p:spPr>
          <a:xfrm>
            <a:off x="1872000" y="1152000"/>
            <a:ext cx="32569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cs-CZ" sz="7500" b="1" spc="50" dirty="0"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A820640-151C-CD87-99DD-042682404E78}"/>
              </a:ext>
            </a:extLst>
          </p:cNvPr>
          <p:cNvSpPr txBox="1"/>
          <p:nvPr/>
        </p:nvSpPr>
        <p:spPr>
          <a:xfrm>
            <a:off x="522000" y="1152000"/>
            <a:ext cx="32569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cs-CZ" sz="7500" b="1" spc="50" dirty="0">
                <a:latin typeface="+mj-lt"/>
                <a:ea typeface="+mj-ea"/>
                <a:cs typeface="+mj-cs"/>
              </a:rPr>
              <a:t>R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A9B86DC-8167-B423-D0A7-BEB3D6063D2E}"/>
              </a:ext>
            </a:extLst>
          </p:cNvPr>
          <p:cNvSpPr txBox="1"/>
          <p:nvPr/>
        </p:nvSpPr>
        <p:spPr>
          <a:xfrm>
            <a:off x="1224000" y="1152000"/>
            <a:ext cx="32569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cs-CZ" sz="7500" b="1" spc="50" dirty="0">
                <a:latin typeface="+mj-lt"/>
                <a:ea typeface="+mj-ea"/>
                <a:cs typeface="+mj-cs"/>
              </a:rPr>
              <a:t>P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DBC78F-0EBC-B64F-A71B-D88E3474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332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600" smtClean="0"/>
              <a:pPr/>
              <a:t>4</a:t>
            </a:fld>
            <a:endParaRPr lang="cs-CZ" sz="16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B37A1BB-E573-BE45-B73F-5CCF5CD016E5}"/>
              </a:ext>
            </a:extLst>
          </p:cNvPr>
          <p:cNvSpPr txBox="1">
            <a:spLocks/>
          </p:cNvSpPr>
          <p:nvPr/>
        </p:nvSpPr>
        <p:spPr>
          <a:xfrm>
            <a:off x="335360" y="1502943"/>
            <a:ext cx="11454738" cy="1073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highlight>
                  <a:srgbClr val="FEEF66"/>
                </a:highlight>
                <a:latin typeface="Degular Display" pitchFamily="8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cs-CZ" sz="9600" b="0" dirty="0">
                <a:latin typeface="Arial Black" panose="020B0A04020102020204" pitchFamily="34" charset="0"/>
              </a:rPr>
              <a:t>Finanční alokace Programu 2025 z rozpočtu ZK: 2 000 000 Kč</a:t>
            </a:r>
          </a:p>
          <a:p>
            <a:pPr>
              <a:lnSpc>
                <a:spcPct val="150000"/>
              </a:lnSpc>
            </a:pPr>
            <a:r>
              <a:rPr lang="cs-CZ" sz="9600" b="0" dirty="0">
                <a:latin typeface="Arial Black" panose="020B0A04020102020204" pitchFamily="34" charset="0"/>
              </a:rPr>
              <a:t>V. Výzva MPO - alokace 3,8 mil. Kč – </a:t>
            </a:r>
            <a:r>
              <a:rPr lang="cs-CZ" sz="8000" b="0" dirty="0">
                <a:solidFill>
                  <a:srgbClr val="FF0000"/>
                </a:solidFill>
                <a:latin typeface="Arial Black" panose="020B0A04020102020204" pitchFamily="34" charset="0"/>
              </a:rPr>
              <a:t>bude vyhlášena leden/únor 2026</a:t>
            </a:r>
          </a:p>
          <a:p>
            <a:pPr>
              <a:lnSpc>
                <a:spcPct val="150000"/>
              </a:lnSpc>
            </a:pPr>
            <a:endParaRPr lang="cs-CZ" sz="4000" b="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0881"/>
              </p:ext>
            </p:extLst>
          </p:nvPr>
        </p:nvGraphicFramePr>
        <p:xfrm>
          <a:off x="467207" y="2556000"/>
          <a:ext cx="11022641" cy="156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cs-CZ" sz="28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CÍL 1: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800" b="0" i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Udržení</a:t>
                      </a:r>
                      <a:r>
                        <a:rPr lang="cs-CZ" sz="2800" b="0" i="0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provozu maloobchodu </a:t>
                      </a:r>
                      <a:r>
                        <a:rPr lang="cs-CZ" sz="2800" b="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 obci do 1.000 obyvatel, na jejímž území se nachází max. 1 prodejna s převahou potravin, nápojů a tabákových výrobků.</a:t>
                      </a:r>
                      <a:endParaRPr lang="cs-CZ" sz="28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R="144000" marT="144000" marB="14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982453"/>
              </p:ext>
            </p:extLst>
          </p:nvPr>
        </p:nvGraphicFramePr>
        <p:xfrm>
          <a:off x="468000" y="4248000"/>
          <a:ext cx="11022641" cy="116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0603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cs-CZ" sz="28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CÍL 2: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800" b="0" i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Snížení provozních nákladů 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maloobchodních prodejen prostřednictvím</a:t>
                      </a:r>
                      <a:r>
                        <a:rPr lang="cs-CZ" sz="2800" b="0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dotace </a:t>
                      </a:r>
                      <a:endParaRPr lang="cs-CZ" sz="20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R="144000" marT="144000" marB="14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03994"/>
              </p:ext>
            </p:extLst>
          </p:nvPr>
        </p:nvGraphicFramePr>
        <p:xfrm>
          <a:off x="468000" y="5508000"/>
          <a:ext cx="11022641" cy="116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0603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cs-CZ" sz="28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CÍL 3: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800" b="0" i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Zachování základních služeb 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 obcích do 1.000 obyvatel</a:t>
                      </a:r>
                      <a:endParaRPr lang="cs-CZ" sz="20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R="144000" marT="144000" marB="14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ACA40DF-3CAE-3BB0-6AEA-7C9AC5CC3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53182"/>
              </p:ext>
            </p:extLst>
          </p:nvPr>
        </p:nvGraphicFramePr>
        <p:xfrm>
          <a:off x="468000" y="2556000"/>
          <a:ext cx="11022641" cy="156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cs-CZ" sz="2800" b="1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CÍL 1:</a:t>
                      </a:r>
                      <a:r>
                        <a:rPr lang="cs-CZ" sz="28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Udržení</a:t>
                      </a:r>
                      <a:r>
                        <a:rPr lang="cs-CZ" sz="2800" b="0" i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provozu maloobchodu v obci do 1.000 obyvatel, na jejímž území se nachází max. 1 prodejna s převahou potravin, nápojů a tabákových výrobků.</a:t>
                      </a:r>
                      <a:endParaRPr lang="cs-CZ" sz="2800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R="144000" marT="144000" marB="14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89C17DAC-1AA6-6BF8-5500-DFBF6BF53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10865"/>
              </p:ext>
            </p:extLst>
          </p:nvPr>
        </p:nvGraphicFramePr>
        <p:xfrm>
          <a:off x="468000" y="4248000"/>
          <a:ext cx="11022641" cy="116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0603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cs-CZ" sz="2800" b="1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CÍL 2:</a:t>
                      </a:r>
                      <a:r>
                        <a:rPr lang="cs-CZ" sz="28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Snížení provozních nákladů maloobchodních prodejen prostřednictvím</a:t>
                      </a:r>
                      <a:r>
                        <a:rPr lang="cs-CZ" sz="2800" b="0" i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dotace </a:t>
                      </a:r>
                      <a:endParaRPr lang="cs-CZ" sz="2000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R="144000" marT="144000" marB="14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9C445D47-E7B5-CC26-09A7-978AA4CD4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98197"/>
              </p:ext>
            </p:extLst>
          </p:nvPr>
        </p:nvGraphicFramePr>
        <p:xfrm>
          <a:off x="468000" y="5508000"/>
          <a:ext cx="11022641" cy="116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0603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cs-CZ" sz="2800" b="1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CÍL 3:</a:t>
                      </a:r>
                      <a:r>
                        <a:rPr lang="cs-CZ" sz="28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Zachování základních služeb v obcích do 1.000 obyvatel</a:t>
                      </a:r>
                      <a:endParaRPr lang="cs-CZ" sz="2000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R="144000" marT="144000" marB="14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Nadpis 1">
            <a:extLst>
              <a:ext uri="{FF2B5EF4-FFF2-40B4-BE49-F238E27FC236}">
                <a16:creationId xmlns:a16="http://schemas.microsoft.com/office/drawing/2014/main" id="{C4EC3277-6D79-81E3-36E2-89215F61BCE8}"/>
              </a:ext>
            </a:extLst>
          </p:cNvPr>
          <p:cNvSpPr txBox="1">
            <a:spLocks/>
          </p:cNvSpPr>
          <p:nvPr/>
        </p:nvSpPr>
        <p:spPr>
          <a:xfrm>
            <a:off x="334800" y="1504800"/>
            <a:ext cx="11454738" cy="1073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highlight>
                  <a:srgbClr val="FEEF66"/>
                </a:highlight>
                <a:latin typeface="Degular Display" pitchFamily="8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cs-CZ" sz="9600" b="0" dirty="0">
                <a:solidFill>
                  <a:srgbClr val="FEEF66"/>
                </a:solidFill>
                <a:latin typeface="Arial Black" panose="020B0A04020102020204" pitchFamily="34" charset="0"/>
              </a:rPr>
              <a:t>Finanční alokace Programu 2025 z rozpočtu ZK: 2 000 000 Kč</a:t>
            </a:r>
          </a:p>
          <a:p>
            <a:pPr>
              <a:lnSpc>
                <a:spcPct val="150000"/>
              </a:lnSpc>
            </a:pPr>
            <a:r>
              <a:rPr lang="cs-CZ" sz="9600" b="0" dirty="0">
                <a:solidFill>
                  <a:srgbClr val="FEEF66"/>
                </a:solidFill>
                <a:latin typeface="Arial Black" panose="020B0A04020102020204" pitchFamily="34" charset="0"/>
              </a:rPr>
              <a:t>V. Výzva MPO - alokace 3,8 mil. Kč – </a:t>
            </a:r>
            <a:r>
              <a:rPr lang="cs-CZ" sz="8000" b="0" dirty="0">
                <a:solidFill>
                  <a:srgbClr val="FEEF66"/>
                </a:solidFill>
                <a:latin typeface="Arial Black" panose="020B0A04020102020204" pitchFamily="34" charset="0"/>
              </a:rPr>
              <a:t>bude vyhlášena leden/únor 2026</a:t>
            </a:r>
          </a:p>
          <a:p>
            <a:pPr>
              <a:lnSpc>
                <a:spcPct val="150000"/>
              </a:lnSpc>
            </a:pPr>
            <a:endParaRPr lang="cs-CZ" sz="4000" b="0" dirty="0">
              <a:latin typeface="Arial Black" panose="020B0A04020102020204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75FE4D5A-531B-8E13-8CFE-32A91F3099C1}"/>
              </a:ext>
            </a:extLst>
          </p:cNvPr>
          <p:cNvSpPr txBox="1">
            <a:spLocks/>
          </p:cNvSpPr>
          <p:nvPr/>
        </p:nvSpPr>
        <p:spPr>
          <a:xfrm>
            <a:off x="263352" y="116632"/>
            <a:ext cx="11522248" cy="10791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RP22-25 Program podpory malých prodejen na venkově „OBCHŮDEK 2021+”</a:t>
            </a:r>
            <a:endParaRPr lang="cs-CZ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6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1332000"/>
            <a:ext cx="12192000" cy="5525999"/>
          </a:xfrm>
        </p:spPr>
        <p:txBody>
          <a:bodyPr tIns="108000" rIns="540000">
            <a:noAutofit/>
          </a:bodyPr>
          <a:lstStyle/>
          <a:p>
            <a:pPr marL="457200" lvl="1" indent="0">
              <a:buNone/>
            </a:pPr>
            <a:r>
              <a:rPr lang="cs-CZ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Obecné podmínky realizace projektu v roce 2025:</a:t>
            </a:r>
          </a:p>
          <a:p>
            <a:pPr marL="457200" lvl="1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2300" b="1" dirty="0">
                <a:solidFill>
                  <a:srgbClr val="FF0000"/>
                </a:solidFill>
                <a:latin typeface="+mn-lt"/>
              </a:rPr>
              <a:t>Žadatelé o dotaci: </a:t>
            </a:r>
            <a:r>
              <a:rPr lang="cs-CZ" sz="2300" b="1" dirty="0">
                <a:latin typeface="+mn-lt"/>
              </a:rPr>
              <a:t>obec nebo podnikající subjekt (PO/FO), </a:t>
            </a:r>
            <a:r>
              <a:rPr lang="cs-CZ" sz="2300" dirty="0">
                <a:latin typeface="+mn-lt"/>
              </a:rPr>
              <a:t>který provozuje prodejnu</a:t>
            </a:r>
            <a:r>
              <a:rPr lang="cs-CZ" sz="2300" b="1" dirty="0">
                <a:latin typeface="+mn-lt"/>
              </a:rPr>
              <a:t> v obci do 1.000 obyvatel </a:t>
            </a:r>
            <a:r>
              <a:rPr lang="cs-CZ" sz="2300" dirty="0">
                <a:latin typeface="+mn-lt"/>
              </a:rPr>
              <a:t>(k 1.1.2025)</a:t>
            </a:r>
            <a:r>
              <a:rPr lang="cs-CZ" sz="2300" b="1" dirty="0">
                <a:latin typeface="+mn-lt"/>
              </a:rPr>
              <a:t>, </a:t>
            </a:r>
            <a:r>
              <a:rPr lang="cs-CZ" sz="2300" dirty="0">
                <a:latin typeface="+mn-lt"/>
              </a:rPr>
              <a:t>na jejím území se </a:t>
            </a:r>
            <a:r>
              <a:rPr lang="cs-CZ" sz="2300" b="1" dirty="0">
                <a:latin typeface="+mn-lt"/>
              </a:rPr>
              <a:t>nachází max. 1 prodejna</a:t>
            </a:r>
            <a:endParaRPr lang="cs-CZ" sz="2300" dirty="0">
              <a:latin typeface="+mn-lt"/>
            </a:endParaRP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b="1" dirty="0">
                <a:solidFill>
                  <a:srgbClr val="FF0000"/>
                </a:solidFill>
              </a:rPr>
              <a:t>Místo realizace projektu: </a:t>
            </a:r>
            <a:r>
              <a:rPr lang="cs-CZ" sz="2300" dirty="0">
                <a:latin typeface="+mn-lt"/>
              </a:rPr>
              <a:t>území Zlínského kraje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b="1" dirty="0">
                <a:solidFill>
                  <a:srgbClr val="FF0000"/>
                </a:solidFill>
              </a:rPr>
              <a:t>Rozhodné období: </a:t>
            </a:r>
            <a:r>
              <a:rPr lang="cs-CZ" sz="2300" dirty="0"/>
              <a:t>1. ledna 2025 – 31. říjen 2025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b="1" dirty="0">
                <a:solidFill>
                  <a:srgbClr val="FF0000"/>
                </a:solidFill>
              </a:rPr>
              <a:t>Maximální míra dotace: </a:t>
            </a:r>
            <a:r>
              <a:rPr lang="cs-CZ" sz="2300" b="1" dirty="0"/>
              <a:t>70 %</a:t>
            </a:r>
            <a:r>
              <a:rPr lang="cs-CZ" sz="2300" dirty="0"/>
              <a:t> z celkových způsobilých výdajů projektu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b="1" dirty="0">
                <a:solidFill>
                  <a:srgbClr val="FF0000"/>
                </a:solidFill>
              </a:rPr>
              <a:t>Minimální výše dotace:   </a:t>
            </a:r>
            <a:r>
              <a:rPr lang="cs-CZ" sz="2300" b="1" dirty="0"/>
              <a:t>30 000 Kč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b="1" dirty="0">
                <a:solidFill>
                  <a:srgbClr val="FF0000"/>
                </a:solidFill>
              </a:rPr>
              <a:t>Maximální výše dotace: </a:t>
            </a:r>
            <a:r>
              <a:rPr lang="cs-CZ" sz="2300" b="1" dirty="0"/>
              <a:t>100 000 Kč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dirty="0"/>
              <a:t>Žadatel může předložit 1 žádost na 1 prodejnu provozovanou v obci Zlínského kraji do 1.000 obyvatel </a:t>
            </a:r>
            <a:r>
              <a:rPr lang="cs-CZ" sz="2000" i="1" dirty="0">
                <a:solidFill>
                  <a:srgbClr val="0070C0"/>
                </a:solidFill>
              </a:rPr>
              <a:t>(v případě, že žadatel je PO s povinností evidovat skutečné majitele podle zákona o evidenci skutečných majitelů)</a:t>
            </a:r>
            <a:endParaRPr lang="cs-CZ" sz="2000" dirty="0"/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300" b="1" dirty="0">
                <a:solidFill>
                  <a:srgbClr val="FF0000"/>
                </a:solidFill>
              </a:rPr>
              <a:t>Veřejná podpora: </a:t>
            </a:r>
            <a:r>
              <a:rPr lang="cs-CZ" sz="2300" dirty="0"/>
              <a:t>dotace bude příjemci poskytnuta jako </a:t>
            </a:r>
            <a:r>
              <a:rPr lang="cs-CZ" sz="2300" b="1" dirty="0"/>
              <a:t>podpora de minimis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6237312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600" smtClean="0"/>
              <a:pPr/>
              <a:t>5</a:t>
            </a:fld>
            <a:endParaRPr lang="cs-CZ" sz="1600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12DA642-EB25-3A4B-98AD-DC64A9355668}"/>
              </a:ext>
            </a:extLst>
          </p:cNvPr>
          <p:cNvSpPr txBox="1">
            <a:spLocks/>
          </p:cNvSpPr>
          <p:nvPr/>
        </p:nvSpPr>
        <p:spPr>
          <a:xfrm>
            <a:off x="263352" y="116632"/>
            <a:ext cx="11522248" cy="10791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RP22-25 Program podpory malých prodejen na venkově „OBCHŮDEK 2021+”</a:t>
            </a:r>
            <a:endParaRPr lang="cs-CZ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8BB0C2-A202-17CA-8CEC-7D5FB7367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A0BB016-5FE0-247E-2AB4-01CEC07D7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192000" cy="5525999"/>
          </a:xfrm>
        </p:spPr>
        <p:txBody>
          <a:bodyPr tIns="108000" rIns="540000">
            <a:noAutofit/>
          </a:bodyPr>
          <a:lstStyle/>
          <a:p>
            <a:pPr marL="457200" lvl="1" indent="0">
              <a:buNone/>
            </a:pPr>
            <a:r>
              <a:rPr lang="cs-CZ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Způsobilé výdaje projektu: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50" b="1" dirty="0">
                <a:solidFill>
                  <a:srgbClr val="FF0000"/>
                </a:solidFill>
                <a:latin typeface="+mn-lt"/>
              </a:rPr>
              <a:t>Způsobilé výdaje musí: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sz="2050" b="1" dirty="0">
                <a:solidFill>
                  <a:srgbClr val="FF0000"/>
                </a:solidFill>
                <a:latin typeface="+mn-lt"/>
              </a:rPr>
              <a:t>vzniknout v rozhodném období od 1.1. 2025 do 31.10.2025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sz="2050" b="1" dirty="0">
                <a:solidFill>
                  <a:srgbClr val="FF0000"/>
                </a:solidFill>
                <a:latin typeface="+mn-lt"/>
              </a:rPr>
              <a:t>mít přímou vazbu na realizaci projektu a přímo souviset s účelem projektu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2050" dirty="0">
                <a:latin typeface="+mn-lt"/>
              </a:rPr>
              <a:t>výdaje na zaměstnance, který se podílí na chodu prodejny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</a:pPr>
            <a:r>
              <a:rPr lang="cs-CZ" sz="2050" dirty="0">
                <a:latin typeface="+mn-lt"/>
              </a:rPr>
              <a:t>výdaje na nájem prodejny/skladu a služby, které souvisejí s obchodem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</a:pPr>
            <a:r>
              <a:rPr lang="cs-CZ" sz="2050" dirty="0">
                <a:latin typeface="+mn-lt"/>
              </a:rPr>
              <a:t>výdaje spojené s obsluhou bezhotovostních plateb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</a:pPr>
            <a:r>
              <a:rPr lang="cs-CZ" sz="2050" spc="-40" dirty="0">
                <a:latin typeface="+mn-lt"/>
              </a:rPr>
              <a:t>výdaje související s pořízením movitých věcí, jejichž vstupní cena je nižší než 80 tis. Kč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2050" i="1" dirty="0">
                <a:solidFill>
                  <a:srgbClr val="0070C0"/>
                </a:solidFill>
              </a:rPr>
              <a:t>regály, pulty, ledničky, chladící zařízení, nářezové/krájecí stroje, apod.</a:t>
            </a:r>
            <a:endParaRPr lang="cs-CZ" sz="2050" dirty="0">
              <a:solidFill>
                <a:srgbClr val="FF0000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2050" spc="-40" dirty="0">
                <a:solidFill>
                  <a:srgbClr val="FF0000"/>
                </a:solidFill>
              </a:rPr>
              <a:t>paušál </a:t>
            </a:r>
            <a:r>
              <a:rPr lang="cs-CZ" sz="2050" spc="-40" dirty="0"/>
              <a:t>na výdaje spojené se spotřebou elektrické energie ve výši </a:t>
            </a:r>
            <a:r>
              <a:rPr lang="cs-CZ" sz="2050" spc="-40" dirty="0">
                <a:solidFill>
                  <a:srgbClr val="FF0000"/>
                </a:solidFill>
              </a:rPr>
              <a:t>max. 60 tis. Kč</a:t>
            </a:r>
            <a:r>
              <a:rPr lang="cs-CZ" sz="2050" spc="-40" dirty="0"/>
              <a:t>/rozhodné období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50" i="1" dirty="0">
                <a:solidFill>
                  <a:srgbClr val="0070C0"/>
                </a:solidFill>
                <a:latin typeface="+mn-lt"/>
              </a:rPr>
              <a:t>osvětlení, vytápění, mrazáky, chladící/mrazící boxy/pulty, ledničky/chladničky, apod.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2050" dirty="0">
                <a:solidFill>
                  <a:srgbClr val="FF0000"/>
                </a:solidFill>
              </a:rPr>
              <a:t>paušál </a:t>
            </a:r>
            <a:r>
              <a:rPr lang="cs-CZ" sz="2050" dirty="0"/>
              <a:t>na výdaje spojené s telekomunikačními službami a připojením k internetu ve výši </a:t>
            </a:r>
            <a:r>
              <a:rPr lang="cs-CZ" sz="2050" dirty="0">
                <a:solidFill>
                  <a:srgbClr val="FF0000"/>
                </a:solidFill>
              </a:rPr>
              <a:t>max. 6 tis. Kč</a:t>
            </a:r>
            <a:r>
              <a:rPr lang="cs-CZ" sz="2050" dirty="0"/>
              <a:t>/rozhodné období,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2050" dirty="0"/>
              <a:t>výdaje související </a:t>
            </a:r>
            <a:r>
              <a:rPr lang="cs-CZ" sz="2050" b="1" dirty="0"/>
              <a:t>s bezobslužným provozem prodejny (hybridní prodejna 24/7)</a:t>
            </a:r>
            <a:endParaRPr lang="cs-CZ" sz="2050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4C015D7B-161B-D619-BC69-714C114C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6237312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600" smtClean="0"/>
              <a:pPr/>
              <a:t>6</a:t>
            </a:fld>
            <a:endParaRPr lang="cs-CZ" sz="1600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DB5D26A-E0F6-04B3-9B16-E9E3341F10FD}"/>
              </a:ext>
            </a:extLst>
          </p:cNvPr>
          <p:cNvSpPr txBox="1">
            <a:spLocks/>
          </p:cNvSpPr>
          <p:nvPr/>
        </p:nvSpPr>
        <p:spPr>
          <a:xfrm>
            <a:off x="263352" y="116632"/>
            <a:ext cx="11522248" cy="10791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RP22-25 Program podpory malých prodejen na venkově „OBCHŮDEK 2021+”</a:t>
            </a:r>
            <a:endParaRPr lang="cs-CZ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A11FBF-97C6-8E27-DE68-5A2587607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5125E7B-29F6-922A-A09F-4F365D396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192000" cy="5525999"/>
          </a:xfrm>
        </p:spPr>
        <p:txBody>
          <a:bodyPr tIns="108000" rIns="540000">
            <a:noAutofit/>
          </a:bodyPr>
          <a:lstStyle/>
          <a:p>
            <a:pPr marL="457200" lvl="1" indent="0">
              <a:buNone/>
            </a:pPr>
            <a:r>
              <a:rPr lang="cs-CZ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NEZBYTNÉ podmínky realizace a udržitelnosti projektu: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budova, v níž je zajišťován provoz prodejny, splňuje 1 z následujících podmínek:</a:t>
            </a:r>
          </a:p>
          <a:p>
            <a:pPr lvl="2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rgbClr val="0070C0"/>
                </a:solidFill>
              </a:rPr>
              <a:t>budova </a:t>
            </a:r>
            <a:r>
              <a:rPr lang="cs-CZ" sz="1800" b="1" dirty="0">
                <a:solidFill>
                  <a:srgbClr val="FF0000"/>
                </a:solidFill>
              </a:rPr>
              <a:t>je</a:t>
            </a:r>
            <a:r>
              <a:rPr lang="cs-CZ" sz="1800" dirty="0">
                <a:solidFill>
                  <a:srgbClr val="0070C0"/>
                </a:solidFill>
              </a:rPr>
              <a:t> ve vlastnictví obce a prodejnu </a:t>
            </a:r>
            <a:r>
              <a:rPr lang="cs-CZ" sz="1800" b="1" dirty="0">
                <a:solidFill>
                  <a:srgbClr val="FF0000"/>
                </a:solidFill>
              </a:rPr>
              <a:t>provozuje obec</a:t>
            </a:r>
          </a:p>
          <a:p>
            <a:pPr lvl="2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rgbClr val="0070C0"/>
                </a:solidFill>
              </a:rPr>
              <a:t>budova </a:t>
            </a:r>
            <a:r>
              <a:rPr lang="cs-CZ" sz="1800" b="1" dirty="0">
                <a:solidFill>
                  <a:srgbClr val="FF0000"/>
                </a:solidFill>
              </a:rPr>
              <a:t>není</a:t>
            </a:r>
            <a:r>
              <a:rPr lang="cs-CZ" sz="1800" dirty="0">
                <a:solidFill>
                  <a:srgbClr val="0070C0"/>
                </a:solidFill>
              </a:rPr>
              <a:t> ve vlastnictví obce a prodejnu </a:t>
            </a:r>
            <a:r>
              <a:rPr lang="cs-CZ" sz="1800" b="1" dirty="0">
                <a:solidFill>
                  <a:srgbClr val="FF0000"/>
                </a:solidFill>
              </a:rPr>
              <a:t>provozuje obec</a:t>
            </a:r>
          </a:p>
          <a:p>
            <a:pPr lvl="2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rgbClr val="0070C0"/>
                </a:solidFill>
              </a:rPr>
              <a:t>budova </a:t>
            </a:r>
            <a:r>
              <a:rPr lang="cs-CZ" sz="1800" b="1" dirty="0">
                <a:solidFill>
                  <a:srgbClr val="FF0000"/>
                </a:solidFill>
              </a:rPr>
              <a:t>je</a:t>
            </a:r>
            <a:r>
              <a:rPr lang="cs-CZ" sz="1800" dirty="0">
                <a:solidFill>
                  <a:srgbClr val="0070C0"/>
                </a:solidFill>
              </a:rPr>
              <a:t> ve vlastnictví obce a prodejnu </a:t>
            </a:r>
            <a:r>
              <a:rPr lang="cs-CZ" sz="1800" b="1" dirty="0">
                <a:solidFill>
                  <a:srgbClr val="FF0000"/>
                </a:solidFill>
              </a:rPr>
              <a:t>provozuje jiná podnikající PO nebo FO</a:t>
            </a:r>
          </a:p>
          <a:p>
            <a:pPr lvl="2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rgbClr val="0070C0"/>
                </a:solidFill>
              </a:rPr>
              <a:t>budova </a:t>
            </a:r>
            <a:r>
              <a:rPr lang="cs-CZ" sz="1800" b="1" dirty="0">
                <a:solidFill>
                  <a:srgbClr val="FF0000"/>
                </a:solidFill>
              </a:rPr>
              <a:t>není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není</a:t>
            </a:r>
            <a:r>
              <a:rPr lang="cs-CZ" sz="1800" dirty="0">
                <a:solidFill>
                  <a:srgbClr val="0070C0"/>
                </a:solidFill>
              </a:rPr>
              <a:t> vlastnictví obce a prodejnu </a:t>
            </a:r>
            <a:r>
              <a:rPr lang="cs-CZ" sz="1800" b="1" dirty="0">
                <a:solidFill>
                  <a:srgbClr val="FF0000"/>
                </a:solidFill>
              </a:rPr>
              <a:t>provozuje jiná podnikající PO nebo FO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prodejna musí být </a:t>
            </a:r>
            <a:r>
              <a:rPr lang="cs-CZ" sz="1800" b="1" dirty="0"/>
              <a:t>otevřena min. 5 dnů v týdnu</a:t>
            </a:r>
            <a:r>
              <a:rPr lang="cs-CZ" sz="1800" dirty="0"/>
              <a:t>, v obcích do 350 obyvatel min. 3 dny v týdnu, </a:t>
            </a:r>
            <a:r>
              <a:rPr lang="cs-CZ" sz="1800" b="1" dirty="0"/>
              <a:t>celoročně, </a:t>
            </a:r>
            <a:r>
              <a:rPr lang="cs-CZ" sz="1800" dirty="0"/>
              <a:t>a musí zajišťovat min. prodej potravin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800" i="1" dirty="0">
                <a:solidFill>
                  <a:srgbClr val="0070C0"/>
                </a:solidFill>
              </a:rPr>
              <a:t>nevztahuje se na výpadky z důvodu čerpání řádné dovolené, nemoci, apod.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v</a:t>
            </a:r>
            <a:r>
              <a:rPr lang="cs-CZ" sz="1800" dirty="0">
                <a:solidFill>
                  <a:srgbClr val="FF0000"/>
                </a:solidFill>
              </a:rPr>
              <a:t> 1 obci nesmí být </a:t>
            </a:r>
            <a:r>
              <a:rPr lang="cs-CZ" sz="1800" dirty="0"/>
              <a:t>v době schválení žádosti </a:t>
            </a:r>
            <a:r>
              <a:rPr lang="cs-CZ" sz="1800" dirty="0">
                <a:solidFill>
                  <a:srgbClr val="FF0000"/>
                </a:solidFill>
              </a:rPr>
              <a:t>více než 1 prodejna</a:t>
            </a:r>
            <a:r>
              <a:rPr lang="cs-CZ" sz="1800" dirty="0"/>
              <a:t> s převahou potravin, nápojů a tabáku </a:t>
            </a:r>
            <a:r>
              <a:rPr lang="cs-CZ" sz="1800" i="1" dirty="0">
                <a:solidFill>
                  <a:srgbClr val="0070C0"/>
                </a:solidFill>
              </a:rPr>
              <a:t>(žadatel dokládá potvrzení obce, na jejímž území se prodejna žadatele nachází)</a:t>
            </a:r>
            <a:endParaRPr lang="cs-CZ" sz="1800" dirty="0"/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příjemce </a:t>
            </a:r>
            <a:r>
              <a:rPr lang="cs-CZ" sz="1800" b="1" dirty="0"/>
              <a:t>neukončí provoz prodejny ve lhůtě min. 12 měsíců </a:t>
            </a:r>
            <a:r>
              <a:rPr lang="cs-CZ" sz="1800" dirty="0"/>
              <a:t>od data účinnosti Smlouvy o poskytnutí dotace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příjemce je povinen do 10 let od poskytnutí podpory umožnit poskytovateli/kontrolním orgánům provedení kontroly  příslušné dokumentace, umožnit vstup do objektů prodejen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příjemce je povinen </a:t>
            </a:r>
            <a:r>
              <a:rPr lang="cs-CZ" sz="1800" b="1" dirty="0"/>
              <a:t>zabezpečit archivaci </a:t>
            </a:r>
            <a:r>
              <a:rPr lang="cs-CZ" sz="1800" dirty="0"/>
              <a:t>veškeré dokumentace k projektu, vč. účetnictví </a:t>
            </a:r>
            <a:r>
              <a:rPr lang="cs-CZ" sz="1800" b="1" dirty="0"/>
              <a:t>po dobu 10 let</a:t>
            </a:r>
            <a:r>
              <a:rPr lang="cs-CZ" sz="1800" dirty="0"/>
              <a:t> po od dne uzavření Smlouvy o poskytnutí dotace se Zlínským krajem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D673CEC-8319-AFA9-9BFA-EC43C2B0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6237312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600" smtClean="0"/>
              <a:pPr/>
              <a:t>7</a:t>
            </a:fld>
            <a:endParaRPr lang="cs-CZ" sz="1600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044A4A0-809B-A7C8-AF97-7456F4826F37}"/>
              </a:ext>
            </a:extLst>
          </p:cNvPr>
          <p:cNvSpPr txBox="1">
            <a:spLocks/>
          </p:cNvSpPr>
          <p:nvPr/>
        </p:nvSpPr>
        <p:spPr>
          <a:xfrm>
            <a:off x="263352" y="116632"/>
            <a:ext cx="11522248" cy="10791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RP22-25 Program podpory malých prodejen na venkově „OBCHŮDEK 2021+”</a:t>
            </a:r>
            <a:endParaRPr lang="cs-CZ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1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597352"/>
            <a:ext cx="2665264" cy="216024"/>
          </a:xfrm>
        </p:spPr>
        <p:txBody>
          <a:bodyPr/>
          <a:lstStyle/>
          <a:p>
            <a:fld id="{157D43A2-98E4-B24E-9228-7624BE346F8E}" type="slidenum">
              <a:rPr lang="cs-CZ" sz="1600" smtClean="0"/>
              <a:pPr/>
              <a:t>8</a:t>
            </a:fld>
            <a:endParaRPr lang="cs-CZ" sz="160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7C1253BD-D2EB-9B34-1AA6-E793C739B25E}"/>
              </a:ext>
            </a:extLst>
          </p:cNvPr>
          <p:cNvSpPr txBox="1">
            <a:spLocks/>
          </p:cNvSpPr>
          <p:nvPr/>
        </p:nvSpPr>
        <p:spPr>
          <a:xfrm>
            <a:off x="263352" y="116632"/>
            <a:ext cx="11522248" cy="10791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RP22-25 Program podpory malých prodejen na venkově „OBCHŮDEK 2021+”</a:t>
            </a:r>
            <a:endParaRPr lang="cs-CZ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B1D525D1-C590-395C-893F-B8A413C56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192000" cy="5525999"/>
          </a:xfrm>
        </p:spPr>
        <p:txBody>
          <a:bodyPr tIns="108000" rIns="540000">
            <a:noAutofit/>
          </a:bodyPr>
          <a:lstStyle/>
          <a:p>
            <a:pPr marL="457200" lvl="1" indent="0">
              <a:buNone/>
            </a:pPr>
            <a:r>
              <a:rPr lang="cs-CZ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KRITÉRIA PRO HODNOCENÍ ŽÁDOSTÍ o poskytnutí dotace:</a:t>
            </a:r>
          </a:p>
          <a:p>
            <a:pPr lvl="1" algn="just">
              <a:lnSpc>
                <a:spcPct val="100000"/>
              </a:lnSpc>
              <a:spcBef>
                <a:spcPts val="34200"/>
              </a:spcBef>
            </a:pPr>
            <a:r>
              <a:rPr lang="cs-CZ" sz="2000" dirty="0"/>
              <a:t>při rovnosti bodů rozhoduje datum a čas doručení Žádosti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i="1" dirty="0">
                <a:solidFill>
                  <a:srgbClr val="0070C0"/>
                </a:solidFill>
              </a:rPr>
              <a:t>(podací razítko podatelny KÚZK/doručení prostřednictvím datové schránky)</a:t>
            </a:r>
            <a:endParaRPr lang="cs-CZ" sz="20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D4D8D23-1582-23D8-5F9D-DDE1A31F0D4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908000"/>
            <a:ext cx="10116000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DBD71F-4277-9E80-4D73-9AFB8C6BF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FFE8648-E8E4-DCF4-7B2E-24C8E2BFB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2000"/>
            <a:ext cx="12192000" cy="5525999"/>
          </a:xfrm>
        </p:spPr>
        <p:txBody>
          <a:bodyPr tIns="108000" rIns="540000">
            <a:noAutofit/>
          </a:bodyPr>
          <a:lstStyle/>
          <a:p>
            <a:pPr marL="457200" lvl="1" indent="0">
              <a:buNone/>
            </a:pPr>
            <a:r>
              <a:rPr lang="cs-CZ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ZÁSADNÍ MILNÍKY REALIZACE PROJEKTU:</a:t>
            </a:r>
          </a:p>
          <a:p>
            <a:pPr marL="457200" indent="0" algn="just">
              <a:buNone/>
            </a:pPr>
            <a:r>
              <a:rPr lang="cs-CZ" dirty="0">
                <a:solidFill>
                  <a:srgbClr val="FF0000"/>
                </a:solidFill>
              </a:rPr>
              <a:t>Rozhodné období:</a:t>
            </a:r>
            <a:r>
              <a:rPr lang="cs-CZ" dirty="0"/>
              <a:t>	</a:t>
            </a:r>
            <a:r>
              <a:rPr lang="cs-CZ" dirty="0">
                <a:highlight>
                  <a:srgbClr val="FFD900"/>
                </a:highlight>
              </a:rPr>
              <a:t> 01.01.2025 – 31.10.2025</a:t>
            </a:r>
            <a:endParaRPr lang="cs-CZ" dirty="0"/>
          </a:p>
          <a:p>
            <a:pPr marL="457200" indent="0" algn="just">
              <a:buNone/>
            </a:pPr>
            <a:r>
              <a:rPr lang="cs-CZ" dirty="0">
                <a:solidFill>
                  <a:srgbClr val="FF0000"/>
                </a:solidFill>
              </a:rPr>
              <a:t>Příjem Žádostí o poskytnutí dotace: </a:t>
            </a:r>
            <a:r>
              <a:rPr lang="cs-CZ" dirty="0">
                <a:highlight>
                  <a:srgbClr val="FFD900"/>
                </a:highlight>
              </a:rPr>
              <a:t> 10.11.2025 – 16.1.2026</a:t>
            </a:r>
            <a:endParaRPr lang="cs-CZ" dirty="0"/>
          </a:p>
          <a:p>
            <a:pPr marL="457200" indent="0" algn="just">
              <a:buNone/>
            </a:pPr>
            <a:endParaRPr lang="cs-CZ" dirty="0"/>
          </a:p>
          <a:p>
            <a:pPr marL="457200" indent="0" algn="just">
              <a:buNone/>
            </a:pPr>
            <a:r>
              <a:rPr lang="cs-CZ" dirty="0"/>
              <a:t>Vyhlášení V. Výzvy MPO: </a:t>
            </a:r>
            <a:r>
              <a:rPr lang="cs-CZ" dirty="0">
                <a:highlight>
                  <a:srgbClr val="FFD900"/>
                </a:highlight>
              </a:rPr>
              <a:t> leden/únor 2026</a:t>
            </a:r>
            <a:endParaRPr lang="cs-CZ" dirty="0"/>
          </a:p>
          <a:p>
            <a:pPr marL="457200" indent="0" algn="just">
              <a:buNone/>
            </a:pPr>
            <a:endParaRPr lang="cs-CZ" dirty="0"/>
          </a:p>
          <a:p>
            <a:pPr marL="457200" indent="0" algn="just">
              <a:buNone/>
            </a:pPr>
            <a:r>
              <a:rPr lang="cs-CZ" dirty="0"/>
              <a:t>Rozhodnutí o poskytnutí/neposkytnutí dotace v orgánech kraje </a:t>
            </a:r>
            <a:r>
              <a:rPr lang="cs-CZ" sz="2000" dirty="0"/>
              <a:t>(</a:t>
            </a:r>
            <a:r>
              <a:rPr lang="cs-CZ" sz="2000" i="1" dirty="0">
                <a:solidFill>
                  <a:srgbClr val="FF0000"/>
                </a:solidFill>
              </a:rPr>
              <a:t>může být až po vydání Rozhodnutí o poskytnutí dotace ZK od MPO) </a:t>
            </a:r>
          </a:p>
          <a:p>
            <a:pPr marL="457200" indent="0" algn="just">
              <a:buNone/>
            </a:pPr>
            <a:r>
              <a:rPr lang="cs-CZ" dirty="0"/>
              <a:t>Rada/Zastupitelstvo ZK: </a:t>
            </a:r>
            <a:r>
              <a:rPr lang="cs-CZ" dirty="0">
                <a:highlight>
                  <a:srgbClr val="FFD900"/>
                </a:highlight>
              </a:rPr>
              <a:t> duben/</a:t>
            </a:r>
            <a:r>
              <a:rPr lang="cs-CZ">
                <a:highlight>
                  <a:srgbClr val="FFD900"/>
                </a:highlight>
              </a:rPr>
              <a:t>květen 2026 </a:t>
            </a:r>
            <a:endParaRPr lang="cs-CZ" sz="1800" dirty="0"/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endParaRPr lang="cs-CZ" sz="1800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487D8147-EDD5-39F7-F5B9-03F46533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6237312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600" smtClean="0"/>
              <a:pPr/>
              <a:t>9</a:t>
            </a:fld>
            <a:endParaRPr lang="cs-CZ" sz="1600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2128766-304C-E053-BEE7-E6929D2ABDAE}"/>
              </a:ext>
            </a:extLst>
          </p:cNvPr>
          <p:cNvSpPr txBox="1">
            <a:spLocks/>
          </p:cNvSpPr>
          <p:nvPr/>
        </p:nvSpPr>
        <p:spPr>
          <a:xfrm>
            <a:off x="263352" y="116632"/>
            <a:ext cx="11522248" cy="10791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RP22-25 Program podpory malých prodejen na venkově „OBCHŮDEK 2021+”</a:t>
            </a:r>
            <a:endParaRPr lang="cs-CZ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Prezentace_KUZK_vzor_Arial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Prezentace_KUZK_vzor_Arial</Template>
  <TotalTime>8592</TotalTime>
  <Words>928</Words>
  <Application>Microsoft Office PowerPoint</Application>
  <PresentationFormat>Širokoúhlá obrazovka</PresentationFormat>
  <Paragraphs>109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Degular</vt:lpstr>
      <vt:lpstr>Wingdings</vt:lpstr>
      <vt:lpstr>Prezentace_KUZK_vzor_Arial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Marek Tomáš</dc:creator>
  <cp:lastModifiedBy>Barabášová Jana</cp:lastModifiedBy>
  <cp:revision>597</cp:revision>
  <cp:lastPrinted>2025-01-13T08:04:11Z</cp:lastPrinted>
  <dcterms:created xsi:type="dcterms:W3CDTF">2012-07-10T12:59:21Z</dcterms:created>
  <dcterms:modified xsi:type="dcterms:W3CDTF">2026-01-05T11:52:56Z</dcterms:modified>
</cp:coreProperties>
</file>