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86" r:id="rId3"/>
    <p:sldId id="543" r:id="rId4"/>
    <p:sldId id="549" r:id="rId5"/>
    <p:sldId id="565" r:id="rId6"/>
    <p:sldId id="566" r:id="rId7"/>
    <p:sldId id="550" r:id="rId8"/>
    <p:sldId id="369" r:id="rId9"/>
    <p:sldId id="567" r:id="rId10"/>
    <p:sldId id="284" r:id="rId11"/>
    <p:sldId id="305" r:id="rId12"/>
    <p:sldId id="548" r:id="rId13"/>
    <p:sldId id="306" r:id="rId14"/>
    <p:sldId id="266" r:id="rId15"/>
    <p:sldId id="270" r:id="rId16"/>
    <p:sldId id="544" r:id="rId17"/>
    <p:sldId id="454" r:id="rId18"/>
    <p:sldId id="258" r:id="rId19"/>
    <p:sldId id="272" r:id="rId20"/>
    <p:sldId id="263" r:id="rId21"/>
    <p:sldId id="274" r:id="rId22"/>
    <p:sldId id="277" r:id="rId23"/>
    <p:sldId id="278" r:id="rId24"/>
    <p:sldId id="279" r:id="rId25"/>
    <p:sldId id="281" r:id="rId26"/>
    <p:sldId id="282" r:id="rId27"/>
    <p:sldId id="451" r:id="rId28"/>
    <p:sldId id="450" r:id="rId29"/>
    <p:sldId id="551" r:id="rId30"/>
    <p:sldId id="552" r:id="rId31"/>
    <p:sldId id="267" r:id="rId32"/>
    <p:sldId id="268" r:id="rId33"/>
    <p:sldId id="546" r:id="rId34"/>
    <p:sldId id="366" r:id="rId35"/>
    <p:sldId id="307" r:id="rId36"/>
    <p:sldId id="547" r:id="rId37"/>
    <p:sldId id="545" r:id="rId38"/>
    <p:sldId id="327" r:id="rId39"/>
    <p:sldId id="560" r:id="rId40"/>
    <p:sldId id="555" r:id="rId41"/>
    <p:sldId id="556" r:id="rId42"/>
    <p:sldId id="557" r:id="rId43"/>
    <p:sldId id="559" r:id="rId44"/>
    <p:sldId id="563" r:id="rId45"/>
    <p:sldId id="562" r:id="rId46"/>
    <p:sldId id="564" r:id="rId47"/>
    <p:sldId id="561" r:id="rId4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BF833-E5A6-476F-BBB0-FD97875E30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F302A-D452-4250-92F3-8045190F6B6E}">
      <dgm:prSet/>
      <dgm:spPr>
        <a:solidFill>
          <a:schemeClr val="tx1"/>
        </a:solidFill>
      </dgm:spPr>
      <dgm:t>
        <a:bodyPr/>
        <a:lstStyle/>
        <a:p>
          <a:r>
            <a:rPr lang="cs-CZ" b="1" dirty="0">
              <a:solidFill>
                <a:srgbClr val="FFFF00"/>
              </a:solidFill>
            </a:rPr>
            <a:t>ČINNOSTI EAZK JSOU DLE STATUTU SPOLEČNOSTI</a:t>
          </a:r>
          <a:endParaRPr lang="en-US" dirty="0">
            <a:solidFill>
              <a:srgbClr val="FFFF00"/>
            </a:solidFill>
          </a:endParaRPr>
        </a:p>
      </dgm:t>
    </dgm:pt>
    <dgm:pt modelId="{198146E8-E3C1-4E97-9698-3C288A060F84}" type="parTrans" cxnId="{EA70DC50-2C3D-4667-AE55-9BB6D75BFCAD}">
      <dgm:prSet/>
      <dgm:spPr/>
      <dgm:t>
        <a:bodyPr/>
        <a:lstStyle/>
        <a:p>
          <a:endParaRPr lang="en-US"/>
        </a:p>
      </dgm:t>
    </dgm:pt>
    <dgm:pt modelId="{6A224297-F4B1-4094-800C-9DE5E05CFFD9}" type="sibTrans" cxnId="{EA70DC50-2C3D-4667-AE55-9BB6D75BFCAD}">
      <dgm:prSet/>
      <dgm:spPr/>
      <dgm:t>
        <a:bodyPr/>
        <a:lstStyle/>
        <a:p>
          <a:endParaRPr lang="en-US"/>
        </a:p>
      </dgm:t>
    </dgm:pt>
    <dgm:pt modelId="{A3FA0501-6BC6-46DB-BC9D-F41ABA8416D2}">
      <dgm:prSet/>
      <dgm:spPr/>
      <dgm:t>
        <a:bodyPr/>
        <a:lstStyle/>
        <a:p>
          <a:pPr>
            <a:buFont typeface="+mj-lt"/>
            <a:buAutoNum type="arabicParenR"/>
          </a:pPr>
          <a:r>
            <a:rPr lang="cs-CZ" b="1" dirty="0"/>
            <a:t>KONZULTAČNÍ ČINNOST A ENERGETICKÉ PORADENSTVÍ VEDOUCÍ KE ZVÝŠENÍ ENERGETICKÉ EFEKTIVNOSTI A SOBĚSTAČNOSTI, PROPAGACI A PUBLIKACI PŘÍKLADŮ DOBRÉ PRAXE, </a:t>
          </a:r>
          <a:endParaRPr lang="en-US" dirty="0"/>
        </a:p>
      </dgm:t>
    </dgm:pt>
    <dgm:pt modelId="{3D4D58DE-AA37-4076-9CC7-6ED92BF6F1C1}" type="parTrans" cxnId="{43ECCD81-BFC4-4915-AE9E-5E47C149BF2F}">
      <dgm:prSet/>
      <dgm:spPr/>
      <dgm:t>
        <a:bodyPr/>
        <a:lstStyle/>
        <a:p>
          <a:endParaRPr lang="en-US"/>
        </a:p>
      </dgm:t>
    </dgm:pt>
    <dgm:pt modelId="{143096DA-75DA-4659-9A93-C37D5EF5521C}" type="sibTrans" cxnId="{43ECCD81-BFC4-4915-AE9E-5E47C149BF2F}">
      <dgm:prSet/>
      <dgm:spPr/>
      <dgm:t>
        <a:bodyPr/>
        <a:lstStyle/>
        <a:p>
          <a:endParaRPr lang="en-US"/>
        </a:p>
      </dgm:t>
    </dgm:pt>
    <dgm:pt modelId="{240D125A-E7BF-4037-BB2D-7AD8D8347E62}">
      <dgm:prSet/>
      <dgm:spPr/>
      <dgm:t>
        <a:bodyPr/>
        <a:lstStyle/>
        <a:p>
          <a:pPr>
            <a:buFont typeface="+mj-lt"/>
            <a:buAutoNum type="arabicParenR"/>
          </a:pPr>
          <a:r>
            <a:rPr lang="cs-CZ" b="1" dirty="0"/>
            <a:t>ANALYTICKÉ A KONCEPČNÍ PRÁCE,</a:t>
          </a:r>
          <a:endParaRPr lang="en-US" dirty="0"/>
        </a:p>
      </dgm:t>
    </dgm:pt>
    <dgm:pt modelId="{5317C32B-A254-494C-B34A-F032F7AF306B}" type="parTrans" cxnId="{F13A66B9-7103-45C7-9D2A-4A1C15B47459}">
      <dgm:prSet/>
      <dgm:spPr/>
      <dgm:t>
        <a:bodyPr/>
        <a:lstStyle/>
        <a:p>
          <a:endParaRPr lang="en-US"/>
        </a:p>
      </dgm:t>
    </dgm:pt>
    <dgm:pt modelId="{31DDE113-0883-4850-9BAE-D2CEECA319DB}" type="sibTrans" cxnId="{F13A66B9-7103-45C7-9D2A-4A1C15B47459}">
      <dgm:prSet/>
      <dgm:spPr/>
      <dgm:t>
        <a:bodyPr/>
        <a:lstStyle/>
        <a:p>
          <a:endParaRPr lang="en-US"/>
        </a:p>
      </dgm:t>
    </dgm:pt>
    <dgm:pt modelId="{39C62503-8E53-4EA0-9909-A75131F698A3}">
      <dgm:prSet/>
      <dgm:spPr/>
      <dgm:t>
        <a:bodyPr/>
        <a:lstStyle/>
        <a:p>
          <a:pPr>
            <a:buFont typeface="+mj-lt"/>
            <a:buAutoNum type="arabicParenR"/>
          </a:pPr>
          <a:r>
            <a:rPr lang="cs-CZ" b="1" dirty="0"/>
            <a:t>INICIOVÁNÍ A PŘÍPRAVA PROJEKTŮ V OBLASTI ENERGETIKY, EKOLOGICKÉHO VZDĚLÁVÁNÍ, VĚDY A VÝZKUMU, PODPORA VZNIKU ENERGETICKÉHO MANAGEMENTU KRAJE, MĚST A OBCÍ,</a:t>
          </a:r>
          <a:endParaRPr lang="en-US" dirty="0"/>
        </a:p>
      </dgm:t>
    </dgm:pt>
    <dgm:pt modelId="{BD9192FD-6208-4223-BC60-7B8BED219805}" type="parTrans" cxnId="{8B90FF51-835F-4210-AFE9-0FBC0B5F5282}">
      <dgm:prSet/>
      <dgm:spPr/>
      <dgm:t>
        <a:bodyPr/>
        <a:lstStyle/>
        <a:p>
          <a:endParaRPr lang="en-US"/>
        </a:p>
      </dgm:t>
    </dgm:pt>
    <dgm:pt modelId="{25292BC1-E604-4483-A6EA-DCF7978F0BD2}" type="sibTrans" cxnId="{8B90FF51-835F-4210-AFE9-0FBC0B5F5282}">
      <dgm:prSet/>
      <dgm:spPr/>
      <dgm:t>
        <a:bodyPr/>
        <a:lstStyle/>
        <a:p>
          <a:endParaRPr lang="en-US"/>
        </a:p>
      </dgm:t>
    </dgm:pt>
    <dgm:pt modelId="{2677D09A-E72D-4336-910B-0B56EDA014DD}">
      <dgm:prSet/>
      <dgm:spPr/>
      <dgm:t>
        <a:bodyPr/>
        <a:lstStyle/>
        <a:p>
          <a:pPr>
            <a:buFont typeface="+mj-lt"/>
            <a:buAutoNum type="arabicParenR"/>
          </a:pPr>
          <a:r>
            <a:rPr lang="cs-CZ" b="1" dirty="0"/>
            <a:t>MEZINÁRODNÍ SPOLUPRÁCI NA PŘÍPRAVĚ A PROPAGACI ENERGETICKÉHO PORADENSTVÍ A PROJEKTŮ</a:t>
          </a:r>
          <a:r>
            <a:rPr lang="cs-CZ" dirty="0"/>
            <a:t>.</a:t>
          </a:r>
          <a:br>
            <a:rPr lang="cs-CZ" dirty="0"/>
          </a:br>
          <a:br>
            <a:rPr lang="cs-CZ" dirty="0"/>
          </a:br>
          <a:endParaRPr lang="en-US" dirty="0"/>
        </a:p>
      </dgm:t>
    </dgm:pt>
    <dgm:pt modelId="{0DB02B80-CF00-4AB0-8E35-B2D486658273}" type="parTrans" cxnId="{E707CD93-F489-4751-8303-196AD53F0B9F}">
      <dgm:prSet/>
      <dgm:spPr/>
      <dgm:t>
        <a:bodyPr/>
        <a:lstStyle/>
        <a:p>
          <a:endParaRPr lang="en-US"/>
        </a:p>
      </dgm:t>
    </dgm:pt>
    <dgm:pt modelId="{E63DF534-2EA7-4DDE-AED6-BEDDA2E157C5}" type="sibTrans" cxnId="{E707CD93-F489-4751-8303-196AD53F0B9F}">
      <dgm:prSet/>
      <dgm:spPr/>
      <dgm:t>
        <a:bodyPr/>
        <a:lstStyle/>
        <a:p>
          <a:endParaRPr lang="en-US"/>
        </a:p>
      </dgm:t>
    </dgm:pt>
    <dgm:pt modelId="{790CC821-3E23-49F7-B4FB-F5A5F5BCC4A5}">
      <dgm:prSet/>
      <dgm:spPr>
        <a:solidFill>
          <a:schemeClr val="tx1"/>
        </a:solidFill>
      </dgm:spPr>
      <dgm:t>
        <a:bodyPr/>
        <a:lstStyle/>
        <a:p>
          <a:r>
            <a:rPr lang="cs-CZ" b="1" dirty="0">
              <a:solidFill>
                <a:srgbClr val="FFFF00"/>
              </a:solidFill>
            </a:rPr>
            <a:t>NEZÁVISLÉ, BEZPLATNÉ, VEŘEJNĚ PROSPĚŠNÉ</a:t>
          </a:r>
          <a:endParaRPr lang="en-US" dirty="0">
            <a:solidFill>
              <a:srgbClr val="FFFF00"/>
            </a:solidFill>
          </a:endParaRPr>
        </a:p>
      </dgm:t>
    </dgm:pt>
    <dgm:pt modelId="{425A77EE-91F4-4AF5-B520-9BC959C532B7}" type="sibTrans" cxnId="{969AA89B-8C5B-49B0-8A6A-3A2FF9F768B6}">
      <dgm:prSet/>
      <dgm:spPr/>
      <dgm:t>
        <a:bodyPr/>
        <a:lstStyle/>
        <a:p>
          <a:endParaRPr lang="en-US"/>
        </a:p>
      </dgm:t>
    </dgm:pt>
    <dgm:pt modelId="{FE4BD04E-AE3E-4655-AF3E-02AAF0A3942D}" type="parTrans" cxnId="{969AA89B-8C5B-49B0-8A6A-3A2FF9F768B6}">
      <dgm:prSet/>
      <dgm:spPr/>
      <dgm:t>
        <a:bodyPr/>
        <a:lstStyle/>
        <a:p>
          <a:endParaRPr lang="en-US"/>
        </a:p>
      </dgm:t>
    </dgm:pt>
    <dgm:pt modelId="{CEA30C0F-6E07-40B5-AD55-49AB1E0795B3}" type="pres">
      <dgm:prSet presAssocID="{6CCBF833-E5A6-476F-BBB0-FD97875E304B}" presName="linear" presStyleCnt="0">
        <dgm:presLayoutVars>
          <dgm:animLvl val="lvl"/>
          <dgm:resizeHandles val="exact"/>
        </dgm:presLayoutVars>
      </dgm:prSet>
      <dgm:spPr/>
    </dgm:pt>
    <dgm:pt modelId="{8F6A4242-65C8-4545-B47D-ECA682D03BC7}" type="pres">
      <dgm:prSet presAssocID="{12EF302A-D452-4250-92F3-8045190F6B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B419B2-C35F-4F52-B12E-E921D9728C67}" type="pres">
      <dgm:prSet presAssocID="{6A224297-F4B1-4094-800C-9DE5E05CFFD9}" presName="spacer" presStyleCnt="0"/>
      <dgm:spPr/>
    </dgm:pt>
    <dgm:pt modelId="{6C458398-47B7-4C36-971D-0679980A0295}" type="pres">
      <dgm:prSet presAssocID="{790CC821-3E23-49F7-B4FB-F5A5F5BCC4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534733-1E62-4EF3-92B2-00A161CAE116}" type="pres">
      <dgm:prSet presAssocID="{790CC821-3E23-49F7-B4FB-F5A5F5BCC4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48CD319-709F-4D31-AC78-48F6E14E244D}" type="presOf" srcId="{39C62503-8E53-4EA0-9909-A75131F698A3}" destId="{76534733-1E62-4EF3-92B2-00A161CAE116}" srcOrd="0" destOrd="2" presId="urn:microsoft.com/office/officeart/2005/8/layout/vList2"/>
    <dgm:cxn modelId="{2E13F349-D4F3-4110-8F01-0759F96E5B45}" type="presOf" srcId="{2677D09A-E72D-4336-910B-0B56EDA014DD}" destId="{76534733-1E62-4EF3-92B2-00A161CAE116}" srcOrd="0" destOrd="3" presId="urn:microsoft.com/office/officeart/2005/8/layout/vList2"/>
    <dgm:cxn modelId="{EA70DC50-2C3D-4667-AE55-9BB6D75BFCAD}" srcId="{6CCBF833-E5A6-476F-BBB0-FD97875E304B}" destId="{12EF302A-D452-4250-92F3-8045190F6B6E}" srcOrd="0" destOrd="0" parTransId="{198146E8-E3C1-4E97-9698-3C288A060F84}" sibTransId="{6A224297-F4B1-4094-800C-9DE5E05CFFD9}"/>
    <dgm:cxn modelId="{8B90FF51-835F-4210-AFE9-0FBC0B5F5282}" srcId="{790CC821-3E23-49F7-B4FB-F5A5F5BCC4A5}" destId="{39C62503-8E53-4EA0-9909-A75131F698A3}" srcOrd="2" destOrd="0" parTransId="{BD9192FD-6208-4223-BC60-7B8BED219805}" sibTransId="{25292BC1-E604-4483-A6EA-DCF7978F0BD2}"/>
    <dgm:cxn modelId="{43ECCD81-BFC4-4915-AE9E-5E47C149BF2F}" srcId="{790CC821-3E23-49F7-B4FB-F5A5F5BCC4A5}" destId="{A3FA0501-6BC6-46DB-BC9D-F41ABA8416D2}" srcOrd="0" destOrd="0" parTransId="{3D4D58DE-AA37-4076-9CC7-6ED92BF6F1C1}" sibTransId="{143096DA-75DA-4659-9A93-C37D5EF5521C}"/>
    <dgm:cxn modelId="{DB946A82-CA8F-4813-B02D-EE29B469070A}" type="presOf" srcId="{A3FA0501-6BC6-46DB-BC9D-F41ABA8416D2}" destId="{76534733-1E62-4EF3-92B2-00A161CAE116}" srcOrd="0" destOrd="0" presId="urn:microsoft.com/office/officeart/2005/8/layout/vList2"/>
    <dgm:cxn modelId="{A1058C92-5FF2-4E10-849F-E57EEC94724E}" type="presOf" srcId="{790CC821-3E23-49F7-B4FB-F5A5F5BCC4A5}" destId="{6C458398-47B7-4C36-971D-0679980A0295}" srcOrd="0" destOrd="0" presId="urn:microsoft.com/office/officeart/2005/8/layout/vList2"/>
    <dgm:cxn modelId="{E707CD93-F489-4751-8303-196AD53F0B9F}" srcId="{790CC821-3E23-49F7-B4FB-F5A5F5BCC4A5}" destId="{2677D09A-E72D-4336-910B-0B56EDA014DD}" srcOrd="3" destOrd="0" parTransId="{0DB02B80-CF00-4AB0-8E35-B2D486658273}" sibTransId="{E63DF534-2EA7-4DDE-AED6-BEDDA2E157C5}"/>
    <dgm:cxn modelId="{969AA89B-8C5B-49B0-8A6A-3A2FF9F768B6}" srcId="{6CCBF833-E5A6-476F-BBB0-FD97875E304B}" destId="{790CC821-3E23-49F7-B4FB-F5A5F5BCC4A5}" srcOrd="1" destOrd="0" parTransId="{FE4BD04E-AE3E-4655-AF3E-02AAF0A3942D}" sibTransId="{425A77EE-91F4-4AF5-B520-9BC959C532B7}"/>
    <dgm:cxn modelId="{D8D90DA1-2DAD-4DA5-991D-B3FA693A852A}" type="presOf" srcId="{240D125A-E7BF-4037-BB2D-7AD8D8347E62}" destId="{76534733-1E62-4EF3-92B2-00A161CAE116}" srcOrd="0" destOrd="1" presId="urn:microsoft.com/office/officeart/2005/8/layout/vList2"/>
    <dgm:cxn modelId="{F13A66B9-7103-45C7-9D2A-4A1C15B47459}" srcId="{790CC821-3E23-49F7-B4FB-F5A5F5BCC4A5}" destId="{240D125A-E7BF-4037-BB2D-7AD8D8347E62}" srcOrd="1" destOrd="0" parTransId="{5317C32B-A254-494C-B34A-F032F7AF306B}" sibTransId="{31DDE113-0883-4850-9BAE-D2CEECA319DB}"/>
    <dgm:cxn modelId="{8BE958CA-B842-43C0-9158-A66FC71D5D43}" type="presOf" srcId="{6CCBF833-E5A6-476F-BBB0-FD97875E304B}" destId="{CEA30C0F-6E07-40B5-AD55-49AB1E0795B3}" srcOrd="0" destOrd="0" presId="urn:microsoft.com/office/officeart/2005/8/layout/vList2"/>
    <dgm:cxn modelId="{4D6A2DE4-B08A-478A-93CF-71551C13B88E}" type="presOf" srcId="{12EF302A-D452-4250-92F3-8045190F6B6E}" destId="{8F6A4242-65C8-4545-B47D-ECA682D03BC7}" srcOrd="0" destOrd="0" presId="urn:microsoft.com/office/officeart/2005/8/layout/vList2"/>
    <dgm:cxn modelId="{80A9BACA-550A-412A-9F36-4B9C4F8F9D35}" type="presParOf" srcId="{CEA30C0F-6E07-40B5-AD55-49AB1E0795B3}" destId="{8F6A4242-65C8-4545-B47D-ECA682D03BC7}" srcOrd="0" destOrd="0" presId="urn:microsoft.com/office/officeart/2005/8/layout/vList2"/>
    <dgm:cxn modelId="{CE337C7F-1B05-48AB-932F-3DA244E0A363}" type="presParOf" srcId="{CEA30C0F-6E07-40B5-AD55-49AB1E0795B3}" destId="{A7B419B2-C35F-4F52-B12E-E921D9728C67}" srcOrd="1" destOrd="0" presId="urn:microsoft.com/office/officeart/2005/8/layout/vList2"/>
    <dgm:cxn modelId="{BFDCCA44-3190-4219-8BEB-9ED4FC1B7D0E}" type="presParOf" srcId="{CEA30C0F-6E07-40B5-AD55-49AB1E0795B3}" destId="{6C458398-47B7-4C36-971D-0679980A0295}" srcOrd="2" destOrd="0" presId="urn:microsoft.com/office/officeart/2005/8/layout/vList2"/>
    <dgm:cxn modelId="{CAAEE52C-75F5-4E55-9869-CE8E3EF8B20C}" type="presParOf" srcId="{CEA30C0F-6E07-40B5-AD55-49AB1E0795B3}" destId="{76534733-1E62-4EF3-92B2-00A161CAE1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BF833-E5A6-476F-BBB0-FD97875E30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F302A-D452-4250-92F3-8045190F6B6E}">
      <dgm:prSet/>
      <dgm:spPr>
        <a:solidFill>
          <a:schemeClr val="tx1"/>
        </a:solidFill>
      </dgm:spPr>
      <dgm:t>
        <a:bodyPr/>
        <a:lstStyle/>
        <a:p>
          <a:r>
            <a:rPr lang="cs-CZ" b="1" dirty="0">
              <a:solidFill>
                <a:srgbClr val="FFFF00"/>
              </a:solidFill>
            </a:rPr>
            <a:t>ANALYTICKÉ A KONCEPČNÍ PRÁCE</a:t>
          </a:r>
          <a:endParaRPr lang="en-US" dirty="0">
            <a:solidFill>
              <a:srgbClr val="FFFF00"/>
            </a:solidFill>
          </a:endParaRPr>
        </a:p>
      </dgm:t>
    </dgm:pt>
    <dgm:pt modelId="{198146E8-E3C1-4E97-9698-3C288A060F84}" type="parTrans" cxnId="{EA70DC50-2C3D-4667-AE55-9BB6D75BFCAD}">
      <dgm:prSet/>
      <dgm:spPr/>
      <dgm:t>
        <a:bodyPr/>
        <a:lstStyle/>
        <a:p>
          <a:endParaRPr lang="en-US"/>
        </a:p>
      </dgm:t>
    </dgm:pt>
    <dgm:pt modelId="{6A224297-F4B1-4094-800C-9DE5E05CFFD9}" type="sibTrans" cxnId="{EA70DC50-2C3D-4667-AE55-9BB6D75BFCAD}">
      <dgm:prSet/>
      <dgm:spPr/>
      <dgm:t>
        <a:bodyPr/>
        <a:lstStyle/>
        <a:p>
          <a:endParaRPr lang="en-US"/>
        </a:p>
      </dgm:t>
    </dgm:pt>
    <dgm:pt modelId="{790CC821-3E23-49F7-B4FB-F5A5F5BCC4A5}">
      <dgm:prSet/>
      <dgm:spPr>
        <a:solidFill>
          <a:schemeClr val="tx1"/>
        </a:solidFill>
      </dgm:spPr>
      <dgm:t>
        <a:bodyPr/>
        <a:lstStyle/>
        <a:p>
          <a:r>
            <a:rPr lang="cs-CZ" b="1" dirty="0">
              <a:solidFill>
                <a:srgbClr val="FFFF00"/>
              </a:solidFill>
            </a:rPr>
            <a:t>ÚZEMNÍ ENERGETICKÁ KONCEPCE ZLÍNSKÉHO KRAJE</a:t>
          </a:r>
          <a:endParaRPr lang="en-US" b="1" dirty="0">
            <a:solidFill>
              <a:srgbClr val="FFFF00"/>
            </a:solidFill>
          </a:endParaRPr>
        </a:p>
      </dgm:t>
    </dgm:pt>
    <dgm:pt modelId="{FE4BD04E-AE3E-4655-AF3E-02AAF0A3942D}" type="parTrans" cxnId="{969AA89B-8C5B-49B0-8A6A-3A2FF9F768B6}">
      <dgm:prSet/>
      <dgm:spPr/>
      <dgm:t>
        <a:bodyPr/>
        <a:lstStyle/>
        <a:p>
          <a:endParaRPr lang="en-US"/>
        </a:p>
      </dgm:t>
    </dgm:pt>
    <dgm:pt modelId="{425A77EE-91F4-4AF5-B520-9BC959C532B7}" type="sibTrans" cxnId="{969AA89B-8C5B-49B0-8A6A-3A2FF9F768B6}">
      <dgm:prSet/>
      <dgm:spPr/>
      <dgm:t>
        <a:bodyPr/>
        <a:lstStyle/>
        <a:p>
          <a:endParaRPr lang="en-US"/>
        </a:p>
      </dgm:t>
    </dgm:pt>
    <dgm:pt modelId="{A3FA0501-6BC6-46DB-BC9D-F41ABA8416D2}">
      <dgm:prSet/>
      <dgm:spPr/>
      <dgm:t>
        <a:bodyPr/>
        <a:lstStyle/>
        <a:p>
          <a:r>
            <a:rPr lang="cs-CZ" b="1" dirty="0"/>
            <a:t>KONZULTACE PROJEKTŮ A VYDÁVÁNÍ PODKLADOVÝCH STANOVISEK,</a:t>
          </a:r>
          <a:endParaRPr lang="en-US" dirty="0"/>
        </a:p>
      </dgm:t>
    </dgm:pt>
    <dgm:pt modelId="{3D4D58DE-AA37-4076-9CC7-6ED92BF6F1C1}" type="parTrans" cxnId="{43ECCD81-BFC4-4915-AE9E-5E47C149BF2F}">
      <dgm:prSet/>
      <dgm:spPr/>
      <dgm:t>
        <a:bodyPr/>
        <a:lstStyle/>
        <a:p>
          <a:endParaRPr lang="en-US"/>
        </a:p>
      </dgm:t>
    </dgm:pt>
    <dgm:pt modelId="{143096DA-75DA-4659-9A93-C37D5EF5521C}" type="sibTrans" cxnId="{43ECCD81-BFC4-4915-AE9E-5E47C149BF2F}">
      <dgm:prSet/>
      <dgm:spPr/>
      <dgm:t>
        <a:bodyPr/>
        <a:lstStyle/>
        <a:p>
          <a:endParaRPr lang="en-US"/>
        </a:p>
      </dgm:t>
    </dgm:pt>
    <dgm:pt modelId="{240D125A-E7BF-4037-BB2D-7AD8D8347E62}">
      <dgm:prSet/>
      <dgm:spPr/>
      <dgm:t>
        <a:bodyPr/>
        <a:lstStyle/>
        <a:p>
          <a:r>
            <a:rPr lang="cs-CZ" b="1" dirty="0"/>
            <a:t>ZPRACOVÁVÁNÍ ZPRÁV O UPLATŇOVÁNÍ ÚEK,</a:t>
          </a:r>
          <a:endParaRPr lang="en-US" dirty="0"/>
        </a:p>
      </dgm:t>
    </dgm:pt>
    <dgm:pt modelId="{5317C32B-A254-494C-B34A-F032F7AF306B}" type="parTrans" cxnId="{F13A66B9-7103-45C7-9D2A-4A1C15B47459}">
      <dgm:prSet/>
      <dgm:spPr/>
      <dgm:t>
        <a:bodyPr/>
        <a:lstStyle/>
        <a:p>
          <a:endParaRPr lang="en-US"/>
        </a:p>
      </dgm:t>
    </dgm:pt>
    <dgm:pt modelId="{31DDE113-0883-4850-9BAE-D2CEECA319DB}" type="sibTrans" cxnId="{F13A66B9-7103-45C7-9D2A-4A1C15B47459}">
      <dgm:prSet/>
      <dgm:spPr/>
      <dgm:t>
        <a:bodyPr/>
        <a:lstStyle/>
        <a:p>
          <a:endParaRPr lang="en-US"/>
        </a:p>
      </dgm:t>
    </dgm:pt>
    <dgm:pt modelId="{39C62503-8E53-4EA0-9909-A75131F698A3}">
      <dgm:prSet/>
      <dgm:spPr/>
      <dgm:t>
        <a:bodyPr/>
        <a:lstStyle/>
        <a:p>
          <a:r>
            <a:rPr lang="cs-CZ" b="1" dirty="0"/>
            <a:t>SPOLUPRÁCE S JEDNOTLIVÝMI ODBORY KRAJE, OBCEMI, PODNIKATELI, HOSPODÁŘSKOU KOMOROU, ASOCIACEMI, DOTČENÝMI MINISTERSTVY A SFŽP, ČVUT, VUT</a:t>
          </a:r>
          <a:endParaRPr lang="en-US" dirty="0"/>
        </a:p>
      </dgm:t>
    </dgm:pt>
    <dgm:pt modelId="{BD9192FD-6208-4223-BC60-7B8BED219805}" type="parTrans" cxnId="{8B90FF51-835F-4210-AFE9-0FBC0B5F5282}">
      <dgm:prSet/>
      <dgm:spPr/>
      <dgm:t>
        <a:bodyPr/>
        <a:lstStyle/>
        <a:p>
          <a:endParaRPr lang="en-US"/>
        </a:p>
      </dgm:t>
    </dgm:pt>
    <dgm:pt modelId="{25292BC1-E604-4483-A6EA-DCF7978F0BD2}" type="sibTrans" cxnId="{8B90FF51-835F-4210-AFE9-0FBC0B5F5282}">
      <dgm:prSet/>
      <dgm:spPr/>
      <dgm:t>
        <a:bodyPr/>
        <a:lstStyle/>
        <a:p>
          <a:endParaRPr lang="en-US"/>
        </a:p>
      </dgm:t>
    </dgm:pt>
    <dgm:pt modelId="{D0FDDD6C-F43A-42B4-B0A8-00C65C8116B6}">
      <dgm:prSet/>
      <dgm:spPr/>
      <dgm:t>
        <a:bodyPr/>
        <a:lstStyle/>
        <a:p>
          <a:r>
            <a:rPr lang="cs-CZ" b="1" dirty="0"/>
            <a:t>AKTIVITY ZA ÚČELEM PROSAZOVÁNÍ ÚPRAV DOTAČNÍCH PROGRAMŮ A OSVĚTA VČETNĚ HLEDÁNÍ NOVÝCH TECHNOLOGIÍ</a:t>
          </a:r>
          <a:endParaRPr lang="en-US" b="1" dirty="0"/>
        </a:p>
      </dgm:t>
    </dgm:pt>
    <dgm:pt modelId="{13B68954-B83E-4D4F-9044-71B10A056FC1}" type="parTrans" cxnId="{0FFFC432-D9C3-4CFB-BACF-F54D3FD23E54}">
      <dgm:prSet/>
      <dgm:spPr/>
      <dgm:t>
        <a:bodyPr/>
        <a:lstStyle/>
        <a:p>
          <a:endParaRPr lang="cs-CZ"/>
        </a:p>
      </dgm:t>
    </dgm:pt>
    <dgm:pt modelId="{12AD8F32-23E5-4619-BCD5-38FDB277FEA2}" type="sibTrans" cxnId="{0FFFC432-D9C3-4CFB-BACF-F54D3FD23E54}">
      <dgm:prSet/>
      <dgm:spPr/>
      <dgm:t>
        <a:bodyPr/>
        <a:lstStyle/>
        <a:p>
          <a:endParaRPr lang="cs-CZ"/>
        </a:p>
      </dgm:t>
    </dgm:pt>
    <dgm:pt modelId="{CEA30C0F-6E07-40B5-AD55-49AB1E0795B3}" type="pres">
      <dgm:prSet presAssocID="{6CCBF833-E5A6-476F-BBB0-FD97875E304B}" presName="linear" presStyleCnt="0">
        <dgm:presLayoutVars>
          <dgm:animLvl val="lvl"/>
          <dgm:resizeHandles val="exact"/>
        </dgm:presLayoutVars>
      </dgm:prSet>
      <dgm:spPr/>
    </dgm:pt>
    <dgm:pt modelId="{8F6A4242-65C8-4545-B47D-ECA682D03BC7}" type="pres">
      <dgm:prSet presAssocID="{12EF302A-D452-4250-92F3-8045190F6B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B419B2-C35F-4F52-B12E-E921D9728C67}" type="pres">
      <dgm:prSet presAssocID="{6A224297-F4B1-4094-800C-9DE5E05CFFD9}" presName="spacer" presStyleCnt="0"/>
      <dgm:spPr/>
    </dgm:pt>
    <dgm:pt modelId="{6C458398-47B7-4C36-971D-0679980A0295}" type="pres">
      <dgm:prSet presAssocID="{790CC821-3E23-49F7-B4FB-F5A5F5BCC4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534733-1E62-4EF3-92B2-00A161CAE116}" type="pres">
      <dgm:prSet presAssocID="{790CC821-3E23-49F7-B4FB-F5A5F5BCC4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33D8D0F-D609-4523-ADFB-00C64AEF971C}" type="presOf" srcId="{D0FDDD6C-F43A-42B4-B0A8-00C65C8116B6}" destId="{76534733-1E62-4EF3-92B2-00A161CAE116}" srcOrd="0" destOrd="3" presId="urn:microsoft.com/office/officeart/2005/8/layout/vList2"/>
    <dgm:cxn modelId="{648CD319-709F-4D31-AC78-48F6E14E244D}" type="presOf" srcId="{39C62503-8E53-4EA0-9909-A75131F698A3}" destId="{76534733-1E62-4EF3-92B2-00A161CAE116}" srcOrd="0" destOrd="2" presId="urn:microsoft.com/office/officeart/2005/8/layout/vList2"/>
    <dgm:cxn modelId="{0FFFC432-D9C3-4CFB-BACF-F54D3FD23E54}" srcId="{790CC821-3E23-49F7-B4FB-F5A5F5BCC4A5}" destId="{D0FDDD6C-F43A-42B4-B0A8-00C65C8116B6}" srcOrd="3" destOrd="0" parTransId="{13B68954-B83E-4D4F-9044-71B10A056FC1}" sibTransId="{12AD8F32-23E5-4619-BCD5-38FDB277FEA2}"/>
    <dgm:cxn modelId="{EA70DC50-2C3D-4667-AE55-9BB6D75BFCAD}" srcId="{6CCBF833-E5A6-476F-BBB0-FD97875E304B}" destId="{12EF302A-D452-4250-92F3-8045190F6B6E}" srcOrd="0" destOrd="0" parTransId="{198146E8-E3C1-4E97-9698-3C288A060F84}" sibTransId="{6A224297-F4B1-4094-800C-9DE5E05CFFD9}"/>
    <dgm:cxn modelId="{8B90FF51-835F-4210-AFE9-0FBC0B5F5282}" srcId="{790CC821-3E23-49F7-B4FB-F5A5F5BCC4A5}" destId="{39C62503-8E53-4EA0-9909-A75131F698A3}" srcOrd="2" destOrd="0" parTransId="{BD9192FD-6208-4223-BC60-7B8BED219805}" sibTransId="{25292BC1-E604-4483-A6EA-DCF7978F0BD2}"/>
    <dgm:cxn modelId="{43ECCD81-BFC4-4915-AE9E-5E47C149BF2F}" srcId="{790CC821-3E23-49F7-B4FB-F5A5F5BCC4A5}" destId="{A3FA0501-6BC6-46DB-BC9D-F41ABA8416D2}" srcOrd="0" destOrd="0" parTransId="{3D4D58DE-AA37-4076-9CC7-6ED92BF6F1C1}" sibTransId="{143096DA-75DA-4659-9A93-C37D5EF5521C}"/>
    <dgm:cxn modelId="{DB946A82-CA8F-4813-B02D-EE29B469070A}" type="presOf" srcId="{A3FA0501-6BC6-46DB-BC9D-F41ABA8416D2}" destId="{76534733-1E62-4EF3-92B2-00A161CAE116}" srcOrd="0" destOrd="0" presId="urn:microsoft.com/office/officeart/2005/8/layout/vList2"/>
    <dgm:cxn modelId="{A1058C92-5FF2-4E10-849F-E57EEC94724E}" type="presOf" srcId="{790CC821-3E23-49F7-B4FB-F5A5F5BCC4A5}" destId="{6C458398-47B7-4C36-971D-0679980A0295}" srcOrd="0" destOrd="0" presId="urn:microsoft.com/office/officeart/2005/8/layout/vList2"/>
    <dgm:cxn modelId="{969AA89B-8C5B-49B0-8A6A-3A2FF9F768B6}" srcId="{6CCBF833-E5A6-476F-BBB0-FD97875E304B}" destId="{790CC821-3E23-49F7-B4FB-F5A5F5BCC4A5}" srcOrd="1" destOrd="0" parTransId="{FE4BD04E-AE3E-4655-AF3E-02AAF0A3942D}" sibTransId="{425A77EE-91F4-4AF5-B520-9BC959C532B7}"/>
    <dgm:cxn modelId="{D8D90DA1-2DAD-4DA5-991D-B3FA693A852A}" type="presOf" srcId="{240D125A-E7BF-4037-BB2D-7AD8D8347E62}" destId="{76534733-1E62-4EF3-92B2-00A161CAE116}" srcOrd="0" destOrd="1" presId="urn:microsoft.com/office/officeart/2005/8/layout/vList2"/>
    <dgm:cxn modelId="{F13A66B9-7103-45C7-9D2A-4A1C15B47459}" srcId="{790CC821-3E23-49F7-B4FB-F5A5F5BCC4A5}" destId="{240D125A-E7BF-4037-BB2D-7AD8D8347E62}" srcOrd="1" destOrd="0" parTransId="{5317C32B-A254-494C-B34A-F032F7AF306B}" sibTransId="{31DDE113-0883-4850-9BAE-D2CEECA319DB}"/>
    <dgm:cxn modelId="{8BE958CA-B842-43C0-9158-A66FC71D5D43}" type="presOf" srcId="{6CCBF833-E5A6-476F-BBB0-FD97875E304B}" destId="{CEA30C0F-6E07-40B5-AD55-49AB1E0795B3}" srcOrd="0" destOrd="0" presId="urn:microsoft.com/office/officeart/2005/8/layout/vList2"/>
    <dgm:cxn modelId="{4D6A2DE4-B08A-478A-93CF-71551C13B88E}" type="presOf" srcId="{12EF302A-D452-4250-92F3-8045190F6B6E}" destId="{8F6A4242-65C8-4545-B47D-ECA682D03BC7}" srcOrd="0" destOrd="0" presId="urn:microsoft.com/office/officeart/2005/8/layout/vList2"/>
    <dgm:cxn modelId="{80A9BACA-550A-412A-9F36-4B9C4F8F9D35}" type="presParOf" srcId="{CEA30C0F-6E07-40B5-AD55-49AB1E0795B3}" destId="{8F6A4242-65C8-4545-B47D-ECA682D03BC7}" srcOrd="0" destOrd="0" presId="urn:microsoft.com/office/officeart/2005/8/layout/vList2"/>
    <dgm:cxn modelId="{CE337C7F-1B05-48AB-932F-3DA244E0A363}" type="presParOf" srcId="{CEA30C0F-6E07-40B5-AD55-49AB1E0795B3}" destId="{A7B419B2-C35F-4F52-B12E-E921D9728C67}" srcOrd="1" destOrd="0" presId="urn:microsoft.com/office/officeart/2005/8/layout/vList2"/>
    <dgm:cxn modelId="{BFDCCA44-3190-4219-8BEB-9ED4FC1B7D0E}" type="presParOf" srcId="{CEA30C0F-6E07-40B5-AD55-49AB1E0795B3}" destId="{6C458398-47B7-4C36-971D-0679980A0295}" srcOrd="2" destOrd="0" presId="urn:microsoft.com/office/officeart/2005/8/layout/vList2"/>
    <dgm:cxn modelId="{CAAEE52C-75F5-4E55-9869-CE8E3EF8B20C}" type="presParOf" srcId="{CEA30C0F-6E07-40B5-AD55-49AB1E0795B3}" destId="{76534733-1E62-4EF3-92B2-00A161CAE1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84D3E-713B-4B98-9B75-83B048D7BEC5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B96F3DD-EB56-4A74-AFD0-DF675AA71013}">
      <dgm:prSet phldrT="[Text]" phldr="0"/>
      <dgm:spPr/>
      <dgm:t>
        <a:bodyPr/>
        <a:lstStyle/>
        <a:p>
          <a:r>
            <a:rPr lang="cs-CZ" dirty="0"/>
            <a:t>Legislativa</a:t>
          </a:r>
        </a:p>
      </dgm:t>
    </dgm:pt>
    <dgm:pt modelId="{DD6632A1-09F5-4098-9A6E-AEE5F09B9480}" type="parTrans" cxnId="{0606B1CE-8C13-4AC4-9F2A-222753BA3D97}">
      <dgm:prSet/>
      <dgm:spPr/>
      <dgm:t>
        <a:bodyPr/>
        <a:lstStyle/>
        <a:p>
          <a:endParaRPr lang="cs-CZ"/>
        </a:p>
      </dgm:t>
    </dgm:pt>
    <dgm:pt modelId="{ADDBE1CB-4017-41C8-9C6B-15E7A400BF44}" type="sibTrans" cxnId="{0606B1CE-8C13-4AC4-9F2A-222753BA3D97}">
      <dgm:prSet/>
      <dgm:spPr/>
      <dgm:t>
        <a:bodyPr/>
        <a:lstStyle/>
        <a:p>
          <a:endParaRPr lang="cs-CZ"/>
        </a:p>
      </dgm:t>
    </dgm:pt>
    <dgm:pt modelId="{BCBC0EF8-9535-48B5-9269-E3399AEC9AC7}">
      <dgm:prSet phldrT="[Text]" phldr="0"/>
      <dgm:spPr/>
      <dgm:t>
        <a:bodyPr/>
        <a:lstStyle/>
        <a:p>
          <a:r>
            <a:rPr lang="cs-CZ" dirty="0"/>
            <a:t>SECAP</a:t>
          </a:r>
        </a:p>
      </dgm:t>
    </dgm:pt>
    <dgm:pt modelId="{641D7365-C5E7-4734-A7EB-71BF2741EDE9}" type="parTrans" cxnId="{55AAC01B-20E7-4364-A9F0-6890429FF58B}">
      <dgm:prSet/>
      <dgm:spPr/>
      <dgm:t>
        <a:bodyPr/>
        <a:lstStyle/>
        <a:p>
          <a:endParaRPr lang="cs-CZ"/>
        </a:p>
      </dgm:t>
    </dgm:pt>
    <dgm:pt modelId="{44A7F306-8141-4CDD-8997-E2CABFED6C90}" type="sibTrans" cxnId="{55AAC01B-20E7-4364-A9F0-6890429FF58B}">
      <dgm:prSet/>
      <dgm:spPr/>
      <dgm:t>
        <a:bodyPr/>
        <a:lstStyle/>
        <a:p>
          <a:endParaRPr lang="cs-CZ"/>
        </a:p>
      </dgm:t>
    </dgm:pt>
    <dgm:pt modelId="{333670DC-F8E3-4550-BF97-4F22853C4C42}">
      <dgm:prSet phldrT="[Text]" phldr="0"/>
      <dgm:spPr/>
      <dgm:t>
        <a:bodyPr/>
        <a:lstStyle/>
        <a:p>
          <a:r>
            <a:rPr lang="cs-CZ" dirty="0"/>
            <a:t>En. Management</a:t>
          </a:r>
        </a:p>
      </dgm:t>
    </dgm:pt>
    <dgm:pt modelId="{3FE18311-316E-4865-81B2-71DF4D9FBD65}" type="parTrans" cxnId="{C9A8F655-A6FB-459A-9086-310775CDEB47}">
      <dgm:prSet/>
      <dgm:spPr/>
      <dgm:t>
        <a:bodyPr/>
        <a:lstStyle/>
        <a:p>
          <a:endParaRPr lang="cs-CZ"/>
        </a:p>
      </dgm:t>
    </dgm:pt>
    <dgm:pt modelId="{09BA9CC0-5CE2-4621-91AB-FCC7B676B7B4}" type="sibTrans" cxnId="{C9A8F655-A6FB-459A-9086-310775CDEB47}">
      <dgm:prSet/>
      <dgm:spPr/>
      <dgm:t>
        <a:bodyPr/>
        <a:lstStyle/>
        <a:p>
          <a:endParaRPr lang="cs-CZ"/>
        </a:p>
      </dgm:t>
    </dgm:pt>
    <dgm:pt modelId="{AF66F2EA-4142-452E-8DFA-E827CFCED82E}">
      <dgm:prSet phldrT="[Text]" phldr="0"/>
      <dgm:spPr/>
      <dgm:t>
        <a:bodyPr/>
        <a:lstStyle/>
        <a:p>
          <a:r>
            <a:rPr lang="cs-CZ" dirty="0"/>
            <a:t>Koordinační role</a:t>
          </a:r>
        </a:p>
      </dgm:t>
    </dgm:pt>
    <dgm:pt modelId="{58B7A4B8-D355-43B2-B863-575CCB043F74}" type="parTrans" cxnId="{86952FAC-19AA-49FE-8923-62A9B5A79955}">
      <dgm:prSet/>
      <dgm:spPr/>
      <dgm:t>
        <a:bodyPr/>
        <a:lstStyle/>
        <a:p>
          <a:endParaRPr lang="cs-CZ"/>
        </a:p>
      </dgm:t>
    </dgm:pt>
    <dgm:pt modelId="{A5B747BA-7B0C-4724-B185-60CC16CAEAFF}" type="sibTrans" cxnId="{86952FAC-19AA-49FE-8923-62A9B5A79955}">
      <dgm:prSet/>
      <dgm:spPr/>
      <dgm:t>
        <a:bodyPr/>
        <a:lstStyle/>
        <a:p>
          <a:endParaRPr lang="cs-CZ"/>
        </a:p>
      </dgm:t>
    </dgm:pt>
    <dgm:pt modelId="{17724170-CB38-495C-9E5E-83A5635A653B}">
      <dgm:prSet phldrT="[Text]" phldr="0"/>
      <dgm:spPr/>
      <dgm:t>
        <a:bodyPr/>
        <a:lstStyle/>
        <a:p>
          <a:r>
            <a:rPr lang="cs-CZ" dirty="0"/>
            <a:t>Energie a jejich využití</a:t>
          </a:r>
        </a:p>
      </dgm:t>
    </dgm:pt>
    <dgm:pt modelId="{D0C0AF79-FB0F-4A90-9CC7-F858E410281A}" type="parTrans" cxnId="{C381987A-D869-445D-AEAB-B4F85DE7EA78}">
      <dgm:prSet/>
      <dgm:spPr/>
      <dgm:t>
        <a:bodyPr/>
        <a:lstStyle/>
        <a:p>
          <a:endParaRPr lang="cs-CZ"/>
        </a:p>
      </dgm:t>
    </dgm:pt>
    <dgm:pt modelId="{648C1A96-34EF-4BEA-99B7-A4A788F99143}" type="sibTrans" cxnId="{C381987A-D869-445D-AEAB-B4F85DE7EA78}">
      <dgm:prSet/>
      <dgm:spPr/>
      <dgm:t>
        <a:bodyPr/>
        <a:lstStyle/>
        <a:p>
          <a:endParaRPr lang="cs-CZ"/>
        </a:p>
      </dgm:t>
    </dgm:pt>
    <dgm:pt modelId="{1C885AC2-3189-44E4-8B5B-FCE2964EF6FF}">
      <dgm:prSet/>
      <dgm:spPr/>
      <dgm:t>
        <a:bodyPr/>
        <a:lstStyle/>
        <a:p>
          <a:r>
            <a:rPr lang="cs-CZ" dirty="0"/>
            <a:t>Budovy</a:t>
          </a:r>
        </a:p>
      </dgm:t>
    </dgm:pt>
    <dgm:pt modelId="{DA207177-C9B0-41C6-AC37-CE1BF2EE32BF}" type="parTrans" cxnId="{CAB59AC7-9197-4AD0-B1B3-4E53BDA99EE2}">
      <dgm:prSet/>
      <dgm:spPr/>
      <dgm:t>
        <a:bodyPr/>
        <a:lstStyle/>
        <a:p>
          <a:endParaRPr lang="cs-CZ"/>
        </a:p>
      </dgm:t>
    </dgm:pt>
    <dgm:pt modelId="{0B50BB39-6CD4-4005-A0BC-ED9B068B3AD4}" type="sibTrans" cxnId="{CAB59AC7-9197-4AD0-B1B3-4E53BDA99EE2}">
      <dgm:prSet/>
      <dgm:spPr/>
      <dgm:t>
        <a:bodyPr/>
        <a:lstStyle/>
        <a:p>
          <a:endParaRPr lang="cs-CZ"/>
        </a:p>
      </dgm:t>
    </dgm:pt>
    <dgm:pt modelId="{E69EE15F-50E7-4FE3-ABCA-B7A385A7790D}">
      <dgm:prSet/>
      <dgm:spPr/>
      <dgm:t>
        <a:bodyPr/>
        <a:lstStyle/>
        <a:p>
          <a:r>
            <a:rPr lang="cs-CZ" dirty="0"/>
            <a:t>Adaptační opatření na změnu klimatu</a:t>
          </a:r>
        </a:p>
      </dgm:t>
    </dgm:pt>
    <dgm:pt modelId="{A79D366F-393A-4B1B-BC4A-C4DECF73080E}" type="parTrans" cxnId="{09183C3C-61E4-4374-B454-5168E315965D}">
      <dgm:prSet/>
      <dgm:spPr/>
      <dgm:t>
        <a:bodyPr/>
        <a:lstStyle/>
        <a:p>
          <a:endParaRPr lang="cs-CZ"/>
        </a:p>
      </dgm:t>
    </dgm:pt>
    <dgm:pt modelId="{4889D30B-9F65-49EE-B22D-7CF11A5AACD7}" type="sibTrans" cxnId="{09183C3C-61E4-4374-B454-5168E315965D}">
      <dgm:prSet/>
      <dgm:spPr/>
      <dgm:t>
        <a:bodyPr/>
        <a:lstStyle/>
        <a:p>
          <a:endParaRPr lang="cs-CZ"/>
        </a:p>
      </dgm:t>
    </dgm:pt>
    <dgm:pt modelId="{515EF4F8-4378-480E-AFD0-1FF0C5947254}">
      <dgm:prSet/>
      <dgm:spPr/>
      <dgm:t>
        <a:bodyPr/>
        <a:lstStyle/>
        <a:p>
          <a:r>
            <a:rPr lang="cs-CZ" dirty="0"/>
            <a:t>Zajištění smluv na energie</a:t>
          </a:r>
        </a:p>
      </dgm:t>
    </dgm:pt>
    <dgm:pt modelId="{B8FB4C34-601C-4BCF-A7E7-DA382314CB8F}" type="parTrans" cxnId="{24D60DF4-0EA7-4D42-BC54-F5C92ED25E06}">
      <dgm:prSet/>
      <dgm:spPr/>
      <dgm:t>
        <a:bodyPr/>
        <a:lstStyle/>
        <a:p>
          <a:endParaRPr lang="cs-CZ"/>
        </a:p>
      </dgm:t>
    </dgm:pt>
    <dgm:pt modelId="{F727E202-3AFA-48FB-8CCB-ECB8B8704367}" type="sibTrans" cxnId="{24D60DF4-0EA7-4D42-BC54-F5C92ED25E06}">
      <dgm:prSet/>
      <dgm:spPr/>
      <dgm:t>
        <a:bodyPr/>
        <a:lstStyle/>
        <a:p>
          <a:endParaRPr lang="cs-CZ"/>
        </a:p>
      </dgm:t>
    </dgm:pt>
    <dgm:pt modelId="{36B4B9C2-9E19-4ED1-8FC0-FBD7A7C21D81}">
      <dgm:prSet/>
      <dgm:spPr/>
      <dgm:t>
        <a:bodyPr/>
        <a:lstStyle/>
        <a:p>
          <a:r>
            <a:rPr lang="cs-CZ" dirty="0"/>
            <a:t>OZE, sdílení energie</a:t>
          </a:r>
        </a:p>
      </dgm:t>
    </dgm:pt>
    <dgm:pt modelId="{2240281B-C808-4849-BBD1-65D365D79D56}" type="parTrans" cxnId="{A26F0615-F01C-47CB-8F1E-2490D1CDA419}">
      <dgm:prSet/>
      <dgm:spPr/>
      <dgm:t>
        <a:bodyPr/>
        <a:lstStyle/>
        <a:p>
          <a:endParaRPr lang="cs-CZ"/>
        </a:p>
      </dgm:t>
    </dgm:pt>
    <dgm:pt modelId="{FE1F6998-86A9-4615-8ADF-B1BE561E4203}" type="sibTrans" cxnId="{A26F0615-F01C-47CB-8F1E-2490D1CDA419}">
      <dgm:prSet/>
      <dgm:spPr/>
      <dgm:t>
        <a:bodyPr/>
        <a:lstStyle/>
        <a:p>
          <a:endParaRPr lang="cs-CZ"/>
        </a:p>
      </dgm:t>
    </dgm:pt>
    <dgm:pt modelId="{BE9B57C2-8E82-42B2-8E1F-04F3273B9ED1}">
      <dgm:prSet/>
      <dgm:spPr/>
      <dgm:t>
        <a:bodyPr/>
        <a:lstStyle/>
        <a:p>
          <a:r>
            <a:rPr lang="cs-CZ" dirty="0"/>
            <a:t>Zdroje financování/dotace</a:t>
          </a:r>
        </a:p>
      </dgm:t>
    </dgm:pt>
    <dgm:pt modelId="{D31AB978-C1CA-4BF6-A164-66D7D337407B}" type="parTrans" cxnId="{F06762B1-C58F-4191-A172-8EA442EC9B20}">
      <dgm:prSet/>
      <dgm:spPr/>
      <dgm:t>
        <a:bodyPr/>
        <a:lstStyle/>
        <a:p>
          <a:endParaRPr lang="cs-CZ"/>
        </a:p>
      </dgm:t>
    </dgm:pt>
    <dgm:pt modelId="{AB7E9082-0198-4CAD-A7F9-8C4EE930EE6D}" type="sibTrans" cxnId="{F06762B1-C58F-4191-A172-8EA442EC9B20}">
      <dgm:prSet/>
      <dgm:spPr/>
      <dgm:t>
        <a:bodyPr/>
        <a:lstStyle/>
        <a:p>
          <a:endParaRPr lang="cs-CZ"/>
        </a:p>
      </dgm:t>
    </dgm:pt>
    <dgm:pt modelId="{2DC52404-3D42-4A16-A967-4B01631A157E}">
      <dgm:prSet/>
      <dgm:spPr/>
      <dgm:t>
        <a:bodyPr/>
        <a:lstStyle/>
        <a:p>
          <a:r>
            <a:rPr lang="cs-CZ" dirty="0"/>
            <a:t>Praktické dovednosti</a:t>
          </a:r>
        </a:p>
      </dgm:t>
    </dgm:pt>
    <dgm:pt modelId="{DC529281-F243-46E0-8F86-19DCAE1E54E5}" type="parTrans" cxnId="{FE3CE278-F178-4D7C-934D-9DB34384D1C1}">
      <dgm:prSet/>
      <dgm:spPr/>
      <dgm:t>
        <a:bodyPr/>
        <a:lstStyle/>
        <a:p>
          <a:endParaRPr lang="cs-CZ"/>
        </a:p>
      </dgm:t>
    </dgm:pt>
    <dgm:pt modelId="{57985856-EEAC-40EA-9653-EB7E3A15D886}" type="sibTrans" cxnId="{FE3CE278-F178-4D7C-934D-9DB34384D1C1}">
      <dgm:prSet/>
      <dgm:spPr/>
      <dgm:t>
        <a:bodyPr/>
        <a:lstStyle/>
        <a:p>
          <a:endParaRPr lang="cs-CZ"/>
        </a:p>
      </dgm:t>
    </dgm:pt>
    <dgm:pt modelId="{DCD8F293-B880-42A3-A922-6E2C6D163F09}">
      <dgm:prSet/>
      <dgm:spPr/>
      <dgm:t>
        <a:bodyPr/>
        <a:lstStyle/>
        <a:p>
          <a:r>
            <a:rPr lang="cs-CZ" dirty="0"/>
            <a:t>Odborné exkurze</a:t>
          </a:r>
        </a:p>
      </dgm:t>
    </dgm:pt>
    <dgm:pt modelId="{B8018578-42CE-422A-83FE-2454D7267274}" type="parTrans" cxnId="{103F9FE2-492F-4CD7-A0C2-CAAB390A3BFC}">
      <dgm:prSet/>
      <dgm:spPr/>
      <dgm:t>
        <a:bodyPr/>
        <a:lstStyle/>
        <a:p>
          <a:endParaRPr lang="cs-CZ"/>
        </a:p>
      </dgm:t>
    </dgm:pt>
    <dgm:pt modelId="{603B415A-655E-486D-BBC3-A3C5871CDB57}" type="sibTrans" cxnId="{103F9FE2-492F-4CD7-A0C2-CAAB390A3BFC}">
      <dgm:prSet/>
      <dgm:spPr/>
      <dgm:t>
        <a:bodyPr/>
        <a:lstStyle/>
        <a:p>
          <a:endParaRPr lang="cs-CZ"/>
        </a:p>
      </dgm:t>
    </dgm:pt>
    <dgm:pt modelId="{92C52B7D-24E5-4E3B-AE2F-0C6D5642E8D9}">
      <dgm:prSet/>
      <dgm:spPr/>
      <dgm:t>
        <a:bodyPr/>
        <a:lstStyle/>
        <a:p>
          <a:r>
            <a:rPr lang="cs-CZ" dirty="0"/>
            <a:t>Komunikační dovednosti</a:t>
          </a:r>
        </a:p>
      </dgm:t>
    </dgm:pt>
    <dgm:pt modelId="{209F8E4A-F37B-4A31-AA9B-85BCC8A9E83C}" type="parTrans" cxnId="{55485F51-ED11-426F-8672-547771C16A83}">
      <dgm:prSet/>
      <dgm:spPr/>
      <dgm:t>
        <a:bodyPr/>
        <a:lstStyle/>
        <a:p>
          <a:endParaRPr lang="cs-CZ"/>
        </a:p>
      </dgm:t>
    </dgm:pt>
    <dgm:pt modelId="{FC0EFC96-ABE8-447E-8FE4-4BD2E18361E2}" type="sibTrans" cxnId="{55485F51-ED11-426F-8672-547771C16A83}">
      <dgm:prSet/>
      <dgm:spPr/>
      <dgm:t>
        <a:bodyPr/>
        <a:lstStyle/>
        <a:p>
          <a:endParaRPr lang="cs-CZ"/>
        </a:p>
      </dgm:t>
    </dgm:pt>
    <dgm:pt modelId="{33B40994-759B-4DA0-BD7B-965896ABB3C3}">
      <dgm:prSet/>
      <dgm:spPr/>
      <dgm:t>
        <a:bodyPr/>
        <a:lstStyle/>
        <a:p>
          <a:r>
            <a:rPr lang="cs-CZ" dirty="0"/>
            <a:t>Time management</a:t>
          </a:r>
        </a:p>
      </dgm:t>
    </dgm:pt>
    <dgm:pt modelId="{FFC9FDF6-2623-41EE-9A8D-CD9100E540B6}" type="parTrans" cxnId="{B3E6D7E7-EFC4-46BF-B6A5-8422369F05BB}">
      <dgm:prSet/>
      <dgm:spPr/>
      <dgm:t>
        <a:bodyPr/>
        <a:lstStyle/>
        <a:p>
          <a:endParaRPr lang="cs-CZ"/>
        </a:p>
      </dgm:t>
    </dgm:pt>
    <dgm:pt modelId="{1E015A24-9154-48CB-A44F-7E52672157E3}" type="sibTrans" cxnId="{B3E6D7E7-EFC4-46BF-B6A5-8422369F05BB}">
      <dgm:prSet/>
      <dgm:spPr/>
      <dgm:t>
        <a:bodyPr/>
        <a:lstStyle/>
        <a:p>
          <a:endParaRPr lang="cs-CZ"/>
        </a:p>
      </dgm:t>
    </dgm:pt>
    <dgm:pt modelId="{82918B44-4422-4564-A0C4-AC0432C26256}">
      <dgm:prSet/>
      <dgm:spPr/>
      <dgm:t>
        <a:bodyPr/>
        <a:lstStyle/>
        <a:p>
          <a:r>
            <a:rPr lang="cs-CZ" dirty="0"/>
            <a:t>Zapojování veřejnosti</a:t>
          </a:r>
        </a:p>
      </dgm:t>
    </dgm:pt>
    <dgm:pt modelId="{DAE3D4A8-D918-40EB-A875-51ABD045AD32}" type="parTrans" cxnId="{4244E7DE-A559-4000-ABB0-5EEFBE52205B}">
      <dgm:prSet/>
      <dgm:spPr/>
      <dgm:t>
        <a:bodyPr/>
        <a:lstStyle/>
        <a:p>
          <a:endParaRPr lang="cs-CZ"/>
        </a:p>
      </dgm:t>
    </dgm:pt>
    <dgm:pt modelId="{41B77642-7CF5-412C-AFF2-3E2EF236177B}" type="sibTrans" cxnId="{4244E7DE-A559-4000-ABB0-5EEFBE52205B}">
      <dgm:prSet/>
      <dgm:spPr/>
      <dgm:t>
        <a:bodyPr/>
        <a:lstStyle/>
        <a:p>
          <a:endParaRPr lang="cs-CZ"/>
        </a:p>
      </dgm:t>
    </dgm:pt>
    <dgm:pt modelId="{8FDD017C-71E6-4F16-898E-F40F651538B1}">
      <dgm:prSet/>
      <dgm:spPr/>
      <dgm:t>
        <a:bodyPr/>
        <a:lstStyle/>
        <a:p>
          <a:r>
            <a:rPr lang="cs-CZ" dirty="0"/>
            <a:t>Projektový a dotační management</a:t>
          </a:r>
        </a:p>
      </dgm:t>
    </dgm:pt>
    <dgm:pt modelId="{AB9232E7-FA06-48E6-B6F3-5B6264568CFB}" type="parTrans" cxnId="{B4333FF3-17E7-489F-937C-58FC9B0D4472}">
      <dgm:prSet/>
      <dgm:spPr/>
      <dgm:t>
        <a:bodyPr/>
        <a:lstStyle/>
        <a:p>
          <a:endParaRPr lang="cs-CZ"/>
        </a:p>
      </dgm:t>
    </dgm:pt>
    <dgm:pt modelId="{3B11822D-60E3-4EEA-899B-3E6ECC5A6AB1}" type="sibTrans" cxnId="{B4333FF3-17E7-489F-937C-58FC9B0D4472}">
      <dgm:prSet/>
      <dgm:spPr/>
      <dgm:t>
        <a:bodyPr/>
        <a:lstStyle/>
        <a:p>
          <a:endParaRPr lang="cs-CZ"/>
        </a:p>
      </dgm:t>
    </dgm:pt>
    <dgm:pt modelId="{FA66D6C4-9F45-4601-BA2E-0689F66D4471}" type="pres">
      <dgm:prSet presAssocID="{62A84D3E-713B-4B98-9B75-83B048D7BEC5}" presName="diagram" presStyleCnt="0">
        <dgm:presLayoutVars>
          <dgm:dir/>
          <dgm:resizeHandles val="exact"/>
        </dgm:presLayoutVars>
      </dgm:prSet>
      <dgm:spPr/>
    </dgm:pt>
    <dgm:pt modelId="{F17E3FDF-B56F-49FB-A303-FC5A7145E64A}" type="pres">
      <dgm:prSet presAssocID="{2B96F3DD-EB56-4A74-AFD0-DF675AA71013}" presName="node" presStyleLbl="node1" presStyleIdx="0" presStyleCnt="16">
        <dgm:presLayoutVars>
          <dgm:bulletEnabled val="1"/>
        </dgm:presLayoutVars>
      </dgm:prSet>
      <dgm:spPr/>
    </dgm:pt>
    <dgm:pt modelId="{222DB3F6-84D9-4CEC-BC32-E51F76FEAAA8}" type="pres">
      <dgm:prSet presAssocID="{ADDBE1CB-4017-41C8-9C6B-15E7A400BF44}" presName="sibTrans" presStyleCnt="0"/>
      <dgm:spPr/>
    </dgm:pt>
    <dgm:pt modelId="{6569776C-E001-45AF-9865-A2803831ED8E}" type="pres">
      <dgm:prSet presAssocID="{BCBC0EF8-9535-48B5-9269-E3399AEC9AC7}" presName="node" presStyleLbl="node1" presStyleIdx="1" presStyleCnt="16">
        <dgm:presLayoutVars>
          <dgm:bulletEnabled val="1"/>
        </dgm:presLayoutVars>
      </dgm:prSet>
      <dgm:spPr/>
    </dgm:pt>
    <dgm:pt modelId="{C6A56974-21CC-4248-A1E3-3454460BA08C}" type="pres">
      <dgm:prSet presAssocID="{44A7F306-8141-4CDD-8997-E2CABFED6C90}" presName="sibTrans" presStyleCnt="0"/>
      <dgm:spPr/>
    </dgm:pt>
    <dgm:pt modelId="{FCBE4E3C-10E4-4CF0-8DFC-E07157B9A20C}" type="pres">
      <dgm:prSet presAssocID="{333670DC-F8E3-4550-BF97-4F22853C4C42}" presName="node" presStyleLbl="node1" presStyleIdx="2" presStyleCnt="16">
        <dgm:presLayoutVars>
          <dgm:bulletEnabled val="1"/>
        </dgm:presLayoutVars>
      </dgm:prSet>
      <dgm:spPr/>
    </dgm:pt>
    <dgm:pt modelId="{5C96BDB0-1F3C-4CA9-83C7-F7D561A7068D}" type="pres">
      <dgm:prSet presAssocID="{09BA9CC0-5CE2-4621-91AB-FCC7B676B7B4}" presName="sibTrans" presStyleCnt="0"/>
      <dgm:spPr/>
    </dgm:pt>
    <dgm:pt modelId="{CCD29390-8344-4079-9E88-66FF36000FAA}" type="pres">
      <dgm:prSet presAssocID="{AF66F2EA-4142-452E-8DFA-E827CFCED82E}" presName="node" presStyleLbl="node1" presStyleIdx="3" presStyleCnt="16">
        <dgm:presLayoutVars>
          <dgm:bulletEnabled val="1"/>
        </dgm:presLayoutVars>
      </dgm:prSet>
      <dgm:spPr/>
    </dgm:pt>
    <dgm:pt modelId="{A1EAE8AF-07CD-4996-A84E-B0F04993225D}" type="pres">
      <dgm:prSet presAssocID="{A5B747BA-7B0C-4724-B185-60CC16CAEAFF}" presName="sibTrans" presStyleCnt="0"/>
      <dgm:spPr/>
    </dgm:pt>
    <dgm:pt modelId="{020D2671-244A-41D9-A584-996E7A1E7FD8}" type="pres">
      <dgm:prSet presAssocID="{17724170-CB38-495C-9E5E-83A5635A653B}" presName="node" presStyleLbl="node1" presStyleIdx="4" presStyleCnt="16">
        <dgm:presLayoutVars>
          <dgm:bulletEnabled val="1"/>
        </dgm:presLayoutVars>
      </dgm:prSet>
      <dgm:spPr/>
    </dgm:pt>
    <dgm:pt modelId="{73060392-A5B8-4136-80E5-EA8C407FBF6D}" type="pres">
      <dgm:prSet presAssocID="{648C1A96-34EF-4BEA-99B7-A4A788F99143}" presName="sibTrans" presStyleCnt="0"/>
      <dgm:spPr/>
    </dgm:pt>
    <dgm:pt modelId="{DC7E4B78-4D81-4D92-B4BE-1147F76B181C}" type="pres">
      <dgm:prSet presAssocID="{1C885AC2-3189-44E4-8B5B-FCE2964EF6FF}" presName="node" presStyleLbl="node1" presStyleIdx="5" presStyleCnt="16">
        <dgm:presLayoutVars>
          <dgm:bulletEnabled val="1"/>
        </dgm:presLayoutVars>
      </dgm:prSet>
      <dgm:spPr/>
    </dgm:pt>
    <dgm:pt modelId="{82CC2B3A-93BC-433F-83E3-BC01B330CC29}" type="pres">
      <dgm:prSet presAssocID="{0B50BB39-6CD4-4005-A0BC-ED9B068B3AD4}" presName="sibTrans" presStyleCnt="0"/>
      <dgm:spPr/>
    </dgm:pt>
    <dgm:pt modelId="{5492FFAD-F8DF-4DE1-9C34-17621D514BFC}" type="pres">
      <dgm:prSet presAssocID="{E69EE15F-50E7-4FE3-ABCA-B7A385A7790D}" presName="node" presStyleLbl="node1" presStyleIdx="6" presStyleCnt="16">
        <dgm:presLayoutVars>
          <dgm:bulletEnabled val="1"/>
        </dgm:presLayoutVars>
      </dgm:prSet>
      <dgm:spPr/>
    </dgm:pt>
    <dgm:pt modelId="{E5EF79B4-C810-4653-9E70-458F9FD09D40}" type="pres">
      <dgm:prSet presAssocID="{4889D30B-9F65-49EE-B22D-7CF11A5AACD7}" presName="sibTrans" presStyleCnt="0"/>
      <dgm:spPr/>
    </dgm:pt>
    <dgm:pt modelId="{91939229-807E-429C-A597-927CA3A17EE1}" type="pres">
      <dgm:prSet presAssocID="{515EF4F8-4378-480E-AFD0-1FF0C5947254}" presName="node" presStyleLbl="node1" presStyleIdx="7" presStyleCnt="16">
        <dgm:presLayoutVars>
          <dgm:bulletEnabled val="1"/>
        </dgm:presLayoutVars>
      </dgm:prSet>
      <dgm:spPr/>
    </dgm:pt>
    <dgm:pt modelId="{221F56A7-73FD-46CB-B329-3E142900D1A8}" type="pres">
      <dgm:prSet presAssocID="{F727E202-3AFA-48FB-8CCB-ECB8B8704367}" presName="sibTrans" presStyleCnt="0"/>
      <dgm:spPr/>
    </dgm:pt>
    <dgm:pt modelId="{90B7DBF5-DCDA-4D72-8E39-23FC0154550A}" type="pres">
      <dgm:prSet presAssocID="{36B4B9C2-9E19-4ED1-8FC0-FBD7A7C21D81}" presName="node" presStyleLbl="node1" presStyleIdx="8" presStyleCnt="16">
        <dgm:presLayoutVars>
          <dgm:bulletEnabled val="1"/>
        </dgm:presLayoutVars>
      </dgm:prSet>
      <dgm:spPr/>
    </dgm:pt>
    <dgm:pt modelId="{D11EFCD4-DD85-4A26-96DD-7315357A4D7F}" type="pres">
      <dgm:prSet presAssocID="{FE1F6998-86A9-4615-8ADF-B1BE561E4203}" presName="sibTrans" presStyleCnt="0"/>
      <dgm:spPr/>
    </dgm:pt>
    <dgm:pt modelId="{74E88E4A-FE9F-4204-974E-AFB353FF2DF6}" type="pres">
      <dgm:prSet presAssocID="{BE9B57C2-8E82-42B2-8E1F-04F3273B9ED1}" presName="node" presStyleLbl="node1" presStyleIdx="9" presStyleCnt="16" custLinFactNeighborX="701" custLinFactNeighborY="90">
        <dgm:presLayoutVars>
          <dgm:bulletEnabled val="1"/>
        </dgm:presLayoutVars>
      </dgm:prSet>
      <dgm:spPr/>
    </dgm:pt>
    <dgm:pt modelId="{D33880F5-4751-4CEA-B57C-3F6F1FE8F708}" type="pres">
      <dgm:prSet presAssocID="{AB7E9082-0198-4CAD-A7F9-8C4EE930EE6D}" presName="sibTrans" presStyleCnt="0"/>
      <dgm:spPr/>
    </dgm:pt>
    <dgm:pt modelId="{C35E5D8E-5BC7-4230-AE73-971D0E5B4CE0}" type="pres">
      <dgm:prSet presAssocID="{2DC52404-3D42-4A16-A967-4B01631A157E}" presName="node" presStyleLbl="node1" presStyleIdx="10" presStyleCnt="16">
        <dgm:presLayoutVars>
          <dgm:bulletEnabled val="1"/>
        </dgm:presLayoutVars>
      </dgm:prSet>
      <dgm:spPr/>
    </dgm:pt>
    <dgm:pt modelId="{F131477F-B43F-4616-AA38-D5D298F800A6}" type="pres">
      <dgm:prSet presAssocID="{57985856-EEAC-40EA-9653-EB7E3A15D886}" presName="sibTrans" presStyleCnt="0"/>
      <dgm:spPr/>
    </dgm:pt>
    <dgm:pt modelId="{6345A8F2-5365-4385-BE6B-841C901A6784}" type="pres">
      <dgm:prSet presAssocID="{DCD8F293-B880-42A3-A922-6E2C6D163F09}" presName="node" presStyleLbl="node1" presStyleIdx="11" presStyleCnt="16">
        <dgm:presLayoutVars>
          <dgm:bulletEnabled val="1"/>
        </dgm:presLayoutVars>
      </dgm:prSet>
      <dgm:spPr/>
    </dgm:pt>
    <dgm:pt modelId="{4F7AC9FF-9FEE-4194-AAB3-83F58B6A1F67}" type="pres">
      <dgm:prSet presAssocID="{603B415A-655E-486D-BBC3-A3C5871CDB57}" presName="sibTrans" presStyleCnt="0"/>
      <dgm:spPr/>
    </dgm:pt>
    <dgm:pt modelId="{FE516E67-3D24-4428-B9E3-22C03CFF2EE6}" type="pres">
      <dgm:prSet presAssocID="{92C52B7D-24E5-4E3B-AE2F-0C6D5642E8D9}" presName="node" presStyleLbl="node1" presStyleIdx="12" presStyleCnt="16">
        <dgm:presLayoutVars>
          <dgm:bulletEnabled val="1"/>
        </dgm:presLayoutVars>
      </dgm:prSet>
      <dgm:spPr/>
    </dgm:pt>
    <dgm:pt modelId="{20B81AC8-61C7-429A-81CC-86DC91DBC762}" type="pres">
      <dgm:prSet presAssocID="{FC0EFC96-ABE8-447E-8FE4-4BD2E18361E2}" presName="sibTrans" presStyleCnt="0"/>
      <dgm:spPr/>
    </dgm:pt>
    <dgm:pt modelId="{66CE3F4B-5BDE-4F9D-B878-55498D64D4F4}" type="pres">
      <dgm:prSet presAssocID="{33B40994-759B-4DA0-BD7B-965896ABB3C3}" presName="node" presStyleLbl="node1" presStyleIdx="13" presStyleCnt="16">
        <dgm:presLayoutVars>
          <dgm:bulletEnabled val="1"/>
        </dgm:presLayoutVars>
      </dgm:prSet>
      <dgm:spPr/>
    </dgm:pt>
    <dgm:pt modelId="{F194CCBD-53C9-4506-983F-BF731912FA9E}" type="pres">
      <dgm:prSet presAssocID="{1E015A24-9154-48CB-A44F-7E52672157E3}" presName="sibTrans" presStyleCnt="0"/>
      <dgm:spPr/>
    </dgm:pt>
    <dgm:pt modelId="{1D7A66D4-9B61-44A3-8F4B-4195493FDE0E}" type="pres">
      <dgm:prSet presAssocID="{82918B44-4422-4564-A0C4-AC0432C26256}" presName="node" presStyleLbl="node1" presStyleIdx="14" presStyleCnt="16">
        <dgm:presLayoutVars>
          <dgm:bulletEnabled val="1"/>
        </dgm:presLayoutVars>
      </dgm:prSet>
      <dgm:spPr/>
    </dgm:pt>
    <dgm:pt modelId="{67EC4252-872F-4AC0-B19B-4F07F58D2F43}" type="pres">
      <dgm:prSet presAssocID="{41B77642-7CF5-412C-AFF2-3E2EF236177B}" presName="sibTrans" presStyleCnt="0"/>
      <dgm:spPr/>
    </dgm:pt>
    <dgm:pt modelId="{B4DCF865-4D78-4FE2-9DA3-245E9EC9EE6E}" type="pres">
      <dgm:prSet presAssocID="{8FDD017C-71E6-4F16-898E-F40F651538B1}" presName="node" presStyleLbl="node1" presStyleIdx="15" presStyleCnt="16">
        <dgm:presLayoutVars>
          <dgm:bulletEnabled val="1"/>
        </dgm:presLayoutVars>
      </dgm:prSet>
      <dgm:spPr/>
    </dgm:pt>
  </dgm:ptLst>
  <dgm:cxnLst>
    <dgm:cxn modelId="{45C3780B-DAC9-4C92-9C95-F74B6764F51F}" type="presOf" srcId="{AF66F2EA-4142-452E-8DFA-E827CFCED82E}" destId="{CCD29390-8344-4079-9E88-66FF36000FAA}" srcOrd="0" destOrd="0" presId="urn:microsoft.com/office/officeart/2005/8/layout/default"/>
    <dgm:cxn modelId="{A26F0615-F01C-47CB-8F1E-2490D1CDA419}" srcId="{62A84D3E-713B-4B98-9B75-83B048D7BEC5}" destId="{36B4B9C2-9E19-4ED1-8FC0-FBD7A7C21D81}" srcOrd="8" destOrd="0" parTransId="{2240281B-C808-4849-BBD1-65D365D79D56}" sibTransId="{FE1F6998-86A9-4615-8ADF-B1BE561E4203}"/>
    <dgm:cxn modelId="{F9F42916-EB02-4A1A-86E5-9BA129F2DE0A}" type="presOf" srcId="{DCD8F293-B880-42A3-A922-6E2C6D163F09}" destId="{6345A8F2-5365-4385-BE6B-841C901A6784}" srcOrd="0" destOrd="0" presId="urn:microsoft.com/office/officeart/2005/8/layout/default"/>
    <dgm:cxn modelId="{4BBF851A-C133-4418-BF68-5EF751F3C4BC}" type="presOf" srcId="{BCBC0EF8-9535-48B5-9269-E3399AEC9AC7}" destId="{6569776C-E001-45AF-9865-A2803831ED8E}" srcOrd="0" destOrd="0" presId="urn:microsoft.com/office/officeart/2005/8/layout/default"/>
    <dgm:cxn modelId="{555C1F1B-9085-4D4C-BDAC-0F1BFD298DAA}" type="presOf" srcId="{33B40994-759B-4DA0-BD7B-965896ABB3C3}" destId="{66CE3F4B-5BDE-4F9D-B878-55498D64D4F4}" srcOrd="0" destOrd="0" presId="urn:microsoft.com/office/officeart/2005/8/layout/default"/>
    <dgm:cxn modelId="{55AAC01B-20E7-4364-A9F0-6890429FF58B}" srcId="{62A84D3E-713B-4B98-9B75-83B048D7BEC5}" destId="{BCBC0EF8-9535-48B5-9269-E3399AEC9AC7}" srcOrd="1" destOrd="0" parTransId="{641D7365-C5E7-4734-A7EB-71BF2741EDE9}" sibTransId="{44A7F306-8141-4CDD-8997-E2CABFED6C90}"/>
    <dgm:cxn modelId="{09183C3C-61E4-4374-B454-5168E315965D}" srcId="{62A84D3E-713B-4B98-9B75-83B048D7BEC5}" destId="{E69EE15F-50E7-4FE3-ABCA-B7A385A7790D}" srcOrd="6" destOrd="0" parTransId="{A79D366F-393A-4B1B-BC4A-C4DECF73080E}" sibTransId="{4889D30B-9F65-49EE-B22D-7CF11A5AACD7}"/>
    <dgm:cxn modelId="{BCC08B40-0DDA-4C5D-9E42-1D289C963A61}" type="presOf" srcId="{92C52B7D-24E5-4E3B-AE2F-0C6D5642E8D9}" destId="{FE516E67-3D24-4428-B9E3-22C03CFF2EE6}" srcOrd="0" destOrd="0" presId="urn:microsoft.com/office/officeart/2005/8/layout/default"/>
    <dgm:cxn modelId="{4FD4EA43-6C9A-48C1-82C2-35B83FA25939}" type="presOf" srcId="{BE9B57C2-8E82-42B2-8E1F-04F3273B9ED1}" destId="{74E88E4A-FE9F-4204-974E-AFB353FF2DF6}" srcOrd="0" destOrd="0" presId="urn:microsoft.com/office/officeart/2005/8/layout/default"/>
    <dgm:cxn modelId="{CEA5E265-BE2A-4E63-B3DD-376269793A08}" type="presOf" srcId="{2DC52404-3D42-4A16-A967-4B01631A157E}" destId="{C35E5D8E-5BC7-4230-AE73-971D0E5B4CE0}" srcOrd="0" destOrd="0" presId="urn:microsoft.com/office/officeart/2005/8/layout/default"/>
    <dgm:cxn modelId="{83044947-DC7E-4DDD-AA6A-6598A2B9AAD8}" type="presOf" srcId="{17724170-CB38-495C-9E5E-83A5635A653B}" destId="{020D2671-244A-41D9-A584-996E7A1E7FD8}" srcOrd="0" destOrd="0" presId="urn:microsoft.com/office/officeart/2005/8/layout/default"/>
    <dgm:cxn modelId="{7C24CC6B-027E-42FD-A41E-109B7AB9402C}" type="presOf" srcId="{62A84D3E-713B-4B98-9B75-83B048D7BEC5}" destId="{FA66D6C4-9F45-4601-BA2E-0689F66D4471}" srcOrd="0" destOrd="0" presId="urn:microsoft.com/office/officeart/2005/8/layout/default"/>
    <dgm:cxn modelId="{55485F51-ED11-426F-8672-547771C16A83}" srcId="{62A84D3E-713B-4B98-9B75-83B048D7BEC5}" destId="{92C52B7D-24E5-4E3B-AE2F-0C6D5642E8D9}" srcOrd="12" destOrd="0" parTransId="{209F8E4A-F37B-4A31-AA9B-85BCC8A9E83C}" sibTransId="{FC0EFC96-ABE8-447E-8FE4-4BD2E18361E2}"/>
    <dgm:cxn modelId="{6226C971-275F-4612-A902-D1C2B2E8BE0B}" type="presOf" srcId="{E69EE15F-50E7-4FE3-ABCA-B7A385A7790D}" destId="{5492FFAD-F8DF-4DE1-9C34-17621D514BFC}" srcOrd="0" destOrd="0" presId="urn:microsoft.com/office/officeart/2005/8/layout/default"/>
    <dgm:cxn modelId="{C9A8F655-A6FB-459A-9086-310775CDEB47}" srcId="{62A84D3E-713B-4B98-9B75-83B048D7BEC5}" destId="{333670DC-F8E3-4550-BF97-4F22853C4C42}" srcOrd="2" destOrd="0" parTransId="{3FE18311-316E-4865-81B2-71DF4D9FBD65}" sibTransId="{09BA9CC0-5CE2-4621-91AB-FCC7B676B7B4}"/>
    <dgm:cxn modelId="{054BC277-BB98-4B8D-AA58-BC9B8DDE7BAD}" type="presOf" srcId="{2B96F3DD-EB56-4A74-AFD0-DF675AA71013}" destId="{F17E3FDF-B56F-49FB-A303-FC5A7145E64A}" srcOrd="0" destOrd="0" presId="urn:microsoft.com/office/officeart/2005/8/layout/default"/>
    <dgm:cxn modelId="{FE3CE278-F178-4D7C-934D-9DB34384D1C1}" srcId="{62A84D3E-713B-4B98-9B75-83B048D7BEC5}" destId="{2DC52404-3D42-4A16-A967-4B01631A157E}" srcOrd="10" destOrd="0" parTransId="{DC529281-F243-46E0-8F86-19DCAE1E54E5}" sibTransId="{57985856-EEAC-40EA-9653-EB7E3A15D886}"/>
    <dgm:cxn modelId="{C381987A-D869-445D-AEAB-B4F85DE7EA78}" srcId="{62A84D3E-713B-4B98-9B75-83B048D7BEC5}" destId="{17724170-CB38-495C-9E5E-83A5635A653B}" srcOrd="4" destOrd="0" parTransId="{D0C0AF79-FB0F-4A90-9CC7-F858E410281A}" sibTransId="{648C1A96-34EF-4BEA-99B7-A4A788F99143}"/>
    <dgm:cxn modelId="{E4966E81-F4E4-4F3F-BD80-5E34E3B81BBE}" type="presOf" srcId="{36B4B9C2-9E19-4ED1-8FC0-FBD7A7C21D81}" destId="{90B7DBF5-DCDA-4D72-8E39-23FC0154550A}" srcOrd="0" destOrd="0" presId="urn:microsoft.com/office/officeart/2005/8/layout/default"/>
    <dgm:cxn modelId="{6ADE8886-B0CC-45B3-BF00-A5F43E1D0C06}" type="presOf" srcId="{82918B44-4422-4564-A0C4-AC0432C26256}" destId="{1D7A66D4-9B61-44A3-8F4B-4195493FDE0E}" srcOrd="0" destOrd="0" presId="urn:microsoft.com/office/officeart/2005/8/layout/default"/>
    <dgm:cxn modelId="{CD9DC4A8-BA81-4562-98CD-4C49C952B825}" type="presOf" srcId="{8FDD017C-71E6-4F16-898E-F40F651538B1}" destId="{B4DCF865-4D78-4FE2-9DA3-245E9EC9EE6E}" srcOrd="0" destOrd="0" presId="urn:microsoft.com/office/officeart/2005/8/layout/default"/>
    <dgm:cxn modelId="{86952FAC-19AA-49FE-8923-62A9B5A79955}" srcId="{62A84D3E-713B-4B98-9B75-83B048D7BEC5}" destId="{AF66F2EA-4142-452E-8DFA-E827CFCED82E}" srcOrd="3" destOrd="0" parTransId="{58B7A4B8-D355-43B2-B863-575CCB043F74}" sibTransId="{A5B747BA-7B0C-4724-B185-60CC16CAEAFF}"/>
    <dgm:cxn modelId="{F06762B1-C58F-4191-A172-8EA442EC9B20}" srcId="{62A84D3E-713B-4B98-9B75-83B048D7BEC5}" destId="{BE9B57C2-8E82-42B2-8E1F-04F3273B9ED1}" srcOrd="9" destOrd="0" parTransId="{D31AB978-C1CA-4BF6-A164-66D7D337407B}" sibTransId="{AB7E9082-0198-4CAD-A7F9-8C4EE930EE6D}"/>
    <dgm:cxn modelId="{064CCBC3-A29D-4134-AC4A-B0BB64163AB7}" type="presOf" srcId="{333670DC-F8E3-4550-BF97-4F22853C4C42}" destId="{FCBE4E3C-10E4-4CF0-8DFC-E07157B9A20C}" srcOrd="0" destOrd="0" presId="urn:microsoft.com/office/officeart/2005/8/layout/default"/>
    <dgm:cxn modelId="{CAB59AC7-9197-4AD0-B1B3-4E53BDA99EE2}" srcId="{62A84D3E-713B-4B98-9B75-83B048D7BEC5}" destId="{1C885AC2-3189-44E4-8B5B-FCE2964EF6FF}" srcOrd="5" destOrd="0" parTransId="{DA207177-C9B0-41C6-AC37-CE1BF2EE32BF}" sibTransId="{0B50BB39-6CD4-4005-A0BC-ED9B068B3AD4}"/>
    <dgm:cxn modelId="{597AEECD-7B19-4219-AB2F-E20B72374A20}" type="presOf" srcId="{1C885AC2-3189-44E4-8B5B-FCE2964EF6FF}" destId="{DC7E4B78-4D81-4D92-B4BE-1147F76B181C}" srcOrd="0" destOrd="0" presId="urn:microsoft.com/office/officeart/2005/8/layout/default"/>
    <dgm:cxn modelId="{0606B1CE-8C13-4AC4-9F2A-222753BA3D97}" srcId="{62A84D3E-713B-4B98-9B75-83B048D7BEC5}" destId="{2B96F3DD-EB56-4A74-AFD0-DF675AA71013}" srcOrd="0" destOrd="0" parTransId="{DD6632A1-09F5-4098-9A6E-AEE5F09B9480}" sibTransId="{ADDBE1CB-4017-41C8-9C6B-15E7A400BF44}"/>
    <dgm:cxn modelId="{0412CCDC-8985-40F6-A6ED-C6BAC611A4DD}" type="presOf" srcId="{515EF4F8-4378-480E-AFD0-1FF0C5947254}" destId="{91939229-807E-429C-A597-927CA3A17EE1}" srcOrd="0" destOrd="0" presId="urn:microsoft.com/office/officeart/2005/8/layout/default"/>
    <dgm:cxn modelId="{4244E7DE-A559-4000-ABB0-5EEFBE52205B}" srcId="{62A84D3E-713B-4B98-9B75-83B048D7BEC5}" destId="{82918B44-4422-4564-A0C4-AC0432C26256}" srcOrd="14" destOrd="0" parTransId="{DAE3D4A8-D918-40EB-A875-51ABD045AD32}" sibTransId="{41B77642-7CF5-412C-AFF2-3E2EF236177B}"/>
    <dgm:cxn modelId="{103F9FE2-492F-4CD7-A0C2-CAAB390A3BFC}" srcId="{62A84D3E-713B-4B98-9B75-83B048D7BEC5}" destId="{DCD8F293-B880-42A3-A922-6E2C6D163F09}" srcOrd="11" destOrd="0" parTransId="{B8018578-42CE-422A-83FE-2454D7267274}" sibTransId="{603B415A-655E-486D-BBC3-A3C5871CDB57}"/>
    <dgm:cxn modelId="{B3E6D7E7-EFC4-46BF-B6A5-8422369F05BB}" srcId="{62A84D3E-713B-4B98-9B75-83B048D7BEC5}" destId="{33B40994-759B-4DA0-BD7B-965896ABB3C3}" srcOrd="13" destOrd="0" parTransId="{FFC9FDF6-2623-41EE-9A8D-CD9100E540B6}" sibTransId="{1E015A24-9154-48CB-A44F-7E52672157E3}"/>
    <dgm:cxn modelId="{B4333FF3-17E7-489F-937C-58FC9B0D4472}" srcId="{62A84D3E-713B-4B98-9B75-83B048D7BEC5}" destId="{8FDD017C-71E6-4F16-898E-F40F651538B1}" srcOrd="15" destOrd="0" parTransId="{AB9232E7-FA06-48E6-B6F3-5B6264568CFB}" sibTransId="{3B11822D-60E3-4EEA-899B-3E6ECC5A6AB1}"/>
    <dgm:cxn modelId="{24D60DF4-0EA7-4D42-BC54-F5C92ED25E06}" srcId="{62A84D3E-713B-4B98-9B75-83B048D7BEC5}" destId="{515EF4F8-4378-480E-AFD0-1FF0C5947254}" srcOrd="7" destOrd="0" parTransId="{B8FB4C34-601C-4BCF-A7E7-DA382314CB8F}" sibTransId="{F727E202-3AFA-48FB-8CCB-ECB8B8704367}"/>
    <dgm:cxn modelId="{E6734A37-FDA5-44DE-8D61-F779B5609270}" type="presParOf" srcId="{FA66D6C4-9F45-4601-BA2E-0689F66D4471}" destId="{F17E3FDF-B56F-49FB-A303-FC5A7145E64A}" srcOrd="0" destOrd="0" presId="urn:microsoft.com/office/officeart/2005/8/layout/default"/>
    <dgm:cxn modelId="{3DF83AEB-35A8-4DED-8CD5-B7AB88B1705B}" type="presParOf" srcId="{FA66D6C4-9F45-4601-BA2E-0689F66D4471}" destId="{222DB3F6-84D9-4CEC-BC32-E51F76FEAAA8}" srcOrd="1" destOrd="0" presId="urn:microsoft.com/office/officeart/2005/8/layout/default"/>
    <dgm:cxn modelId="{0DA1095B-EDA1-4763-9BA1-279F9438D9EE}" type="presParOf" srcId="{FA66D6C4-9F45-4601-BA2E-0689F66D4471}" destId="{6569776C-E001-45AF-9865-A2803831ED8E}" srcOrd="2" destOrd="0" presId="urn:microsoft.com/office/officeart/2005/8/layout/default"/>
    <dgm:cxn modelId="{A6A79D69-CE7D-44EE-B241-D2CA65205709}" type="presParOf" srcId="{FA66D6C4-9F45-4601-BA2E-0689F66D4471}" destId="{C6A56974-21CC-4248-A1E3-3454460BA08C}" srcOrd="3" destOrd="0" presId="urn:microsoft.com/office/officeart/2005/8/layout/default"/>
    <dgm:cxn modelId="{7C0AF897-1FAA-48C4-9486-676D8D2443A5}" type="presParOf" srcId="{FA66D6C4-9F45-4601-BA2E-0689F66D4471}" destId="{FCBE4E3C-10E4-4CF0-8DFC-E07157B9A20C}" srcOrd="4" destOrd="0" presId="urn:microsoft.com/office/officeart/2005/8/layout/default"/>
    <dgm:cxn modelId="{3B77522D-50A0-4B9B-9EBB-59131A1EF99B}" type="presParOf" srcId="{FA66D6C4-9F45-4601-BA2E-0689F66D4471}" destId="{5C96BDB0-1F3C-4CA9-83C7-F7D561A7068D}" srcOrd="5" destOrd="0" presId="urn:microsoft.com/office/officeart/2005/8/layout/default"/>
    <dgm:cxn modelId="{F21D0776-A784-4699-8201-F55A022E3512}" type="presParOf" srcId="{FA66D6C4-9F45-4601-BA2E-0689F66D4471}" destId="{CCD29390-8344-4079-9E88-66FF36000FAA}" srcOrd="6" destOrd="0" presId="urn:microsoft.com/office/officeart/2005/8/layout/default"/>
    <dgm:cxn modelId="{8F531327-0643-44A7-A6C6-212C35B3C3FC}" type="presParOf" srcId="{FA66D6C4-9F45-4601-BA2E-0689F66D4471}" destId="{A1EAE8AF-07CD-4996-A84E-B0F04993225D}" srcOrd="7" destOrd="0" presId="urn:microsoft.com/office/officeart/2005/8/layout/default"/>
    <dgm:cxn modelId="{163B15F9-19E4-444B-B9BA-1FAA9BBDC6CD}" type="presParOf" srcId="{FA66D6C4-9F45-4601-BA2E-0689F66D4471}" destId="{020D2671-244A-41D9-A584-996E7A1E7FD8}" srcOrd="8" destOrd="0" presId="urn:microsoft.com/office/officeart/2005/8/layout/default"/>
    <dgm:cxn modelId="{17476361-4F18-4F12-BCAC-3ACDC3477E4C}" type="presParOf" srcId="{FA66D6C4-9F45-4601-BA2E-0689F66D4471}" destId="{73060392-A5B8-4136-80E5-EA8C407FBF6D}" srcOrd="9" destOrd="0" presId="urn:microsoft.com/office/officeart/2005/8/layout/default"/>
    <dgm:cxn modelId="{D8FB3A4E-E9CC-4D54-ABFE-C7E6B43DF39C}" type="presParOf" srcId="{FA66D6C4-9F45-4601-BA2E-0689F66D4471}" destId="{DC7E4B78-4D81-4D92-B4BE-1147F76B181C}" srcOrd="10" destOrd="0" presId="urn:microsoft.com/office/officeart/2005/8/layout/default"/>
    <dgm:cxn modelId="{480DD43A-4E75-4F27-8329-F4D21FE88BF6}" type="presParOf" srcId="{FA66D6C4-9F45-4601-BA2E-0689F66D4471}" destId="{82CC2B3A-93BC-433F-83E3-BC01B330CC29}" srcOrd="11" destOrd="0" presId="urn:microsoft.com/office/officeart/2005/8/layout/default"/>
    <dgm:cxn modelId="{DC083628-636E-41AB-A2BF-0ABCAB9D275D}" type="presParOf" srcId="{FA66D6C4-9F45-4601-BA2E-0689F66D4471}" destId="{5492FFAD-F8DF-4DE1-9C34-17621D514BFC}" srcOrd="12" destOrd="0" presId="urn:microsoft.com/office/officeart/2005/8/layout/default"/>
    <dgm:cxn modelId="{66B403DB-839A-4D56-ACEC-457FFCB88812}" type="presParOf" srcId="{FA66D6C4-9F45-4601-BA2E-0689F66D4471}" destId="{E5EF79B4-C810-4653-9E70-458F9FD09D40}" srcOrd="13" destOrd="0" presId="urn:microsoft.com/office/officeart/2005/8/layout/default"/>
    <dgm:cxn modelId="{A40BABFB-B4D1-4453-8678-F75287EE250B}" type="presParOf" srcId="{FA66D6C4-9F45-4601-BA2E-0689F66D4471}" destId="{91939229-807E-429C-A597-927CA3A17EE1}" srcOrd="14" destOrd="0" presId="urn:microsoft.com/office/officeart/2005/8/layout/default"/>
    <dgm:cxn modelId="{0722F18D-4254-4DBB-BD5E-10B12851587A}" type="presParOf" srcId="{FA66D6C4-9F45-4601-BA2E-0689F66D4471}" destId="{221F56A7-73FD-46CB-B329-3E142900D1A8}" srcOrd="15" destOrd="0" presId="urn:microsoft.com/office/officeart/2005/8/layout/default"/>
    <dgm:cxn modelId="{ECF846C5-C0E4-43B9-AECF-E22B0A706518}" type="presParOf" srcId="{FA66D6C4-9F45-4601-BA2E-0689F66D4471}" destId="{90B7DBF5-DCDA-4D72-8E39-23FC0154550A}" srcOrd="16" destOrd="0" presId="urn:microsoft.com/office/officeart/2005/8/layout/default"/>
    <dgm:cxn modelId="{BE57A532-C493-47C8-AFA8-000D8AFF8DF8}" type="presParOf" srcId="{FA66D6C4-9F45-4601-BA2E-0689F66D4471}" destId="{D11EFCD4-DD85-4A26-96DD-7315357A4D7F}" srcOrd="17" destOrd="0" presId="urn:microsoft.com/office/officeart/2005/8/layout/default"/>
    <dgm:cxn modelId="{DBB6BAC5-9F9C-4544-BEE1-CD51004E71A5}" type="presParOf" srcId="{FA66D6C4-9F45-4601-BA2E-0689F66D4471}" destId="{74E88E4A-FE9F-4204-974E-AFB353FF2DF6}" srcOrd="18" destOrd="0" presId="urn:microsoft.com/office/officeart/2005/8/layout/default"/>
    <dgm:cxn modelId="{ACA22695-09E6-4182-8D6E-A1242D735B1B}" type="presParOf" srcId="{FA66D6C4-9F45-4601-BA2E-0689F66D4471}" destId="{D33880F5-4751-4CEA-B57C-3F6F1FE8F708}" srcOrd="19" destOrd="0" presId="urn:microsoft.com/office/officeart/2005/8/layout/default"/>
    <dgm:cxn modelId="{592ED842-3407-400D-9A27-134DF3F1A7BE}" type="presParOf" srcId="{FA66D6C4-9F45-4601-BA2E-0689F66D4471}" destId="{C35E5D8E-5BC7-4230-AE73-971D0E5B4CE0}" srcOrd="20" destOrd="0" presId="urn:microsoft.com/office/officeart/2005/8/layout/default"/>
    <dgm:cxn modelId="{6080A73E-BDCD-4974-8E56-7D7BE514BE81}" type="presParOf" srcId="{FA66D6C4-9F45-4601-BA2E-0689F66D4471}" destId="{F131477F-B43F-4616-AA38-D5D298F800A6}" srcOrd="21" destOrd="0" presId="urn:microsoft.com/office/officeart/2005/8/layout/default"/>
    <dgm:cxn modelId="{18DE0500-3906-4842-A026-A9CD49CF5C4F}" type="presParOf" srcId="{FA66D6C4-9F45-4601-BA2E-0689F66D4471}" destId="{6345A8F2-5365-4385-BE6B-841C901A6784}" srcOrd="22" destOrd="0" presId="urn:microsoft.com/office/officeart/2005/8/layout/default"/>
    <dgm:cxn modelId="{F0195826-D8A4-4512-94E5-D97D2048DBC1}" type="presParOf" srcId="{FA66D6C4-9F45-4601-BA2E-0689F66D4471}" destId="{4F7AC9FF-9FEE-4194-AAB3-83F58B6A1F67}" srcOrd="23" destOrd="0" presId="urn:microsoft.com/office/officeart/2005/8/layout/default"/>
    <dgm:cxn modelId="{5DE9659A-4436-4FFD-8B67-8227F2CC1AAA}" type="presParOf" srcId="{FA66D6C4-9F45-4601-BA2E-0689F66D4471}" destId="{FE516E67-3D24-4428-B9E3-22C03CFF2EE6}" srcOrd="24" destOrd="0" presId="urn:microsoft.com/office/officeart/2005/8/layout/default"/>
    <dgm:cxn modelId="{D105BD63-AE13-4BD7-8A5A-82601A56ABEE}" type="presParOf" srcId="{FA66D6C4-9F45-4601-BA2E-0689F66D4471}" destId="{20B81AC8-61C7-429A-81CC-86DC91DBC762}" srcOrd="25" destOrd="0" presId="urn:microsoft.com/office/officeart/2005/8/layout/default"/>
    <dgm:cxn modelId="{4C21624E-2D03-4A2F-A4EC-992818BE3EB7}" type="presParOf" srcId="{FA66D6C4-9F45-4601-BA2E-0689F66D4471}" destId="{66CE3F4B-5BDE-4F9D-B878-55498D64D4F4}" srcOrd="26" destOrd="0" presId="urn:microsoft.com/office/officeart/2005/8/layout/default"/>
    <dgm:cxn modelId="{611A5A99-2B48-43E9-9AA4-D742C77C9970}" type="presParOf" srcId="{FA66D6C4-9F45-4601-BA2E-0689F66D4471}" destId="{F194CCBD-53C9-4506-983F-BF731912FA9E}" srcOrd="27" destOrd="0" presId="urn:microsoft.com/office/officeart/2005/8/layout/default"/>
    <dgm:cxn modelId="{63A3B46E-9722-4A0A-A0BA-6876C9E3B900}" type="presParOf" srcId="{FA66D6C4-9F45-4601-BA2E-0689F66D4471}" destId="{1D7A66D4-9B61-44A3-8F4B-4195493FDE0E}" srcOrd="28" destOrd="0" presId="urn:microsoft.com/office/officeart/2005/8/layout/default"/>
    <dgm:cxn modelId="{DC5127D0-F003-4A28-8D47-EBB80BA3AB04}" type="presParOf" srcId="{FA66D6C4-9F45-4601-BA2E-0689F66D4471}" destId="{67EC4252-872F-4AC0-B19B-4F07F58D2F43}" srcOrd="29" destOrd="0" presId="urn:microsoft.com/office/officeart/2005/8/layout/default"/>
    <dgm:cxn modelId="{E3FBBE44-B237-4A4A-9E47-79BA42421B00}" type="presParOf" srcId="{FA66D6C4-9F45-4601-BA2E-0689F66D4471}" destId="{B4DCF865-4D78-4FE2-9DA3-245E9EC9EE6E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9A649-BFA5-4EBB-8833-1F8570D33FFD}" type="doc">
      <dgm:prSet loTypeId="urn:microsoft.com/office/officeart/2005/8/layout/pyramid1" loCatId="pyramid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E6F1313D-476A-47D8-B0A8-BB0EF3ED1DCD}">
      <dgm:prSet phldrT="[Text]" custT="1"/>
      <dgm:spPr/>
      <dgm:t>
        <a:bodyPr/>
        <a:lstStyle/>
        <a:p>
          <a:endParaRPr lang="cs-CZ" sz="2000" b="1" noProof="0" dirty="0"/>
        </a:p>
        <a:p>
          <a:r>
            <a:rPr lang="cs-CZ" sz="2000" b="1" noProof="0" dirty="0"/>
            <a:t>Sdílení </a:t>
          </a:r>
        </a:p>
        <a:p>
          <a:r>
            <a:rPr lang="cs-CZ" sz="2000" b="1" noProof="0" dirty="0"/>
            <a:t>elektřiny</a:t>
          </a:r>
        </a:p>
      </dgm:t>
    </dgm:pt>
    <dgm:pt modelId="{C53C48E6-8747-4737-88AC-ECB689971D94}" type="parTrans" cxnId="{83C49FCA-AE5E-4C69-98FE-F5605980F743}">
      <dgm:prSet/>
      <dgm:spPr/>
      <dgm:t>
        <a:bodyPr/>
        <a:lstStyle/>
        <a:p>
          <a:endParaRPr lang="cs-CZ"/>
        </a:p>
      </dgm:t>
    </dgm:pt>
    <dgm:pt modelId="{86E55385-DEC7-4E1A-8802-9179C6B792B5}" type="sibTrans" cxnId="{83C49FCA-AE5E-4C69-98FE-F5605980F743}">
      <dgm:prSet/>
      <dgm:spPr/>
      <dgm:t>
        <a:bodyPr/>
        <a:lstStyle/>
        <a:p>
          <a:endParaRPr lang="cs-CZ"/>
        </a:p>
      </dgm:t>
    </dgm:pt>
    <dgm:pt modelId="{34F67F26-99FE-4097-B0CA-C090D901CCB6}">
      <dgm:prSet phldrT="[Text]"/>
      <dgm:spPr/>
      <dgm:t>
        <a:bodyPr/>
        <a:lstStyle/>
        <a:p>
          <a:r>
            <a:rPr lang="cs-CZ" noProof="0" dirty="0"/>
            <a:t>Dotační možnosti</a:t>
          </a:r>
        </a:p>
        <a:p>
          <a:r>
            <a:rPr lang="cs-CZ" noProof="0" dirty="0"/>
            <a:t> ( budovy a zdroje)</a:t>
          </a:r>
        </a:p>
      </dgm:t>
    </dgm:pt>
    <dgm:pt modelId="{FEBC738A-3F4D-48B5-8B6D-EB6DBEE6849A}" type="parTrans" cxnId="{3178EEEC-12AD-47F9-807C-DAF6D3F08FCD}">
      <dgm:prSet/>
      <dgm:spPr/>
      <dgm:t>
        <a:bodyPr/>
        <a:lstStyle/>
        <a:p>
          <a:endParaRPr lang="cs-CZ"/>
        </a:p>
      </dgm:t>
    </dgm:pt>
    <dgm:pt modelId="{A9CB775E-F2FF-4AA4-8708-239B48A3C7D5}" type="sibTrans" cxnId="{3178EEEC-12AD-47F9-807C-DAF6D3F08FCD}">
      <dgm:prSet/>
      <dgm:spPr/>
      <dgm:t>
        <a:bodyPr/>
        <a:lstStyle/>
        <a:p>
          <a:endParaRPr lang="cs-CZ"/>
        </a:p>
      </dgm:t>
    </dgm:pt>
    <dgm:pt modelId="{C31A3E68-9430-4886-BF56-981882049514}">
      <dgm:prSet/>
      <dgm:spPr/>
      <dgm:t>
        <a:bodyPr/>
        <a:lstStyle/>
        <a:p>
          <a:r>
            <a:rPr lang="cs-CZ" noProof="0" dirty="0"/>
            <a:t>Elektřina, zemní plyn, </a:t>
          </a:r>
        </a:p>
        <a:p>
          <a:r>
            <a:rPr lang="cs-CZ" noProof="0" dirty="0"/>
            <a:t> teplo a OZE ve Zlínském kraji</a:t>
          </a:r>
        </a:p>
      </dgm:t>
    </dgm:pt>
    <dgm:pt modelId="{2C82C57B-E269-460C-8688-992BF68C635D}" type="parTrans" cxnId="{FD120DB3-4FA0-4DD8-97D8-32AF7E5D0785}">
      <dgm:prSet/>
      <dgm:spPr/>
      <dgm:t>
        <a:bodyPr/>
        <a:lstStyle/>
        <a:p>
          <a:endParaRPr lang="cs-CZ"/>
        </a:p>
      </dgm:t>
    </dgm:pt>
    <dgm:pt modelId="{4E516FE3-DA86-430E-BA06-7BB95554829E}" type="sibTrans" cxnId="{FD120DB3-4FA0-4DD8-97D8-32AF7E5D0785}">
      <dgm:prSet/>
      <dgm:spPr/>
      <dgm:t>
        <a:bodyPr/>
        <a:lstStyle/>
        <a:p>
          <a:endParaRPr lang="cs-CZ"/>
        </a:p>
      </dgm:t>
    </dgm:pt>
    <dgm:pt modelId="{49CFB737-7447-4CE3-B850-67E6249B83E5}">
      <dgm:prSet/>
      <dgm:spPr/>
      <dgm:t>
        <a:bodyPr/>
        <a:lstStyle/>
        <a:p>
          <a:r>
            <a:rPr lang="cs-CZ" noProof="0" dirty="0"/>
            <a:t>SEK (2015), ÚEK (2004 a 2014), (MEK, SECAP)</a:t>
          </a:r>
        </a:p>
      </dgm:t>
    </dgm:pt>
    <dgm:pt modelId="{D3F7757D-3D26-4FE6-B88C-B01C07456518}" type="parTrans" cxnId="{F881E540-4D7E-4659-80CE-D1F0D52C1984}">
      <dgm:prSet/>
      <dgm:spPr/>
      <dgm:t>
        <a:bodyPr/>
        <a:lstStyle/>
        <a:p>
          <a:endParaRPr lang="cs-CZ"/>
        </a:p>
      </dgm:t>
    </dgm:pt>
    <dgm:pt modelId="{B22A22BD-9302-4279-B7E2-56EA2A7279EB}" type="sibTrans" cxnId="{F881E540-4D7E-4659-80CE-D1F0D52C1984}">
      <dgm:prSet/>
      <dgm:spPr/>
      <dgm:t>
        <a:bodyPr/>
        <a:lstStyle/>
        <a:p>
          <a:endParaRPr lang="cs-CZ"/>
        </a:p>
      </dgm:t>
    </dgm:pt>
    <dgm:pt modelId="{39B01CD2-AECD-4A87-A488-D1CD2E705345}" type="pres">
      <dgm:prSet presAssocID="{8A59A649-BFA5-4EBB-8833-1F8570D33FFD}" presName="Name0" presStyleCnt="0">
        <dgm:presLayoutVars>
          <dgm:dir/>
          <dgm:animLvl val="lvl"/>
          <dgm:resizeHandles val="exact"/>
        </dgm:presLayoutVars>
      </dgm:prSet>
      <dgm:spPr/>
    </dgm:pt>
    <dgm:pt modelId="{D10242B4-4BAF-42E7-9275-B09264952002}" type="pres">
      <dgm:prSet presAssocID="{E6F1313D-476A-47D8-B0A8-BB0EF3ED1DCD}" presName="Name8" presStyleCnt="0"/>
      <dgm:spPr/>
    </dgm:pt>
    <dgm:pt modelId="{B862EB9C-097D-408E-AAC3-08506ED453B3}" type="pres">
      <dgm:prSet presAssocID="{E6F1313D-476A-47D8-B0A8-BB0EF3ED1DCD}" presName="level" presStyleLbl="node1" presStyleIdx="0" presStyleCnt="4">
        <dgm:presLayoutVars>
          <dgm:chMax val="1"/>
          <dgm:bulletEnabled val="1"/>
        </dgm:presLayoutVars>
      </dgm:prSet>
      <dgm:spPr/>
    </dgm:pt>
    <dgm:pt modelId="{24BFA10C-26A9-4EA6-A804-028237D6D1C3}" type="pres">
      <dgm:prSet presAssocID="{E6F1313D-476A-47D8-B0A8-BB0EF3ED1D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4930E5-B02F-4844-85C7-D06A7B95A552}" type="pres">
      <dgm:prSet presAssocID="{34F67F26-99FE-4097-B0CA-C090D901CCB6}" presName="Name8" presStyleCnt="0"/>
      <dgm:spPr/>
    </dgm:pt>
    <dgm:pt modelId="{AC24DFD1-34EC-42A9-B168-6EAF76035FB1}" type="pres">
      <dgm:prSet presAssocID="{34F67F26-99FE-4097-B0CA-C090D901CCB6}" presName="level" presStyleLbl="node1" presStyleIdx="1" presStyleCnt="4" custScaleY="72088">
        <dgm:presLayoutVars>
          <dgm:chMax val="1"/>
          <dgm:bulletEnabled val="1"/>
        </dgm:presLayoutVars>
      </dgm:prSet>
      <dgm:spPr/>
    </dgm:pt>
    <dgm:pt modelId="{0FE51943-668D-4CAF-9249-553E5DD171CE}" type="pres">
      <dgm:prSet presAssocID="{34F67F26-99FE-4097-B0CA-C090D901CC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8E1AF4-815D-4818-A800-F7CDF494D058}" type="pres">
      <dgm:prSet presAssocID="{C31A3E68-9430-4886-BF56-981882049514}" presName="Name8" presStyleCnt="0"/>
      <dgm:spPr/>
    </dgm:pt>
    <dgm:pt modelId="{8A46F5F7-498C-4CA6-94B2-43D68ED97A95}" type="pres">
      <dgm:prSet presAssocID="{C31A3E68-9430-4886-BF56-981882049514}" presName="level" presStyleLbl="node1" presStyleIdx="2" presStyleCnt="4">
        <dgm:presLayoutVars>
          <dgm:chMax val="1"/>
          <dgm:bulletEnabled val="1"/>
        </dgm:presLayoutVars>
      </dgm:prSet>
      <dgm:spPr/>
    </dgm:pt>
    <dgm:pt modelId="{A44C3AD7-0D28-4DB6-9CE1-3227F0F4532A}" type="pres">
      <dgm:prSet presAssocID="{C31A3E68-9430-4886-BF56-981882049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119056-B43D-4954-BF05-AFD98C3CCD7F}" type="pres">
      <dgm:prSet presAssocID="{49CFB737-7447-4CE3-B850-67E6249B83E5}" presName="Name8" presStyleCnt="0"/>
      <dgm:spPr/>
    </dgm:pt>
    <dgm:pt modelId="{941A02D9-8441-49B1-87D9-70F9C68A5909}" type="pres">
      <dgm:prSet presAssocID="{49CFB737-7447-4CE3-B850-67E6249B83E5}" presName="level" presStyleLbl="node1" presStyleIdx="3" presStyleCnt="4">
        <dgm:presLayoutVars>
          <dgm:chMax val="1"/>
          <dgm:bulletEnabled val="1"/>
        </dgm:presLayoutVars>
      </dgm:prSet>
      <dgm:spPr/>
    </dgm:pt>
    <dgm:pt modelId="{6D34A242-E2F9-4B90-B956-4DE90E391235}" type="pres">
      <dgm:prSet presAssocID="{49CFB737-7447-4CE3-B850-67E6249B83E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87BB01-7899-4443-818E-C4C199E02E40}" type="presOf" srcId="{34F67F26-99FE-4097-B0CA-C090D901CCB6}" destId="{0FE51943-668D-4CAF-9249-553E5DD171CE}" srcOrd="1" destOrd="0" presId="urn:microsoft.com/office/officeart/2005/8/layout/pyramid1"/>
    <dgm:cxn modelId="{E9F63E26-02ED-4060-AD15-4BD26F670319}" type="presOf" srcId="{E6F1313D-476A-47D8-B0A8-BB0EF3ED1DCD}" destId="{B862EB9C-097D-408E-AAC3-08506ED453B3}" srcOrd="0" destOrd="0" presId="urn:microsoft.com/office/officeart/2005/8/layout/pyramid1"/>
    <dgm:cxn modelId="{FA75582E-B9C5-4A9A-8E93-462DBE875D4D}" type="presOf" srcId="{C31A3E68-9430-4886-BF56-981882049514}" destId="{A44C3AD7-0D28-4DB6-9CE1-3227F0F4532A}" srcOrd="1" destOrd="0" presId="urn:microsoft.com/office/officeart/2005/8/layout/pyramid1"/>
    <dgm:cxn modelId="{F881E540-4D7E-4659-80CE-D1F0D52C1984}" srcId="{8A59A649-BFA5-4EBB-8833-1F8570D33FFD}" destId="{49CFB737-7447-4CE3-B850-67E6249B83E5}" srcOrd="3" destOrd="0" parTransId="{D3F7757D-3D26-4FE6-B88C-B01C07456518}" sibTransId="{B22A22BD-9302-4279-B7E2-56EA2A7279EB}"/>
    <dgm:cxn modelId="{3BB5AE95-B089-4A6B-9CAA-0CAA808DF97C}" type="presOf" srcId="{C31A3E68-9430-4886-BF56-981882049514}" destId="{8A46F5F7-498C-4CA6-94B2-43D68ED97A95}" srcOrd="0" destOrd="0" presId="urn:microsoft.com/office/officeart/2005/8/layout/pyramid1"/>
    <dgm:cxn modelId="{F43518A8-F6AD-4338-A9B1-1AA762CD238B}" type="presOf" srcId="{49CFB737-7447-4CE3-B850-67E6249B83E5}" destId="{6D34A242-E2F9-4B90-B956-4DE90E391235}" srcOrd="1" destOrd="0" presId="urn:microsoft.com/office/officeart/2005/8/layout/pyramid1"/>
    <dgm:cxn modelId="{09CB11B0-AB55-4F6C-8EC7-26513FB5EC79}" type="presOf" srcId="{49CFB737-7447-4CE3-B850-67E6249B83E5}" destId="{941A02D9-8441-49B1-87D9-70F9C68A5909}" srcOrd="0" destOrd="0" presId="urn:microsoft.com/office/officeart/2005/8/layout/pyramid1"/>
    <dgm:cxn modelId="{FD120DB3-4FA0-4DD8-97D8-32AF7E5D0785}" srcId="{8A59A649-BFA5-4EBB-8833-1F8570D33FFD}" destId="{C31A3E68-9430-4886-BF56-981882049514}" srcOrd="2" destOrd="0" parTransId="{2C82C57B-E269-460C-8688-992BF68C635D}" sibTransId="{4E516FE3-DA86-430E-BA06-7BB95554829E}"/>
    <dgm:cxn modelId="{83C49FCA-AE5E-4C69-98FE-F5605980F743}" srcId="{8A59A649-BFA5-4EBB-8833-1F8570D33FFD}" destId="{E6F1313D-476A-47D8-B0A8-BB0EF3ED1DCD}" srcOrd="0" destOrd="0" parTransId="{C53C48E6-8747-4737-88AC-ECB689971D94}" sibTransId="{86E55385-DEC7-4E1A-8802-9179C6B792B5}"/>
    <dgm:cxn modelId="{B8D751D3-830E-4D20-98AE-2C07B5816050}" type="presOf" srcId="{34F67F26-99FE-4097-B0CA-C090D901CCB6}" destId="{AC24DFD1-34EC-42A9-B168-6EAF76035FB1}" srcOrd="0" destOrd="0" presId="urn:microsoft.com/office/officeart/2005/8/layout/pyramid1"/>
    <dgm:cxn modelId="{1698A2DC-EB1D-4D3C-8E5B-FF331D96C8EE}" type="presOf" srcId="{E6F1313D-476A-47D8-B0A8-BB0EF3ED1DCD}" destId="{24BFA10C-26A9-4EA6-A804-028237D6D1C3}" srcOrd="1" destOrd="0" presId="urn:microsoft.com/office/officeart/2005/8/layout/pyramid1"/>
    <dgm:cxn modelId="{199BCEEC-6EAD-4FEB-A258-D9DE7AA8D596}" type="presOf" srcId="{8A59A649-BFA5-4EBB-8833-1F8570D33FFD}" destId="{39B01CD2-AECD-4A87-A488-D1CD2E705345}" srcOrd="0" destOrd="0" presId="urn:microsoft.com/office/officeart/2005/8/layout/pyramid1"/>
    <dgm:cxn modelId="{3178EEEC-12AD-47F9-807C-DAF6D3F08FCD}" srcId="{8A59A649-BFA5-4EBB-8833-1F8570D33FFD}" destId="{34F67F26-99FE-4097-B0CA-C090D901CCB6}" srcOrd="1" destOrd="0" parTransId="{FEBC738A-3F4D-48B5-8B6D-EB6DBEE6849A}" sibTransId="{A9CB775E-F2FF-4AA4-8708-239B48A3C7D5}"/>
    <dgm:cxn modelId="{CCBDE047-CC45-478A-AA89-D31D26C2022C}" type="presParOf" srcId="{39B01CD2-AECD-4A87-A488-D1CD2E705345}" destId="{D10242B4-4BAF-42E7-9275-B09264952002}" srcOrd="0" destOrd="0" presId="urn:microsoft.com/office/officeart/2005/8/layout/pyramid1"/>
    <dgm:cxn modelId="{88118CCE-2815-4AEC-A570-140BD7C23645}" type="presParOf" srcId="{D10242B4-4BAF-42E7-9275-B09264952002}" destId="{B862EB9C-097D-408E-AAC3-08506ED453B3}" srcOrd="0" destOrd="0" presId="urn:microsoft.com/office/officeart/2005/8/layout/pyramid1"/>
    <dgm:cxn modelId="{D664F9EA-16BD-4143-B70C-9E933F0EAA32}" type="presParOf" srcId="{D10242B4-4BAF-42E7-9275-B09264952002}" destId="{24BFA10C-26A9-4EA6-A804-028237D6D1C3}" srcOrd="1" destOrd="0" presId="urn:microsoft.com/office/officeart/2005/8/layout/pyramid1"/>
    <dgm:cxn modelId="{5E66CC24-312A-413A-B846-173F17A63D53}" type="presParOf" srcId="{39B01CD2-AECD-4A87-A488-D1CD2E705345}" destId="{C24930E5-B02F-4844-85C7-D06A7B95A552}" srcOrd="1" destOrd="0" presId="urn:microsoft.com/office/officeart/2005/8/layout/pyramid1"/>
    <dgm:cxn modelId="{5D69EA87-091D-4AE2-A087-32991E822953}" type="presParOf" srcId="{C24930E5-B02F-4844-85C7-D06A7B95A552}" destId="{AC24DFD1-34EC-42A9-B168-6EAF76035FB1}" srcOrd="0" destOrd="0" presId="urn:microsoft.com/office/officeart/2005/8/layout/pyramid1"/>
    <dgm:cxn modelId="{276E43D7-9A0D-4A96-8E7C-263BF63C16DA}" type="presParOf" srcId="{C24930E5-B02F-4844-85C7-D06A7B95A552}" destId="{0FE51943-668D-4CAF-9249-553E5DD171CE}" srcOrd="1" destOrd="0" presId="urn:microsoft.com/office/officeart/2005/8/layout/pyramid1"/>
    <dgm:cxn modelId="{46519C35-3080-4095-967F-6A008C20C72B}" type="presParOf" srcId="{39B01CD2-AECD-4A87-A488-D1CD2E705345}" destId="{968E1AF4-815D-4818-A800-F7CDF494D058}" srcOrd="2" destOrd="0" presId="urn:microsoft.com/office/officeart/2005/8/layout/pyramid1"/>
    <dgm:cxn modelId="{92403DAD-0244-4347-9A51-86AEB880F5F6}" type="presParOf" srcId="{968E1AF4-815D-4818-A800-F7CDF494D058}" destId="{8A46F5F7-498C-4CA6-94B2-43D68ED97A95}" srcOrd="0" destOrd="0" presId="urn:microsoft.com/office/officeart/2005/8/layout/pyramid1"/>
    <dgm:cxn modelId="{6FA046CE-893E-4A04-8685-3C6849301763}" type="presParOf" srcId="{968E1AF4-815D-4818-A800-F7CDF494D058}" destId="{A44C3AD7-0D28-4DB6-9CE1-3227F0F4532A}" srcOrd="1" destOrd="0" presId="urn:microsoft.com/office/officeart/2005/8/layout/pyramid1"/>
    <dgm:cxn modelId="{F61F13B8-CE7F-48B0-BD7D-61090A0F8B0B}" type="presParOf" srcId="{39B01CD2-AECD-4A87-A488-D1CD2E705345}" destId="{EB119056-B43D-4954-BF05-AFD98C3CCD7F}" srcOrd="3" destOrd="0" presId="urn:microsoft.com/office/officeart/2005/8/layout/pyramid1"/>
    <dgm:cxn modelId="{94939348-2EF2-4ACA-AF0F-5D0CAB5D3A82}" type="presParOf" srcId="{EB119056-B43D-4954-BF05-AFD98C3CCD7F}" destId="{941A02D9-8441-49B1-87D9-70F9C68A5909}" srcOrd="0" destOrd="0" presId="urn:microsoft.com/office/officeart/2005/8/layout/pyramid1"/>
    <dgm:cxn modelId="{32CB15C6-6B28-4F1E-8925-8808DDE7E16E}" type="presParOf" srcId="{EB119056-B43D-4954-BF05-AFD98C3CCD7F}" destId="{6D34A242-E2F9-4B90-B956-4DE90E3912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53A58-1511-4D72-9CA2-1755A4FD23BB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0CD9064-6B74-405A-AB6D-E755605CF279}">
      <dgm:prSet phldrT="[Text]" custT="1"/>
      <dgm:spPr/>
      <dgm:t>
        <a:bodyPr/>
        <a:lstStyle/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dirty="0"/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dirty="0"/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dirty="0"/>
            <a:t>Sdílení </a:t>
          </a:r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dirty="0"/>
            <a:t>(aktivní zákazník,</a:t>
          </a:r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dirty="0"/>
            <a:t>Společenství)</a:t>
          </a:r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dirty="0"/>
        </a:p>
      </dgm:t>
    </dgm:pt>
    <dgm:pt modelId="{9B630D5C-65CD-458E-BC20-E32B88558674}" type="parTrans" cxnId="{71C8B9A6-D5A8-4C79-AD6D-03F0E5661128}">
      <dgm:prSet/>
      <dgm:spPr/>
      <dgm:t>
        <a:bodyPr/>
        <a:lstStyle/>
        <a:p>
          <a:endParaRPr lang="cs-CZ"/>
        </a:p>
      </dgm:t>
    </dgm:pt>
    <dgm:pt modelId="{65845FA0-0CCD-4D2A-9CFD-E49F530333F5}" type="sibTrans" cxnId="{71C8B9A6-D5A8-4C79-AD6D-03F0E5661128}">
      <dgm:prSet/>
      <dgm:spPr/>
      <dgm:t>
        <a:bodyPr/>
        <a:lstStyle/>
        <a:p>
          <a:endParaRPr lang="cs-CZ"/>
        </a:p>
      </dgm:t>
    </dgm:pt>
    <dgm:pt modelId="{E603FF7B-FA92-48F4-8BDD-06B8798160F4}">
      <dgm:prSet phldrT="[Text]"/>
      <dgm:spPr/>
      <dgm:t>
        <a:bodyPr/>
        <a:lstStyle/>
        <a:p>
          <a:r>
            <a:rPr lang="cs-CZ" b="1" dirty="0"/>
            <a:t>SMLOUVA O VÝKUPU </a:t>
          </a:r>
        </a:p>
        <a:p>
          <a:r>
            <a:rPr lang="cs-CZ" b="1" dirty="0"/>
            <a:t>S OBCHODNÍKEM </a:t>
          </a:r>
        </a:p>
        <a:p>
          <a:r>
            <a:rPr lang="cs-CZ" b="1" dirty="0"/>
            <a:t>A  ZA ODPOVĚDNOST ZA ODCHYLKU  - MUSÍ BÝT VŽDY </a:t>
          </a:r>
        </a:p>
      </dgm:t>
    </dgm:pt>
    <dgm:pt modelId="{E5DB58B2-06FF-4BFC-8EA1-B424C4122CE4}" type="parTrans" cxnId="{6DD95F2C-912D-407D-AC15-E36071666F23}">
      <dgm:prSet/>
      <dgm:spPr/>
      <dgm:t>
        <a:bodyPr/>
        <a:lstStyle/>
        <a:p>
          <a:endParaRPr lang="cs-CZ"/>
        </a:p>
      </dgm:t>
    </dgm:pt>
    <dgm:pt modelId="{EA8FADB7-F36F-40B6-962D-DF029FD791C7}" type="sibTrans" cxnId="{6DD95F2C-912D-407D-AC15-E36071666F23}">
      <dgm:prSet/>
      <dgm:spPr/>
      <dgm:t>
        <a:bodyPr/>
        <a:lstStyle/>
        <a:p>
          <a:endParaRPr lang="cs-CZ"/>
        </a:p>
      </dgm:t>
    </dgm:pt>
    <dgm:pt modelId="{2FDF7BD5-4472-4276-929C-0111D872111E}">
      <dgm:prSet phldrT="[Text]" phldr="0"/>
      <dgm:spPr/>
      <dgm:t>
        <a:bodyPr/>
        <a:lstStyle/>
        <a:p>
          <a:r>
            <a:rPr lang="cs-CZ" b="1" dirty="0"/>
            <a:t>Spotřeba ve vlastní budově</a:t>
          </a:r>
          <a:r>
            <a:rPr lang="cs-CZ" dirty="0"/>
            <a:t>, kde je FVE (odběrové diagramy, návrh FVE na střechu, modelování výroby, optimalizace)</a:t>
          </a:r>
        </a:p>
      </dgm:t>
    </dgm:pt>
    <dgm:pt modelId="{9B770453-E5FF-47F9-B253-8EABBE85B4C5}" type="parTrans" cxnId="{DDD84C2E-9A22-4E51-BAFA-56F30E1078F1}">
      <dgm:prSet/>
      <dgm:spPr/>
      <dgm:t>
        <a:bodyPr/>
        <a:lstStyle/>
        <a:p>
          <a:endParaRPr lang="cs-CZ"/>
        </a:p>
      </dgm:t>
    </dgm:pt>
    <dgm:pt modelId="{CFD1DE6A-DECE-4361-8656-5493F3C136B9}" type="sibTrans" cxnId="{DDD84C2E-9A22-4E51-BAFA-56F30E1078F1}">
      <dgm:prSet/>
      <dgm:spPr/>
      <dgm:t>
        <a:bodyPr/>
        <a:lstStyle/>
        <a:p>
          <a:endParaRPr lang="cs-CZ"/>
        </a:p>
      </dgm:t>
    </dgm:pt>
    <dgm:pt modelId="{38BCB290-72FB-4091-B959-18647231C5EA}" type="pres">
      <dgm:prSet presAssocID="{79A53A58-1511-4D72-9CA2-1755A4FD23BB}" presName="Name0" presStyleCnt="0">
        <dgm:presLayoutVars>
          <dgm:dir/>
          <dgm:animLvl val="lvl"/>
          <dgm:resizeHandles val="exact"/>
        </dgm:presLayoutVars>
      </dgm:prSet>
      <dgm:spPr/>
    </dgm:pt>
    <dgm:pt modelId="{FA339031-5F93-452C-8EDA-A866D3C93ADB}" type="pres">
      <dgm:prSet presAssocID="{B0CD9064-6B74-405A-AB6D-E755605CF279}" presName="Name8" presStyleCnt="0"/>
      <dgm:spPr/>
    </dgm:pt>
    <dgm:pt modelId="{38EA3726-2ECF-4A56-A25A-075CA1CF66FA}" type="pres">
      <dgm:prSet presAssocID="{B0CD9064-6B74-405A-AB6D-E755605CF279}" presName="level" presStyleLbl="node1" presStyleIdx="0" presStyleCnt="3">
        <dgm:presLayoutVars>
          <dgm:chMax val="1"/>
          <dgm:bulletEnabled val="1"/>
        </dgm:presLayoutVars>
      </dgm:prSet>
      <dgm:spPr/>
    </dgm:pt>
    <dgm:pt modelId="{210F9561-D82F-4F4B-882D-EE694FDC88C4}" type="pres">
      <dgm:prSet presAssocID="{B0CD9064-6B74-405A-AB6D-E755605CF2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1BDB7F-F77E-4639-8AFE-8AC28CE6A2D1}" type="pres">
      <dgm:prSet presAssocID="{E603FF7B-FA92-48F4-8BDD-06B8798160F4}" presName="Name8" presStyleCnt="0"/>
      <dgm:spPr/>
    </dgm:pt>
    <dgm:pt modelId="{C3A4B7CC-D642-40A1-B811-33EAD2562C43}" type="pres">
      <dgm:prSet presAssocID="{E603FF7B-FA92-48F4-8BDD-06B8798160F4}" presName="level" presStyleLbl="node1" presStyleIdx="1" presStyleCnt="3">
        <dgm:presLayoutVars>
          <dgm:chMax val="1"/>
          <dgm:bulletEnabled val="1"/>
        </dgm:presLayoutVars>
      </dgm:prSet>
      <dgm:spPr/>
    </dgm:pt>
    <dgm:pt modelId="{7E1B0C41-3F40-4BA7-86E9-A6124ABBBC29}" type="pres">
      <dgm:prSet presAssocID="{E603FF7B-FA92-48F4-8BDD-06B8798160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77A5FD-405D-414C-A24E-01546120B31D}" type="pres">
      <dgm:prSet presAssocID="{2FDF7BD5-4472-4276-929C-0111D872111E}" presName="Name8" presStyleCnt="0"/>
      <dgm:spPr/>
    </dgm:pt>
    <dgm:pt modelId="{C62E4CC7-E9A2-4306-9902-C9ED483D8377}" type="pres">
      <dgm:prSet presAssocID="{2FDF7BD5-4472-4276-929C-0111D872111E}" presName="level" presStyleLbl="node1" presStyleIdx="2" presStyleCnt="3">
        <dgm:presLayoutVars>
          <dgm:chMax val="1"/>
          <dgm:bulletEnabled val="1"/>
        </dgm:presLayoutVars>
      </dgm:prSet>
      <dgm:spPr/>
    </dgm:pt>
    <dgm:pt modelId="{DA8BBC13-B14D-43E5-97D0-3D359CD14F53}" type="pres">
      <dgm:prSet presAssocID="{2FDF7BD5-4472-4276-929C-0111D872111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DD95F2C-912D-407D-AC15-E36071666F23}" srcId="{79A53A58-1511-4D72-9CA2-1755A4FD23BB}" destId="{E603FF7B-FA92-48F4-8BDD-06B8798160F4}" srcOrd="1" destOrd="0" parTransId="{E5DB58B2-06FF-4BFC-8EA1-B424C4122CE4}" sibTransId="{EA8FADB7-F36F-40B6-962D-DF029FD791C7}"/>
    <dgm:cxn modelId="{DDD84C2E-9A22-4E51-BAFA-56F30E1078F1}" srcId="{79A53A58-1511-4D72-9CA2-1755A4FD23BB}" destId="{2FDF7BD5-4472-4276-929C-0111D872111E}" srcOrd="2" destOrd="0" parTransId="{9B770453-E5FF-47F9-B253-8EABBE85B4C5}" sibTransId="{CFD1DE6A-DECE-4361-8656-5493F3C136B9}"/>
    <dgm:cxn modelId="{A25A0772-0533-46D5-AB43-9252D5854A19}" type="presOf" srcId="{79A53A58-1511-4D72-9CA2-1755A4FD23BB}" destId="{38BCB290-72FB-4091-B959-18647231C5EA}" srcOrd="0" destOrd="0" presId="urn:microsoft.com/office/officeart/2005/8/layout/pyramid1"/>
    <dgm:cxn modelId="{8A017E91-A627-451C-A86E-DDAE70324339}" type="presOf" srcId="{B0CD9064-6B74-405A-AB6D-E755605CF279}" destId="{38EA3726-2ECF-4A56-A25A-075CA1CF66FA}" srcOrd="0" destOrd="0" presId="urn:microsoft.com/office/officeart/2005/8/layout/pyramid1"/>
    <dgm:cxn modelId="{44672F9A-E0B5-472A-9CA7-A6F420EE39A6}" type="presOf" srcId="{B0CD9064-6B74-405A-AB6D-E755605CF279}" destId="{210F9561-D82F-4F4B-882D-EE694FDC88C4}" srcOrd="1" destOrd="0" presId="urn:microsoft.com/office/officeart/2005/8/layout/pyramid1"/>
    <dgm:cxn modelId="{2E7C249B-62B2-49E2-8720-C2CA743FD011}" type="presOf" srcId="{2FDF7BD5-4472-4276-929C-0111D872111E}" destId="{C62E4CC7-E9A2-4306-9902-C9ED483D8377}" srcOrd="0" destOrd="0" presId="urn:microsoft.com/office/officeart/2005/8/layout/pyramid1"/>
    <dgm:cxn modelId="{F28C459B-8B7C-46FF-90F7-E4AAB0708DFE}" type="presOf" srcId="{E603FF7B-FA92-48F4-8BDD-06B8798160F4}" destId="{C3A4B7CC-D642-40A1-B811-33EAD2562C43}" srcOrd="0" destOrd="0" presId="urn:microsoft.com/office/officeart/2005/8/layout/pyramid1"/>
    <dgm:cxn modelId="{A2FFF2A0-45A4-41B0-9EC9-E3D08675604A}" type="presOf" srcId="{2FDF7BD5-4472-4276-929C-0111D872111E}" destId="{DA8BBC13-B14D-43E5-97D0-3D359CD14F53}" srcOrd="1" destOrd="0" presId="urn:microsoft.com/office/officeart/2005/8/layout/pyramid1"/>
    <dgm:cxn modelId="{71C8B9A6-D5A8-4C79-AD6D-03F0E5661128}" srcId="{79A53A58-1511-4D72-9CA2-1755A4FD23BB}" destId="{B0CD9064-6B74-405A-AB6D-E755605CF279}" srcOrd="0" destOrd="0" parTransId="{9B630D5C-65CD-458E-BC20-E32B88558674}" sibTransId="{65845FA0-0CCD-4D2A-9CFD-E49F530333F5}"/>
    <dgm:cxn modelId="{12BD9DBE-DED3-4EA6-BEEF-9E5D50BB5ED2}" type="presOf" srcId="{E603FF7B-FA92-48F4-8BDD-06B8798160F4}" destId="{7E1B0C41-3F40-4BA7-86E9-A6124ABBBC29}" srcOrd="1" destOrd="0" presId="urn:microsoft.com/office/officeart/2005/8/layout/pyramid1"/>
    <dgm:cxn modelId="{45A23CD5-356B-45B5-8EED-81F138D73A71}" type="presParOf" srcId="{38BCB290-72FB-4091-B959-18647231C5EA}" destId="{FA339031-5F93-452C-8EDA-A866D3C93ADB}" srcOrd="0" destOrd="0" presId="urn:microsoft.com/office/officeart/2005/8/layout/pyramid1"/>
    <dgm:cxn modelId="{F9AEE0D3-F909-4822-BBB8-F23F8CB80CF9}" type="presParOf" srcId="{FA339031-5F93-452C-8EDA-A866D3C93ADB}" destId="{38EA3726-2ECF-4A56-A25A-075CA1CF66FA}" srcOrd="0" destOrd="0" presId="urn:microsoft.com/office/officeart/2005/8/layout/pyramid1"/>
    <dgm:cxn modelId="{F1CEF84E-00AA-4686-9F6C-66C179F1C71E}" type="presParOf" srcId="{FA339031-5F93-452C-8EDA-A866D3C93ADB}" destId="{210F9561-D82F-4F4B-882D-EE694FDC88C4}" srcOrd="1" destOrd="0" presId="urn:microsoft.com/office/officeart/2005/8/layout/pyramid1"/>
    <dgm:cxn modelId="{22711328-6222-499D-87C6-FAC28225B4B4}" type="presParOf" srcId="{38BCB290-72FB-4091-B959-18647231C5EA}" destId="{231BDB7F-F77E-4639-8AFE-8AC28CE6A2D1}" srcOrd="1" destOrd="0" presId="urn:microsoft.com/office/officeart/2005/8/layout/pyramid1"/>
    <dgm:cxn modelId="{7B23574C-64F1-4E03-9C0F-AFEB98EFA149}" type="presParOf" srcId="{231BDB7F-F77E-4639-8AFE-8AC28CE6A2D1}" destId="{C3A4B7CC-D642-40A1-B811-33EAD2562C43}" srcOrd="0" destOrd="0" presId="urn:microsoft.com/office/officeart/2005/8/layout/pyramid1"/>
    <dgm:cxn modelId="{4272680F-B705-430F-8734-0BC83E93359C}" type="presParOf" srcId="{231BDB7F-F77E-4639-8AFE-8AC28CE6A2D1}" destId="{7E1B0C41-3F40-4BA7-86E9-A6124ABBBC29}" srcOrd="1" destOrd="0" presId="urn:microsoft.com/office/officeart/2005/8/layout/pyramid1"/>
    <dgm:cxn modelId="{188CA46C-DCB7-4FF0-8B2F-7A1EDF6AA80A}" type="presParOf" srcId="{38BCB290-72FB-4091-B959-18647231C5EA}" destId="{7B77A5FD-405D-414C-A24E-01546120B31D}" srcOrd="2" destOrd="0" presId="urn:microsoft.com/office/officeart/2005/8/layout/pyramid1"/>
    <dgm:cxn modelId="{66DF2EF0-9E1B-4869-A5BD-BE1E6D863747}" type="presParOf" srcId="{7B77A5FD-405D-414C-A24E-01546120B31D}" destId="{C62E4CC7-E9A2-4306-9902-C9ED483D8377}" srcOrd="0" destOrd="0" presId="urn:microsoft.com/office/officeart/2005/8/layout/pyramid1"/>
    <dgm:cxn modelId="{C7C97E3F-6936-4A21-BCCD-1F75FFF0DEA3}" type="presParOf" srcId="{7B77A5FD-405D-414C-A24E-01546120B31D}" destId="{DA8BBC13-B14D-43E5-97D0-3D359CD14F5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C39BBB-0FC0-4865-96A6-6FCB86CFEB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BF6B9E6A-BC62-4828-959D-66A8394B156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Zpracování PENB (budovy nad 250 m</a:t>
          </a:r>
          <a:r>
            <a:rPr lang="cs-CZ" baseline="30000"/>
            <a:t>2</a:t>
          </a:r>
          <a:r>
            <a:rPr lang="cs-CZ"/>
            <a:t> EVP)</a:t>
          </a:r>
          <a:endParaRPr lang="en-US"/>
        </a:p>
      </dgm:t>
    </dgm:pt>
    <dgm:pt modelId="{040512B4-2EE6-48A2-BB76-CA1FE78CC8A1}" type="parTrans" cxnId="{5846BC47-B6C5-4541-ACCC-1CF18780E797}">
      <dgm:prSet/>
      <dgm:spPr/>
      <dgm:t>
        <a:bodyPr/>
        <a:lstStyle/>
        <a:p>
          <a:endParaRPr lang="en-US"/>
        </a:p>
      </dgm:t>
    </dgm:pt>
    <dgm:pt modelId="{A594C58F-2025-406D-BF93-B5EE6CB90A2D}" type="sibTrans" cxnId="{5846BC47-B6C5-4541-ACCC-1CF18780E797}">
      <dgm:prSet/>
      <dgm:spPr/>
      <dgm:t>
        <a:bodyPr/>
        <a:lstStyle/>
        <a:p>
          <a:endParaRPr lang="en-US"/>
        </a:p>
      </dgm:t>
    </dgm:pt>
    <dgm:pt modelId="{63931DDE-A1BC-4073-8CCE-565903F0AA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Zpracování EA (spotřeba nad 500 MWh)</a:t>
          </a:r>
          <a:endParaRPr lang="en-US"/>
        </a:p>
      </dgm:t>
    </dgm:pt>
    <dgm:pt modelId="{E4EFEF97-0062-4075-843F-59BD1B24A243}" type="parTrans" cxnId="{E18C638F-A0F7-41A1-98BB-9C0C430DB568}">
      <dgm:prSet/>
      <dgm:spPr/>
      <dgm:t>
        <a:bodyPr/>
        <a:lstStyle/>
        <a:p>
          <a:endParaRPr lang="en-US"/>
        </a:p>
      </dgm:t>
    </dgm:pt>
    <dgm:pt modelId="{9AA07DE1-3CED-40F1-8F26-FDEE2BC2A205}" type="sibTrans" cxnId="{E18C638F-A0F7-41A1-98BB-9C0C430DB568}">
      <dgm:prSet/>
      <dgm:spPr/>
      <dgm:t>
        <a:bodyPr/>
        <a:lstStyle/>
        <a:p>
          <a:endParaRPr lang="en-US"/>
        </a:p>
      </dgm:t>
    </dgm:pt>
    <dgm:pt modelId="{0742CE8E-ECCA-4547-8F3C-0EF5112E617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zavedený certifikovaný systém hospodaření s energií </a:t>
          </a:r>
          <a:endParaRPr lang="en-US"/>
        </a:p>
      </dgm:t>
    </dgm:pt>
    <dgm:pt modelId="{2D765562-3FEE-4690-8337-1303F64BCF52}" type="parTrans" cxnId="{227D40B9-8434-4E23-A065-A45191138483}">
      <dgm:prSet/>
      <dgm:spPr/>
      <dgm:t>
        <a:bodyPr/>
        <a:lstStyle/>
        <a:p>
          <a:endParaRPr lang="en-US"/>
        </a:p>
      </dgm:t>
    </dgm:pt>
    <dgm:pt modelId="{6BBEB26C-D29F-4AC6-BAE2-FE760E9EA21C}" type="sibTrans" cxnId="{227D40B9-8434-4E23-A065-A45191138483}">
      <dgm:prSet/>
      <dgm:spPr/>
      <dgm:t>
        <a:bodyPr/>
        <a:lstStyle/>
        <a:p>
          <a:endParaRPr lang="en-US"/>
        </a:p>
      </dgm:t>
    </dgm:pt>
    <dgm:pt modelId="{1385D3D9-13A7-4D3A-B988-9A200D3BB16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Regulace dodávky tepelné energie</a:t>
          </a:r>
          <a:endParaRPr lang="en-US"/>
        </a:p>
      </dgm:t>
    </dgm:pt>
    <dgm:pt modelId="{063E424C-4FF8-4732-918A-0569315D8AB8}" type="parTrans" cxnId="{893A5BAD-2A92-4D2F-8D7B-6E5973B746BC}">
      <dgm:prSet/>
      <dgm:spPr/>
      <dgm:t>
        <a:bodyPr/>
        <a:lstStyle/>
        <a:p>
          <a:endParaRPr lang="en-US"/>
        </a:p>
      </dgm:t>
    </dgm:pt>
    <dgm:pt modelId="{9936584B-FEBD-4EAF-A36F-1AF4A9D31BFE}" type="sibTrans" cxnId="{893A5BAD-2A92-4D2F-8D7B-6E5973B746BC}">
      <dgm:prSet/>
      <dgm:spPr/>
      <dgm:t>
        <a:bodyPr/>
        <a:lstStyle/>
        <a:p>
          <a:endParaRPr lang="en-US"/>
        </a:p>
      </dgm:t>
    </dgm:pt>
    <dgm:pt modelId="{75D0C07F-C0F6-438E-B94F-A5A01B31C11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Registrace dodávky tepelné energie při rozúčtování nákladů (byty, nebytové prostory)</a:t>
          </a:r>
          <a:endParaRPr lang="en-US"/>
        </a:p>
      </dgm:t>
    </dgm:pt>
    <dgm:pt modelId="{E79BEF3D-3D1E-4ECC-8BB5-602A2E6587EA}" type="parTrans" cxnId="{9A990396-FD90-46FF-AC56-092A3774CC17}">
      <dgm:prSet/>
      <dgm:spPr/>
      <dgm:t>
        <a:bodyPr/>
        <a:lstStyle/>
        <a:p>
          <a:endParaRPr lang="en-US"/>
        </a:p>
      </dgm:t>
    </dgm:pt>
    <dgm:pt modelId="{F4B2A3F2-A429-4B79-897F-76EB198D7B30}" type="sibTrans" cxnId="{9A990396-FD90-46FF-AC56-092A3774CC17}">
      <dgm:prSet/>
      <dgm:spPr/>
      <dgm:t>
        <a:bodyPr/>
        <a:lstStyle/>
        <a:p>
          <a:endParaRPr lang="en-US"/>
        </a:p>
      </dgm:t>
    </dgm:pt>
    <dgm:pt modelId="{3EB06F0E-508E-44E2-908C-7E4A5DE760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Zprávy z kontrol systémů vytápění</a:t>
          </a:r>
          <a:endParaRPr lang="en-US"/>
        </a:p>
      </dgm:t>
    </dgm:pt>
    <dgm:pt modelId="{CA2A96E8-A10F-4945-8F37-EE8D4416F2F9}" type="parTrans" cxnId="{D1830422-A8B7-4D28-8CAF-6C75005317F2}">
      <dgm:prSet/>
      <dgm:spPr/>
      <dgm:t>
        <a:bodyPr/>
        <a:lstStyle/>
        <a:p>
          <a:endParaRPr lang="en-US"/>
        </a:p>
      </dgm:t>
    </dgm:pt>
    <dgm:pt modelId="{22C7EF37-A63D-4FA9-8684-4FF2C504E4CF}" type="sibTrans" cxnId="{D1830422-A8B7-4D28-8CAF-6C75005317F2}">
      <dgm:prSet/>
      <dgm:spPr/>
      <dgm:t>
        <a:bodyPr/>
        <a:lstStyle/>
        <a:p>
          <a:endParaRPr lang="en-US"/>
        </a:p>
      </dgm:t>
    </dgm:pt>
    <dgm:pt modelId="{98D5DB6C-4896-42E1-BA14-3D5DB90B90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Zprávy z kontrol systémů klimatizace</a:t>
          </a:r>
          <a:endParaRPr lang="en-US"/>
        </a:p>
      </dgm:t>
    </dgm:pt>
    <dgm:pt modelId="{8E357AE7-02AC-4DCF-B3B3-7683A3C6D54C}" type="parTrans" cxnId="{43B863E2-06A0-4050-88A7-EAA062E78B4C}">
      <dgm:prSet/>
      <dgm:spPr/>
      <dgm:t>
        <a:bodyPr/>
        <a:lstStyle/>
        <a:p>
          <a:endParaRPr lang="en-US"/>
        </a:p>
      </dgm:t>
    </dgm:pt>
    <dgm:pt modelId="{01EA2132-F023-4BF6-A9DB-07C1C1B307AE}" type="sibTrans" cxnId="{43B863E2-06A0-4050-88A7-EAA062E78B4C}">
      <dgm:prSet/>
      <dgm:spPr/>
      <dgm:t>
        <a:bodyPr/>
        <a:lstStyle/>
        <a:p>
          <a:endParaRPr lang="en-US"/>
        </a:p>
      </dgm:t>
    </dgm:pt>
    <dgm:pt modelId="{25CFD8E3-F99E-49F6-8C86-A9C811EBFBC6}" type="pres">
      <dgm:prSet presAssocID="{37C39BBB-0FC0-4865-96A6-6FCB86CFEBDA}" presName="root" presStyleCnt="0">
        <dgm:presLayoutVars>
          <dgm:dir/>
          <dgm:resizeHandles val="exact"/>
        </dgm:presLayoutVars>
      </dgm:prSet>
      <dgm:spPr/>
    </dgm:pt>
    <dgm:pt modelId="{7AE101A7-584C-4CE7-A8FA-64206393BEA9}" type="pres">
      <dgm:prSet presAssocID="{BF6B9E6A-BC62-4828-959D-66A8394B1564}" presName="compNode" presStyleCnt="0"/>
      <dgm:spPr/>
    </dgm:pt>
    <dgm:pt modelId="{D01335F2-3AAD-4593-9FF0-21E9E6D95A26}" type="pres">
      <dgm:prSet presAssocID="{BF6B9E6A-BC62-4828-959D-66A8394B1564}" presName="bgRect" presStyleLbl="bgShp" presStyleIdx="0" presStyleCnt="6"/>
      <dgm:spPr/>
    </dgm:pt>
    <dgm:pt modelId="{8F7D9134-BEF7-464B-8259-9336E00E9BDE}" type="pres">
      <dgm:prSet presAssocID="{BF6B9E6A-BC62-4828-959D-66A8394B156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08F23670-5C03-43A0-BC6E-6E23FA18C9C8}" type="pres">
      <dgm:prSet presAssocID="{BF6B9E6A-BC62-4828-959D-66A8394B1564}" presName="spaceRect" presStyleCnt="0"/>
      <dgm:spPr/>
    </dgm:pt>
    <dgm:pt modelId="{81C1E116-7D47-4E6D-8203-2EF2BBFDC9E1}" type="pres">
      <dgm:prSet presAssocID="{BF6B9E6A-BC62-4828-959D-66A8394B1564}" presName="parTx" presStyleLbl="revTx" presStyleIdx="0" presStyleCnt="7">
        <dgm:presLayoutVars>
          <dgm:chMax val="0"/>
          <dgm:chPref val="0"/>
        </dgm:presLayoutVars>
      </dgm:prSet>
      <dgm:spPr/>
    </dgm:pt>
    <dgm:pt modelId="{5DF2C0CC-282C-4102-AF75-119E90AB408A}" type="pres">
      <dgm:prSet presAssocID="{A594C58F-2025-406D-BF93-B5EE6CB90A2D}" presName="sibTrans" presStyleCnt="0"/>
      <dgm:spPr/>
    </dgm:pt>
    <dgm:pt modelId="{CCE66F15-9520-479D-807C-D32660314740}" type="pres">
      <dgm:prSet presAssocID="{63931DDE-A1BC-4073-8CCE-565903F0AADC}" presName="compNode" presStyleCnt="0"/>
      <dgm:spPr/>
    </dgm:pt>
    <dgm:pt modelId="{3AA6320E-EA9A-45D7-ABD9-F85CD3D25628}" type="pres">
      <dgm:prSet presAssocID="{63931DDE-A1BC-4073-8CCE-565903F0AADC}" presName="bgRect" presStyleLbl="bgShp" presStyleIdx="1" presStyleCnt="6"/>
      <dgm:spPr/>
    </dgm:pt>
    <dgm:pt modelId="{C5601C26-55DA-40FA-8E8A-FBE85F284762}" type="pres">
      <dgm:prSet presAssocID="{63931DDE-A1BC-4073-8CCE-565903F0AAD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ětrný mlýn"/>
        </a:ext>
      </dgm:extLst>
    </dgm:pt>
    <dgm:pt modelId="{2667473A-B479-4F08-A7D7-EADA2D68F307}" type="pres">
      <dgm:prSet presAssocID="{63931DDE-A1BC-4073-8CCE-565903F0AADC}" presName="spaceRect" presStyleCnt="0"/>
      <dgm:spPr/>
    </dgm:pt>
    <dgm:pt modelId="{0C20AF76-5A73-4E73-B855-61B8CA86C7ED}" type="pres">
      <dgm:prSet presAssocID="{63931DDE-A1BC-4073-8CCE-565903F0AADC}" presName="parTx" presStyleLbl="revTx" presStyleIdx="1" presStyleCnt="7">
        <dgm:presLayoutVars>
          <dgm:chMax val="0"/>
          <dgm:chPref val="0"/>
        </dgm:presLayoutVars>
      </dgm:prSet>
      <dgm:spPr/>
    </dgm:pt>
    <dgm:pt modelId="{1253ABAF-FE22-4B2B-8ECA-3018F6C9DC8A}" type="pres">
      <dgm:prSet presAssocID="{63931DDE-A1BC-4073-8CCE-565903F0AADC}" presName="desTx" presStyleLbl="revTx" presStyleIdx="2" presStyleCnt="7">
        <dgm:presLayoutVars/>
      </dgm:prSet>
      <dgm:spPr/>
    </dgm:pt>
    <dgm:pt modelId="{0B1140C6-DE69-4A94-8002-EE83FFFE4615}" type="pres">
      <dgm:prSet presAssocID="{9AA07DE1-3CED-40F1-8F26-FDEE2BC2A205}" presName="sibTrans" presStyleCnt="0"/>
      <dgm:spPr/>
    </dgm:pt>
    <dgm:pt modelId="{2EA56EC5-FC24-40A7-A61B-96CC7B676AA3}" type="pres">
      <dgm:prSet presAssocID="{1385D3D9-13A7-4D3A-B988-9A200D3BB16E}" presName="compNode" presStyleCnt="0"/>
      <dgm:spPr/>
    </dgm:pt>
    <dgm:pt modelId="{343E4A21-9629-4222-BE91-B9377615419D}" type="pres">
      <dgm:prSet presAssocID="{1385D3D9-13A7-4D3A-B988-9A200D3BB16E}" presName="bgRect" presStyleLbl="bgShp" presStyleIdx="2" presStyleCnt="6"/>
      <dgm:spPr/>
    </dgm:pt>
    <dgm:pt modelId="{97900E3A-D978-4C64-8867-625B945242FE}" type="pres">
      <dgm:prSet presAssocID="{1385D3D9-13A7-4D3A-B988-9A200D3BB16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B76D65B2-670A-4693-80E9-66CF19DEB4E5}" type="pres">
      <dgm:prSet presAssocID="{1385D3D9-13A7-4D3A-B988-9A200D3BB16E}" presName="spaceRect" presStyleCnt="0"/>
      <dgm:spPr/>
    </dgm:pt>
    <dgm:pt modelId="{7A3FC922-A5BA-46A9-B099-61ABCE9F348A}" type="pres">
      <dgm:prSet presAssocID="{1385D3D9-13A7-4D3A-B988-9A200D3BB16E}" presName="parTx" presStyleLbl="revTx" presStyleIdx="3" presStyleCnt="7">
        <dgm:presLayoutVars>
          <dgm:chMax val="0"/>
          <dgm:chPref val="0"/>
        </dgm:presLayoutVars>
      </dgm:prSet>
      <dgm:spPr/>
    </dgm:pt>
    <dgm:pt modelId="{C3C297AE-CD48-405A-8D49-D5B42CA34312}" type="pres">
      <dgm:prSet presAssocID="{9936584B-FEBD-4EAF-A36F-1AF4A9D31BFE}" presName="sibTrans" presStyleCnt="0"/>
      <dgm:spPr/>
    </dgm:pt>
    <dgm:pt modelId="{E9A5C5E3-1A68-4603-8381-7F0C84D4CFB1}" type="pres">
      <dgm:prSet presAssocID="{75D0C07F-C0F6-438E-B94F-A5A01B31C115}" presName="compNode" presStyleCnt="0"/>
      <dgm:spPr/>
    </dgm:pt>
    <dgm:pt modelId="{48E52ED0-789B-4772-8DBC-E15105CA7FB3}" type="pres">
      <dgm:prSet presAssocID="{75D0C07F-C0F6-438E-B94F-A5A01B31C115}" presName="bgRect" presStyleLbl="bgShp" presStyleIdx="3" presStyleCnt="6"/>
      <dgm:spPr/>
    </dgm:pt>
    <dgm:pt modelId="{CCC4DA56-4D5D-4F53-9E7A-900802B73EC1}" type="pres">
      <dgm:prSet presAssocID="{75D0C07F-C0F6-438E-B94F-A5A01B31C11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DE890707-63B7-4DCD-90DB-470C5005192A}" type="pres">
      <dgm:prSet presAssocID="{75D0C07F-C0F6-438E-B94F-A5A01B31C115}" presName="spaceRect" presStyleCnt="0"/>
      <dgm:spPr/>
    </dgm:pt>
    <dgm:pt modelId="{9B1A130B-EA2A-4379-B41C-3E339E62C6A5}" type="pres">
      <dgm:prSet presAssocID="{75D0C07F-C0F6-438E-B94F-A5A01B31C115}" presName="parTx" presStyleLbl="revTx" presStyleIdx="4" presStyleCnt="7">
        <dgm:presLayoutVars>
          <dgm:chMax val="0"/>
          <dgm:chPref val="0"/>
        </dgm:presLayoutVars>
      </dgm:prSet>
      <dgm:spPr/>
    </dgm:pt>
    <dgm:pt modelId="{8794BB70-9377-45D9-A5DE-5D0425152C35}" type="pres">
      <dgm:prSet presAssocID="{F4B2A3F2-A429-4B79-897F-76EB198D7B30}" presName="sibTrans" presStyleCnt="0"/>
      <dgm:spPr/>
    </dgm:pt>
    <dgm:pt modelId="{F2980EEA-5E47-4F23-BBEE-D27A425685FC}" type="pres">
      <dgm:prSet presAssocID="{3EB06F0E-508E-44E2-908C-7E4A5DE76092}" presName="compNode" presStyleCnt="0"/>
      <dgm:spPr/>
    </dgm:pt>
    <dgm:pt modelId="{B81192E8-0F3A-4231-A8F1-FB1351177402}" type="pres">
      <dgm:prSet presAssocID="{3EB06F0E-508E-44E2-908C-7E4A5DE76092}" presName="bgRect" presStyleLbl="bgShp" presStyleIdx="4" presStyleCnt="6"/>
      <dgm:spPr/>
    </dgm:pt>
    <dgm:pt modelId="{9CC5A904-4E97-4485-A755-04609CD6C8E3}" type="pres">
      <dgm:prSet presAssocID="{3EB06F0E-508E-44E2-908C-7E4A5DE7609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16DB351-59CF-4265-9B27-6B33561DE120}" type="pres">
      <dgm:prSet presAssocID="{3EB06F0E-508E-44E2-908C-7E4A5DE76092}" presName="spaceRect" presStyleCnt="0"/>
      <dgm:spPr/>
    </dgm:pt>
    <dgm:pt modelId="{BAA1A9C4-25C3-462D-A3FC-85EC2FC07931}" type="pres">
      <dgm:prSet presAssocID="{3EB06F0E-508E-44E2-908C-7E4A5DE76092}" presName="parTx" presStyleLbl="revTx" presStyleIdx="5" presStyleCnt="7">
        <dgm:presLayoutVars>
          <dgm:chMax val="0"/>
          <dgm:chPref val="0"/>
        </dgm:presLayoutVars>
      </dgm:prSet>
      <dgm:spPr/>
    </dgm:pt>
    <dgm:pt modelId="{E6355778-0D2D-4147-A7A7-BE072CC9AD4E}" type="pres">
      <dgm:prSet presAssocID="{22C7EF37-A63D-4FA9-8684-4FF2C504E4CF}" presName="sibTrans" presStyleCnt="0"/>
      <dgm:spPr/>
    </dgm:pt>
    <dgm:pt modelId="{6EB32EC3-C389-44FB-A693-813D30A09DE1}" type="pres">
      <dgm:prSet presAssocID="{98D5DB6C-4896-42E1-BA14-3D5DB90B90DC}" presName="compNode" presStyleCnt="0"/>
      <dgm:spPr/>
    </dgm:pt>
    <dgm:pt modelId="{F7484435-E176-415C-B5F7-2EFE2FA5BE9A}" type="pres">
      <dgm:prSet presAssocID="{98D5DB6C-4896-42E1-BA14-3D5DB90B90DC}" presName="bgRect" presStyleLbl="bgShp" presStyleIdx="5" presStyleCnt="6"/>
      <dgm:spPr/>
    </dgm:pt>
    <dgm:pt modelId="{DC76F92B-10B1-4A57-B15E-00C28582019A}" type="pres">
      <dgm:prSet presAssocID="{98D5DB6C-4896-42E1-BA14-3D5DB90B90D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C2656D60-3EC5-42EE-9C29-45C18C6B84BD}" type="pres">
      <dgm:prSet presAssocID="{98D5DB6C-4896-42E1-BA14-3D5DB90B90DC}" presName="spaceRect" presStyleCnt="0"/>
      <dgm:spPr/>
    </dgm:pt>
    <dgm:pt modelId="{C3624D0F-DA6D-47B8-881A-4DEDF6D23FB9}" type="pres">
      <dgm:prSet presAssocID="{98D5DB6C-4896-42E1-BA14-3D5DB90B90D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B418B14-2304-4AF5-8276-BCD2452718B7}" type="presOf" srcId="{0742CE8E-ECCA-4547-8F3C-0EF5112E6176}" destId="{1253ABAF-FE22-4B2B-8ECA-3018F6C9DC8A}" srcOrd="0" destOrd="0" presId="urn:microsoft.com/office/officeart/2018/2/layout/IconVerticalSolidList"/>
    <dgm:cxn modelId="{D1830422-A8B7-4D28-8CAF-6C75005317F2}" srcId="{37C39BBB-0FC0-4865-96A6-6FCB86CFEBDA}" destId="{3EB06F0E-508E-44E2-908C-7E4A5DE76092}" srcOrd="4" destOrd="0" parTransId="{CA2A96E8-A10F-4945-8F37-EE8D4416F2F9}" sibTransId="{22C7EF37-A63D-4FA9-8684-4FF2C504E4CF}"/>
    <dgm:cxn modelId="{5846BC47-B6C5-4541-ACCC-1CF18780E797}" srcId="{37C39BBB-0FC0-4865-96A6-6FCB86CFEBDA}" destId="{BF6B9E6A-BC62-4828-959D-66A8394B1564}" srcOrd="0" destOrd="0" parTransId="{040512B4-2EE6-48A2-BB76-CA1FE78CC8A1}" sibTransId="{A594C58F-2025-406D-BF93-B5EE6CB90A2D}"/>
    <dgm:cxn modelId="{47F7727F-EB20-41D8-BAC4-5374C1CEEF51}" type="presOf" srcId="{98D5DB6C-4896-42E1-BA14-3D5DB90B90DC}" destId="{C3624D0F-DA6D-47B8-881A-4DEDF6D23FB9}" srcOrd="0" destOrd="0" presId="urn:microsoft.com/office/officeart/2018/2/layout/IconVerticalSolidList"/>
    <dgm:cxn modelId="{E18C638F-A0F7-41A1-98BB-9C0C430DB568}" srcId="{37C39BBB-0FC0-4865-96A6-6FCB86CFEBDA}" destId="{63931DDE-A1BC-4073-8CCE-565903F0AADC}" srcOrd="1" destOrd="0" parTransId="{E4EFEF97-0062-4075-843F-59BD1B24A243}" sibTransId="{9AA07DE1-3CED-40F1-8F26-FDEE2BC2A205}"/>
    <dgm:cxn modelId="{3A89A895-D2F4-4FE4-BE49-034409AEB14E}" type="presOf" srcId="{3EB06F0E-508E-44E2-908C-7E4A5DE76092}" destId="{BAA1A9C4-25C3-462D-A3FC-85EC2FC07931}" srcOrd="0" destOrd="0" presId="urn:microsoft.com/office/officeart/2018/2/layout/IconVerticalSolidList"/>
    <dgm:cxn modelId="{9A990396-FD90-46FF-AC56-092A3774CC17}" srcId="{37C39BBB-0FC0-4865-96A6-6FCB86CFEBDA}" destId="{75D0C07F-C0F6-438E-B94F-A5A01B31C115}" srcOrd="3" destOrd="0" parTransId="{E79BEF3D-3D1E-4ECC-8BB5-602A2E6587EA}" sibTransId="{F4B2A3F2-A429-4B79-897F-76EB198D7B30}"/>
    <dgm:cxn modelId="{495A66AB-3868-43B7-A674-63E5D3A06CED}" type="presOf" srcId="{BF6B9E6A-BC62-4828-959D-66A8394B1564}" destId="{81C1E116-7D47-4E6D-8203-2EF2BBFDC9E1}" srcOrd="0" destOrd="0" presId="urn:microsoft.com/office/officeart/2018/2/layout/IconVerticalSolidList"/>
    <dgm:cxn modelId="{893A5BAD-2A92-4D2F-8D7B-6E5973B746BC}" srcId="{37C39BBB-0FC0-4865-96A6-6FCB86CFEBDA}" destId="{1385D3D9-13A7-4D3A-B988-9A200D3BB16E}" srcOrd="2" destOrd="0" parTransId="{063E424C-4FF8-4732-918A-0569315D8AB8}" sibTransId="{9936584B-FEBD-4EAF-A36F-1AF4A9D31BFE}"/>
    <dgm:cxn modelId="{227D40B9-8434-4E23-A065-A45191138483}" srcId="{63931DDE-A1BC-4073-8CCE-565903F0AADC}" destId="{0742CE8E-ECCA-4547-8F3C-0EF5112E6176}" srcOrd="0" destOrd="0" parTransId="{2D765562-3FEE-4690-8337-1303F64BCF52}" sibTransId="{6BBEB26C-D29F-4AC6-BAE2-FE760E9EA21C}"/>
    <dgm:cxn modelId="{883748C0-1974-48D2-9D7D-7073CDE7C7B6}" type="presOf" srcId="{37C39BBB-0FC0-4865-96A6-6FCB86CFEBDA}" destId="{25CFD8E3-F99E-49F6-8C86-A9C811EBFBC6}" srcOrd="0" destOrd="0" presId="urn:microsoft.com/office/officeart/2018/2/layout/IconVerticalSolidList"/>
    <dgm:cxn modelId="{43B863E2-06A0-4050-88A7-EAA062E78B4C}" srcId="{37C39BBB-0FC0-4865-96A6-6FCB86CFEBDA}" destId="{98D5DB6C-4896-42E1-BA14-3D5DB90B90DC}" srcOrd="5" destOrd="0" parTransId="{8E357AE7-02AC-4DCF-B3B3-7683A3C6D54C}" sibTransId="{01EA2132-F023-4BF6-A9DB-07C1C1B307AE}"/>
    <dgm:cxn modelId="{2DC64CE2-385A-4E3D-9FC5-C1248E2A25F6}" type="presOf" srcId="{75D0C07F-C0F6-438E-B94F-A5A01B31C115}" destId="{9B1A130B-EA2A-4379-B41C-3E339E62C6A5}" srcOrd="0" destOrd="0" presId="urn:microsoft.com/office/officeart/2018/2/layout/IconVerticalSolidList"/>
    <dgm:cxn modelId="{BE80CAE2-1882-4990-89B2-7C24BD19F47B}" type="presOf" srcId="{1385D3D9-13A7-4D3A-B988-9A200D3BB16E}" destId="{7A3FC922-A5BA-46A9-B099-61ABCE9F348A}" srcOrd="0" destOrd="0" presId="urn:microsoft.com/office/officeart/2018/2/layout/IconVerticalSolidList"/>
    <dgm:cxn modelId="{DDBDEDF6-9265-486B-9691-8D2407D48ED6}" type="presOf" srcId="{63931DDE-A1BC-4073-8CCE-565903F0AADC}" destId="{0C20AF76-5A73-4E73-B855-61B8CA86C7ED}" srcOrd="0" destOrd="0" presId="urn:microsoft.com/office/officeart/2018/2/layout/IconVerticalSolidList"/>
    <dgm:cxn modelId="{2E27B528-7C64-4E39-BA26-4F307F57D536}" type="presParOf" srcId="{25CFD8E3-F99E-49F6-8C86-A9C811EBFBC6}" destId="{7AE101A7-584C-4CE7-A8FA-64206393BEA9}" srcOrd="0" destOrd="0" presId="urn:microsoft.com/office/officeart/2018/2/layout/IconVerticalSolidList"/>
    <dgm:cxn modelId="{DA59D01A-1E30-42DE-B625-C35886997796}" type="presParOf" srcId="{7AE101A7-584C-4CE7-A8FA-64206393BEA9}" destId="{D01335F2-3AAD-4593-9FF0-21E9E6D95A26}" srcOrd="0" destOrd="0" presId="urn:microsoft.com/office/officeart/2018/2/layout/IconVerticalSolidList"/>
    <dgm:cxn modelId="{BC41EC26-B981-47AE-893F-E6D76786F4C0}" type="presParOf" srcId="{7AE101A7-584C-4CE7-A8FA-64206393BEA9}" destId="{8F7D9134-BEF7-464B-8259-9336E00E9BDE}" srcOrd="1" destOrd="0" presId="urn:microsoft.com/office/officeart/2018/2/layout/IconVerticalSolidList"/>
    <dgm:cxn modelId="{4F20F6BC-EF5B-4E6B-831F-0F77E944767B}" type="presParOf" srcId="{7AE101A7-584C-4CE7-A8FA-64206393BEA9}" destId="{08F23670-5C03-43A0-BC6E-6E23FA18C9C8}" srcOrd="2" destOrd="0" presId="urn:microsoft.com/office/officeart/2018/2/layout/IconVerticalSolidList"/>
    <dgm:cxn modelId="{57DECF10-D939-49D5-8862-5F5D69B35EE7}" type="presParOf" srcId="{7AE101A7-584C-4CE7-A8FA-64206393BEA9}" destId="{81C1E116-7D47-4E6D-8203-2EF2BBFDC9E1}" srcOrd="3" destOrd="0" presId="urn:microsoft.com/office/officeart/2018/2/layout/IconVerticalSolidList"/>
    <dgm:cxn modelId="{4F9005A3-7ADD-44F2-8517-04607643EFAB}" type="presParOf" srcId="{25CFD8E3-F99E-49F6-8C86-A9C811EBFBC6}" destId="{5DF2C0CC-282C-4102-AF75-119E90AB408A}" srcOrd="1" destOrd="0" presId="urn:microsoft.com/office/officeart/2018/2/layout/IconVerticalSolidList"/>
    <dgm:cxn modelId="{B7569500-AACB-4506-951D-D7032F07E251}" type="presParOf" srcId="{25CFD8E3-F99E-49F6-8C86-A9C811EBFBC6}" destId="{CCE66F15-9520-479D-807C-D32660314740}" srcOrd="2" destOrd="0" presId="urn:microsoft.com/office/officeart/2018/2/layout/IconVerticalSolidList"/>
    <dgm:cxn modelId="{5343D5A0-DF4A-4F49-B7B9-28C84F632D58}" type="presParOf" srcId="{CCE66F15-9520-479D-807C-D32660314740}" destId="{3AA6320E-EA9A-45D7-ABD9-F85CD3D25628}" srcOrd="0" destOrd="0" presId="urn:microsoft.com/office/officeart/2018/2/layout/IconVerticalSolidList"/>
    <dgm:cxn modelId="{6CD70147-337C-4898-B3BE-7F6954DF5402}" type="presParOf" srcId="{CCE66F15-9520-479D-807C-D32660314740}" destId="{C5601C26-55DA-40FA-8E8A-FBE85F284762}" srcOrd="1" destOrd="0" presId="urn:microsoft.com/office/officeart/2018/2/layout/IconVerticalSolidList"/>
    <dgm:cxn modelId="{20E08ACD-A35A-4765-86ED-51C1719ABB45}" type="presParOf" srcId="{CCE66F15-9520-479D-807C-D32660314740}" destId="{2667473A-B479-4F08-A7D7-EADA2D68F307}" srcOrd="2" destOrd="0" presId="urn:microsoft.com/office/officeart/2018/2/layout/IconVerticalSolidList"/>
    <dgm:cxn modelId="{A65501F9-0323-4252-B694-86466023CE24}" type="presParOf" srcId="{CCE66F15-9520-479D-807C-D32660314740}" destId="{0C20AF76-5A73-4E73-B855-61B8CA86C7ED}" srcOrd="3" destOrd="0" presId="urn:microsoft.com/office/officeart/2018/2/layout/IconVerticalSolidList"/>
    <dgm:cxn modelId="{3F67F1C0-E32F-430B-AC5E-C9D5CD05DA35}" type="presParOf" srcId="{CCE66F15-9520-479D-807C-D32660314740}" destId="{1253ABAF-FE22-4B2B-8ECA-3018F6C9DC8A}" srcOrd="4" destOrd="0" presId="urn:microsoft.com/office/officeart/2018/2/layout/IconVerticalSolidList"/>
    <dgm:cxn modelId="{C9DF2C30-D55A-466C-B23F-E5CB78FEDAC6}" type="presParOf" srcId="{25CFD8E3-F99E-49F6-8C86-A9C811EBFBC6}" destId="{0B1140C6-DE69-4A94-8002-EE83FFFE4615}" srcOrd="3" destOrd="0" presId="urn:microsoft.com/office/officeart/2018/2/layout/IconVerticalSolidList"/>
    <dgm:cxn modelId="{22E55AFF-C5D4-4076-99BF-18253416C9E7}" type="presParOf" srcId="{25CFD8E3-F99E-49F6-8C86-A9C811EBFBC6}" destId="{2EA56EC5-FC24-40A7-A61B-96CC7B676AA3}" srcOrd="4" destOrd="0" presId="urn:microsoft.com/office/officeart/2018/2/layout/IconVerticalSolidList"/>
    <dgm:cxn modelId="{3D605C3B-7BAE-4455-BC3A-367822D860DD}" type="presParOf" srcId="{2EA56EC5-FC24-40A7-A61B-96CC7B676AA3}" destId="{343E4A21-9629-4222-BE91-B9377615419D}" srcOrd="0" destOrd="0" presId="urn:microsoft.com/office/officeart/2018/2/layout/IconVerticalSolidList"/>
    <dgm:cxn modelId="{5AB8D0DD-35E4-4CF3-9B8B-81D04F00E9B2}" type="presParOf" srcId="{2EA56EC5-FC24-40A7-A61B-96CC7B676AA3}" destId="{97900E3A-D978-4C64-8867-625B945242FE}" srcOrd="1" destOrd="0" presId="urn:microsoft.com/office/officeart/2018/2/layout/IconVerticalSolidList"/>
    <dgm:cxn modelId="{A388E5C2-B580-4F84-A6DA-8002A6E60C8B}" type="presParOf" srcId="{2EA56EC5-FC24-40A7-A61B-96CC7B676AA3}" destId="{B76D65B2-670A-4693-80E9-66CF19DEB4E5}" srcOrd="2" destOrd="0" presId="urn:microsoft.com/office/officeart/2018/2/layout/IconVerticalSolidList"/>
    <dgm:cxn modelId="{FFB393F1-F2B3-4B5B-BF27-E0C5A8DB16FA}" type="presParOf" srcId="{2EA56EC5-FC24-40A7-A61B-96CC7B676AA3}" destId="{7A3FC922-A5BA-46A9-B099-61ABCE9F348A}" srcOrd="3" destOrd="0" presId="urn:microsoft.com/office/officeart/2018/2/layout/IconVerticalSolidList"/>
    <dgm:cxn modelId="{FA5557DF-1619-4D40-BB8D-C6BE53069543}" type="presParOf" srcId="{25CFD8E3-F99E-49F6-8C86-A9C811EBFBC6}" destId="{C3C297AE-CD48-405A-8D49-D5B42CA34312}" srcOrd="5" destOrd="0" presId="urn:microsoft.com/office/officeart/2018/2/layout/IconVerticalSolidList"/>
    <dgm:cxn modelId="{76335C5F-E9BE-4D60-8E43-968B95D03332}" type="presParOf" srcId="{25CFD8E3-F99E-49F6-8C86-A9C811EBFBC6}" destId="{E9A5C5E3-1A68-4603-8381-7F0C84D4CFB1}" srcOrd="6" destOrd="0" presId="urn:microsoft.com/office/officeart/2018/2/layout/IconVerticalSolidList"/>
    <dgm:cxn modelId="{18F26251-E2D2-47CF-828E-1EC241DF3872}" type="presParOf" srcId="{E9A5C5E3-1A68-4603-8381-7F0C84D4CFB1}" destId="{48E52ED0-789B-4772-8DBC-E15105CA7FB3}" srcOrd="0" destOrd="0" presId="urn:microsoft.com/office/officeart/2018/2/layout/IconVerticalSolidList"/>
    <dgm:cxn modelId="{4FA1F50B-BAC1-4B80-BE0F-2575592C8C88}" type="presParOf" srcId="{E9A5C5E3-1A68-4603-8381-7F0C84D4CFB1}" destId="{CCC4DA56-4D5D-4F53-9E7A-900802B73EC1}" srcOrd="1" destOrd="0" presId="urn:microsoft.com/office/officeart/2018/2/layout/IconVerticalSolidList"/>
    <dgm:cxn modelId="{F4F43B1C-8D08-4A8E-A4D1-CD84E348E19B}" type="presParOf" srcId="{E9A5C5E3-1A68-4603-8381-7F0C84D4CFB1}" destId="{DE890707-63B7-4DCD-90DB-470C5005192A}" srcOrd="2" destOrd="0" presId="urn:microsoft.com/office/officeart/2018/2/layout/IconVerticalSolidList"/>
    <dgm:cxn modelId="{7346BD27-DCC7-48ED-9D16-AF3A360AE51F}" type="presParOf" srcId="{E9A5C5E3-1A68-4603-8381-7F0C84D4CFB1}" destId="{9B1A130B-EA2A-4379-B41C-3E339E62C6A5}" srcOrd="3" destOrd="0" presId="urn:microsoft.com/office/officeart/2018/2/layout/IconVerticalSolidList"/>
    <dgm:cxn modelId="{0255B5A7-8F5A-407D-8F50-849881CA6518}" type="presParOf" srcId="{25CFD8E3-F99E-49F6-8C86-A9C811EBFBC6}" destId="{8794BB70-9377-45D9-A5DE-5D0425152C35}" srcOrd="7" destOrd="0" presId="urn:microsoft.com/office/officeart/2018/2/layout/IconVerticalSolidList"/>
    <dgm:cxn modelId="{88A5DF91-7C79-47E0-BEBF-D93CDF1FF370}" type="presParOf" srcId="{25CFD8E3-F99E-49F6-8C86-A9C811EBFBC6}" destId="{F2980EEA-5E47-4F23-BBEE-D27A425685FC}" srcOrd="8" destOrd="0" presId="urn:microsoft.com/office/officeart/2018/2/layout/IconVerticalSolidList"/>
    <dgm:cxn modelId="{1D73FF2B-F076-4ECA-9DBB-A038E291D342}" type="presParOf" srcId="{F2980EEA-5E47-4F23-BBEE-D27A425685FC}" destId="{B81192E8-0F3A-4231-A8F1-FB1351177402}" srcOrd="0" destOrd="0" presId="urn:microsoft.com/office/officeart/2018/2/layout/IconVerticalSolidList"/>
    <dgm:cxn modelId="{3AE1E2A1-5210-4DB7-9BD5-62BE71BCAF9F}" type="presParOf" srcId="{F2980EEA-5E47-4F23-BBEE-D27A425685FC}" destId="{9CC5A904-4E97-4485-A755-04609CD6C8E3}" srcOrd="1" destOrd="0" presId="urn:microsoft.com/office/officeart/2018/2/layout/IconVerticalSolidList"/>
    <dgm:cxn modelId="{BC26323B-FDF4-4C88-96E2-1EEEEB4CE3FE}" type="presParOf" srcId="{F2980EEA-5E47-4F23-BBEE-D27A425685FC}" destId="{716DB351-59CF-4265-9B27-6B33561DE120}" srcOrd="2" destOrd="0" presId="urn:microsoft.com/office/officeart/2018/2/layout/IconVerticalSolidList"/>
    <dgm:cxn modelId="{39A82B14-B518-4555-B9DA-A84ACC576957}" type="presParOf" srcId="{F2980EEA-5E47-4F23-BBEE-D27A425685FC}" destId="{BAA1A9C4-25C3-462D-A3FC-85EC2FC07931}" srcOrd="3" destOrd="0" presId="urn:microsoft.com/office/officeart/2018/2/layout/IconVerticalSolidList"/>
    <dgm:cxn modelId="{B1C91A87-EB7D-4140-B338-88E9901A571F}" type="presParOf" srcId="{25CFD8E3-F99E-49F6-8C86-A9C811EBFBC6}" destId="{E6355778-0D2D-4147-A7A7-BE072CC9AD4E}" srcOrd="9" destOrd="0" presId="urn:microsoft.com/office/officeart/2018/2/layout/IconVerticalSolidList"/>
    <dgm:cxn modelId="{D78B289C-73BB-43D8-9FA8-4F7D5944D180}" type="presParOf" srcId="{25CFD8E3-F99E-49F6-8C86-A9C811EBFBC6}" destId="{6EB32EC3-C389-44FB-A693-813D30A09DE1}" srcOrd="10" destOrd="0" presId="urn:microsoft.com/office/officeart/2018/2/layout/IconVerticalSolidList"/>
    <dgm:cxn modelId="{511C61A7-D0C8-403E-BF56-B2602379C7BF}" type="presParOf" srcId="{6EB32EC3-C389-44FB-A693-813D30A09DE1}" destId="{F7484435-E176-415C-B5F7-2EFE2FA5BE9A}" srcOrd="0" destOrd="0" presId="urn:microsoft.com/office/officeart/2018/2/layout/IconVerticalSolidList"/>
    <dgm:cxn modelId="{CCAD1D20-6D5E-4D3B-8F95-2399DF57C90D}" type="presParOf" srcId="{6EB32EC3-C389-44FB-A693-813D30A09DE1}" destId="{DC76F92B-10B1-4A57-B15E-00C28582019A}" srcOrd="1" destOrd="0" presId="urn:microsoft.com/office/officeart/2018/2/layout/IconVerticalSolidList"/>
    <dgm:cxn modelId="{011D1334-DD6A-434A-9F3C-765BF6CC5038}" type="presParOf" srcId="{6EB32EC3-C389-44FB-A693-813D30A09DE1}" destId="{C2656D60-3EC5-42EE-9C29-45C18C6B84BD}" srcOrd="2" destOrd="0" presId="urn:microsoft.com/office/officeart/2018/2/layout/IconVerticalSolidList"/>
    <dgm:cxn modelId="{4E59E09F-F7D3-44B1-810D-F163D30A3882}" type="presParOf" srcId="{6EB32EC3-C389-44FB-A693-813D30A09DE1}" destId="{C3624D0F-DA6D-47B8-881A-4DEDF6D23F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994550-CAAC-4607-AB14-13BA3E4A07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EAD8A38-6498-4A6C-B162-A7C94E33CE60}">
      <dgm:prSet phldrT="[Text]"/>
      <dgm:spPr/>
      <dgm:t>
        <a:bodyPr/>
        <a:lstStyle/>
        <a:p>
          <a:r>
            <a:rPr lang="cs-CZ" dirty="0"/>
            <a:t>SEK</a:t>
          </a:r>
        </a:p>
      </dgm:t>
    </dgm:pt>
    <dgm:pt modelId="{CE645256-5CEB-4675-B02E-8FDC1E5FEEB9}" type="parTrans" cxnId="{EDDC14ED-9256-4A5D-A26D-D8D3F80F6821}">
      <dgm:prSet/>
      <dgm:spPr/>
      <dgm:t>
        <a:bodyPr/>
        <a:lstStyle/>
        <a:p>
          <a:endParaRPr lang="cs-CZ"/>
        </a:p>
      </dgm:t>
    </dgm:pt>
    <dgm:pt modelId="{272B6BCC-BC61-452C-87BA-CE0D4062B904}" type="sibTrans" cxnId="{EDDC14ED-9256-4A5D-A26D-D8D3F80F6821}">
      <dgm:prSet/>
      <dgm:spPr/>
      <dgm:t>
        <a:bodyPr/>
        <a:lstStyle/>
        <a:p>
          <a:endParaRPr lang="cs-CZ"/>
        </a:p>
      </dgm:t>
    </dgm:pt>
    <dgm:pt modelId="{41780A4D-6772-427B-BFEE-F42B25706A69}">
      <dgm:prSet phldrT="[Text]"/>
      <dgm:spPr/>
      <dgm:t>
        <a:bodyPr/>
        <a:lstStyle/>
        <a:p>
          <a:r>
            <a:rPr lang="cs-CZ" dirty="0"/>
            <a:t>ÚEK</a:t>
          </a:r>
        </a:p>
      </dgm:t>
    </dgm:pt>
    <dgm:pt modelId="{477EF70A-9A05-40B4-BB86-72FBE8CA7690}" type="parTrans" cxnId="{AAD21E69-B4A9-47D8-98D4-79EFA561CF13}">
      <dgm:prSet/>
      <dgm:spPr/>
      <dgm:t>
        <a:bodyPr/>
        <a:lstStyle/>
        <a:p>
          <a:endParaRPr lang="cs-CZ"/>
        </a:p>
      </dgm:t>
    </dgm:pt>
    <dgm:pt modelId="{B408A8F9-ABFC-40FB-B79F-DAB1985659E9}" type="sibTrans" cxnId="{AAD21E69-B4A9-47D8-98D4-79EFA561CF13}">
      <dgm:prSet/>
      <dgm:spPr/>
      <dgm:t>
        <a:bodyPr/>
        <a:lstStyle/>
        <a:p>
          <a:endParaRPr lang="cs-CZ"/>
        </a:p>
      </dgm:t>
    </dgm:pt>
    <dgm:pt modelId="{27F8C59F-0687-46F6-B69B-F9B52471A3F5}">
      <dgm:prSet phldrT="[Text]"/>
      <dgm:spPr/>
      <dgm:t>
        <a:bodyPr/>
        <a:lstStyle/>
        <a:p>
          <a:r>
            <a:rPr lang="cs-CZ" dirty="0"/>
            <a:t>MEK</a:t>
          </a:r>
        </a:p>
      </dgm:t>
    </dgm:pt>
    <dgm:pt modelId="{A0F5A060-4423-477D-B754-61AC61AE46C9}" type="parTrans" cxnId="{DDB7C2F2-1A90-4589-92E4-37B8C5BA4090}">
      <dgm:prSet/>
      <dgm:spPr/>
      <dgm:t>
        <a:bodyPr/>
        <a:lstStyle/>
        <a:p>
          <a:endParaRPr lang="cs-CZ"/>
        </a:p>
      </dgm:t>
    </dgm:pt>
    <dgm:pt modelId="{9DEA8483-2182-4F25-8316-94031762074C}" type="sibTrans" cxnId="{DDB7C2F2-1A90-4589-92E4-37B8C5BA4090}">
      <dgm:prSet/>
      <dgm:spPr/>
      <dgm:t>
        <a:bodyPr/>
        <a:lstStyle/>
        <a:p>
          <a:endParaRPr lang="cs-CZ"/>
        </a:p>
      </dgm:t>
    </dgm:pt>
    <dgm:pt modelId="{D063FBD9-1F69-4A3D-A11B-6FCA4A9F3CD5}" type="pres">
      <dgm:prSet presAssocID="{8D994550-CAAC-4607-AB14-13BA3E4A0727}" presName="Name0" presStyleCnt="0">
        <dgm:presLayoutVars>
          <dgm:dir/>
          <dgm:resizeHandles val="exact"/>
        </dgm:presLayoutVars>
      </dgm:prSet>
      <dgm:spPr/>
    </dgm:pt>
    <dgm:pt modelId="{EAACFB03-37BF-4576-A3E3-BC8FFB7B9DE6}" type="pres">
      <dgm:prSet presAssocID="{1EAD8A38-6498-4A6C-B162-A7C94E33CE60}" presName="node" presStyleLbl="node1" presStyleIdx="0" presStyleCnt="3">
        <dgm:presLayoutVars>
          <dgm:bulletEnabled val="1"/>
        </dgm:presLayoutVars>
      </dgm:prSet>
      <dgm:spPr/>
    </dgm:pt>
    <dgm:pt modelId="{50CE8A21-6133-4B72-A168-56385796B618}" type="pres">
      <dgm:prSet presAssocID="{272B6BCC-BC61-452C-87BA-CE0D4062B904}" presName="sibTrans" presStyleLbl="sibTrans2D1" presStyleIdx="0" presStyleCnt="2"/>
      <dgm:spPr/>
    </dgm:pt>
    <dgm:pt modelId="{A85A2A8B-DA9A-42BD-BCB2-185052BA2C64}" type="pres">
      <dgm:prSet presAssocID="{272B6BCC-BC61-452C-87BA-CE0D4062B904}" presName="connectorText" presStyleLbl="sibTrans2D1" presStyleIdx="0" presStyleCnt="2"/>
      <dgm:spPr/>
    </dgm:pt>
    <dgm:pt modelId="{33A24FDF-6665-40B1-99D6-3DE55A78EADE}" type="pres">
      <dgm:prSet presAssocID="{41780A4D-6772-427B-BFEE-F42B25706A69}" presName="node" presStyleLbl="node1" presStyleIdx="1" presStyleCnt="3">
        <dgm:presLayoutVars>
          <dgm:bulletEnabled val="1"/>
        </dgm:presLayoutVars>
      </dgm:prSet>
      <dgm:spPr/>
    </dgm:pt>
    <dgm:pt modelId="{0491F75A-3D1A-46CF-9F49-1E0AD6CC14B1}" type="pres">
      <dgm:prSet presAssocID="{B408A8F9-ABFC-40FB-B79F-DAB1985659E9}" presName="sibTrans" presStyleLbl="sibTrans2D1" presStyleIdx="1" presStyleCnt="2" custFlipVert="1" custFlipHor="1" custScaleX="37725" custScaleY="21702" custLinFactX="200000" custLinFactNeighborX="298969" custLinFactNeighborY="-630"/>
      <dgm:spPr/>
    </dgm:pt>
    <dgm:pt modelId="{83C76438-894C-4DC1-9AE0-86141BEA0168}" type="pres">
      <dgm:prSet presAssocID="{B408A8F9-ABFC-40FB-B79F-DAB1985659E9}" presName="connectorText" presStyleLbl="sibTrans2D1" presStyleIdx="1" presStyleCnt="2"/>
      <dgm:spPr/>
    </dgm:pt>
    <dgm:pt modelId="{C0FD2000-59BF-4906-AACB-F77A270A8005}" type="pres">
      <dgm:prSet presAssocID="{27F8C59F-0687-46F6-B69B-F9B52471A3F5}" presName="node" presStyleLbl="node1" presStyleIdx="2" presStyleCnt="3">
        <dgm:presLayoutVars>
          <dgm:bulletEnabled val="1"/>
        </dgm:presLayoutVars>
      </dgm:prSet>
      <dgm:spPr/>
    </dgm:pt>
  </dgm:ptLst>
  <dgm:cxnLst>
    <dgm:cxn modelId="{4A3CE43B-7587-42B0-A683-C9B29CD5CB1B}" type="presOf" srcId="{B408A8F9-ABFC-40FB-B79F-DAB1985659E9}" destId="{0491F75A-3D1A-46CF-9F49-1E0AD6CC14B1}" srcOrd="0" destOrd="0" presId="urn:microsoft.com/office/officeart/2005/8/layout/process1"/>
    <dgm:cxn modelId="{94F95A3F-5739-45FF-964D-B44F571D2606}" type="presOf" srcId="{B408A8F9-ABFC-40FB-B79F-DAB1985659E9}" destId="{83C76438-894C-4DC1-9AE0-86141BEA0168}" srcOrd="1" destOrd="0" presId="urn:microsoft.com/office/officeart/2005/8/layout/process1"/>
    <dgm:cxn modelId="{D9725E63-1618-4FD8-9A08-B719BC8F15F4}" type="presOf" srcId="{41780A4D-6772-427B-BFEE-F42B25706A69}" destId="{33A24FDF-6665-40B1-99D6-3DE55A78EADE}" srcOrd="0" destOrd="0" presId="urn:microsoft.com/office/officeart/2005/8/layout/process1"/>
    <dgm:cxn modelId="{085F8144-50F1-490F-9C21-5C703B6C6E96}" type="presOf" srcId="{272B6BCC-BC61-452C-87BA-CE0D4062B904}" destId="{A85A2A8B-DA9A-42BD-BCB2-185052BA2C64}" srcOrd="1" destOrd="0" presId="urn:microsoft.com/office/officeart/2005/8/layout/process1"/>
    <dgm:cxn modelId="{AAD21E69-B4A9-47D8-98D4-79EFA561CF13}" srcId="{8D994550-CAAC-4607-AB14-13BA3E4A0727}" destId="{41780A4D-6772-427B-BFEE-F42B25706A69}" srcOrd="1" destOrd="0" parTransId="{477EF70A-9A05-40B4-BB86-72FBE8CA7690}" sibTransId="{B408A8F9-ABFC-40FB-B79F-DAB1985659E9}"/>
    <dgm:cxn modelId="{72462C82-E5E4-4C75-9824-BE299CD7CF40}" type="presOf" srcId="{8D994550-CAAC-4607-AB14-13BA3E4A0727}" destId="{D063FBD9-1F69-4A3D-A11B-6FCA4A9F3CD5}" srcOrd="0" destOrd="0" presId="urn:microsoft.com/office/officeart/2005/8/layout/process1"/>
    <dgm:cxn modelId="{CA7FA889-DA3D-4179-9D2B-C972E7DB0745}" type="presOf" srcId="{272B6BCC-BC61-452C-87BA-CE0D4062B904}" destId="{50CE8A21-6133-4B72-A168-56385796B618}" srcOrd="0" destOrd="0" presId="urn:microsoft.com/office/officeart/2005/8/layout/process1"/>
    <dgm:cxn modelId="{48636F9D-7036-4A5A-98B2-7CFC5775103B}" type="presOf" srcId="{1EAD8A38-6498-4A6C-B162-A7C94E33CE60}" destId="{EAACFB03-37BF-4576-A3E3-BC8FFB7B9DE6}" srcOrd="0" destOrd="0" presId="urn:microsoft.com/office/officeart/2005/8/layout/process1"/>
    <dgm:cxn modelId="{C160C0D5-06C8-479F-B5FA-D769EE8EBBAF}" type="presOf" srcId="{27F8C59F-0687-46F6-B69B-F9B52471A3F5}" destId="{C0FD2000-59BF-4906-AACB-F77A270A8005}" srcOrd="0" destOrd="0" presId="urn:microsoft.com/office/officeart/2005/8/layout/process1"/>
    <dgm:cxn modelId="{EDDC14ED-9256-4A5D-A26D-D8D3F80F6821}" srcId="{8D994550-CAAC-4607-AB14-13BA3E4A0727}" destId="{1EAD8A38-6498-4A6C-B162-A7C94E33CE60}" srcOrd="0" destOrd="0" parTransId="{CE645256-5CEB-4675-B02E-8FDC1E5FEEB9}" sibTransId="{272B6BCC-BC61-452C-87BA-CE0D4062B904}"/>
    <dgm:cxn modelId="{DDB7C2F2-1A90-4589-92E4-37B8C5BA4090}" srcId="{8D994550-CAAC-4607-AB14-13BA3E4A0727}" destId="{27F8C59F-0687-46F6-B69B-F9B52471A3F5}" srcOrd="2" destOrd="0" parTransId="{A0F5A060-4423-477D-B754-61AC61AE46C9}" sibTransId="{9DEA8483-2182-4F25-8316-94031762074C}"/>
    <dgm:cxn modelId="{8EB0E97F-887E-4C9E-B8DC-AAC829EB606A}" type="presParOf" srcId="{D063FBD9-1F69-4A3D-A11B-6FCA4A9F3CD5}" destId="{EAACFB03-37BF-4576-A3E3-BC8FFB7B9DE6}" srcOrd="0" destOrd="0" presId="urn:microsoft.com/office/officeart/2005/8/layout/process1"/>
    <dgm:cxn modelId="{B09257F8-E535-437D-8E94-7BDA7FF3B9FA}" type="presParOf" srcId="{D063FBD9-1F69-4A3D-A11B-6FCA4A9F3CD5}" destId="{50CE8A21-6133-4B72-A168-56385796B618}" srcOrd="1" destOrd="0" presId="urn:microsoft.com/office/officeart/2005/8/layout/process1"/>
    <dgm:cxn modelId="{92073F92-2ED9-4044-B7D7-CFAA35A9057B}" type="presParOf" srcId="{50CE8A21-6133-4B72-A168-56385796B618}" destId="{A85A2A8B-DA9A-42BD-BCB2-185052BA2C64}" srcOrd="0" destOrd="0" presId="urn:microsoft.com/office/officeart/2005/8/layout/process1"/>
    <dgm:cxn modelId="{5111300F-E110-4072-A270-B841392652F7}" type="presParOf" srcId="{D063FBD9-1F69-4A3D-A11B-6FCA4A9F3CD5}" destId="{33A24FDF-6665-40B1-99D6-3DE55A78EADE}" srcOrd="2" destOrd="0" presId="urn:microsoft.com/office/officeart/2005/8/layout/process1"/>
    <dgm:cxn modelId="{F7C7E245-63E5-46DC-A12E-8118C4FD3B88}" type="presParOf" srcId="{D063FBD9-1F69-4A3D-A11B-6FCA4A9F3CD5}" destId="{0491F75A-3D1A-46CF-9F49-1E0AD6CC14B1}" srcOrd="3" destOrd="0" presId="urn:microsoft.com/office/officeart/2005/8/layout/process1"/>
    <dgm:cxn modelId="{5DA31BA5-D351-4FAF-BD78-67E59966DFA1}" type="presParOf" srcId="{0491F75A-3D1A-46CF-9F49-1E0AD6CC14B1}" destId="{83C76438-894C-4DC1-9AE0-86141BEA0168}" srcOrd="0" destOrd="0" presId="urn:microsoft.com/office/officeart/2005/8/layout/process1"/>
    <dgm:cxn modelId="{3B80E5A5-86B9-4F44-A601-809B3ECBFDB0}" type="presParOf" srcId="{D063FBD9-1F69-4A3D-A11B-6FCA4A9F3CD5}" destId="{C0FD2000-59BF-4906-AACB-F77A270A80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FF2923-E035-442D-A35E-377850A56E4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48D7850-5414-482B-A389-7537B64982B8}">
      <dgm:prSet phldrT="[Text]"/>
      <dgm:spPr/>
      <dgm:t>
        <a:bodyPr/>
        <a:lstStyle/>
        <a:p>
          <a:r>
            <a:rPr lang="cs-CZ" b="1"/>
            <a:t>Vytvoření potřebných nástrojů</a:t>
          </a:r>
          <a:endParaRPr lang="cs-CZ" b="1" dirty="0"/>
        </a:p>
      </dgm:t>
    </dgm:pt>
    <dgm:pt modelId="{20C20DAC-F86F-4F72-8BCF-C92791375CF7}" type="parTrans" cxnId="{8BFC8E22-B1FE-4A02-B03E-25F1AD98BB7D}">
      <dgm:prSet/>
      <dgm:spPr/>
      <dgm:t>
        <a:bodyPr/>
        <a:lstStyle/>
        <a:p>
          <a:endParaRPr lang="cs-CZ"/>
        </a:p>
      </dgm:t>
    </dgm:pt>
    <dgm:pt modelId="{6AA9DF1E-EC26-42A8-B94A-209F4448FFF8}" type="sibTrans" cxnId="{8BFC8E22-B1FE-4A02-B03E-25F1AD98BB7D}">
      <dgm:prSet/>
      <dgm:spPr/>
      <dgm:t>
        <a:bodyPr/>
        <a:lstStyle/>
        <a:p>
          <a:endParaRPr lang="cs-CZ"/>
        </a:p>
      </dgm:t>
    </dgm:pt>
    <dgm:pt modelId="{58EED9B4-0F44-4554-9CEE-C6FC912000C8}">
      <dgm:prSet phldrT="[Text]"/>
      <dgm:spPr/>
      <dgm:t>
        <a:bodyPr/>
        <a:lstStyle/>
        <a:p>
          <a:r>
            <a:rPr lang="cs-CZ" b="1"/>
            <a:t>Odborné vedení ze strany EAZK</a:t>
          </a:r>
          <a:endParaRPr lang="cs-CZ" b="1" dirty="0"/>
        </a:p>
      </dgm:t>
    </dgm:pt>
    <dgm:pt modelId="{090B9902-2759-4B9E-8EE2-4D6811008A2C}" type="parTrans" cxnId="{2E5F393D-4BF7-4345-84E3-06C810FA6D2C}">
      <dgm:prSet/>
      <dgm:spPr/>
      <dgm:t>
        <a:bodyPr/>
        <a:lstStyle/>
        <a:p>
          <a:endParaRPr lang="cs-CZ"/>
        </a:p>
      </dgm:t>
    </dgm:pt>
    <dgm:pt modelId="{B21D6993-5C12-4F65-9F80-18FC3376AFAC}" type="sibTrans" cxnId="{2E5F393D-4BF7-4345-84E3-06C810FA6D2C}">
      <dgm:prSet/>
      <dgm:spPr/>
      <dgm:t>
        <a:bodyPr/>
        <a:lstStyle/>
        <a:p>
          <a:endParaRPr lang="cs-CZ"/>
        </a:p>
      </dgm:t>
    </dgm:pt>
    <dgm:pt modelId="{3E94B23C-5720-4D93-B54B-B7503489AF94}">
      <dgm:prSet phldrT="[Text]"/>
      <dgm:spPr/>
      <dgm:t>
        <a:bodyPr/>
        <a:lstStyle/>
        <a:p>
          <a:r>
            <a:rPr lang="cs-CZ" b="1" dirty="0"/>
            <a:t>Definování potřeb </a:t>
          </a:r>
        </a:p>
      </dgm:t>
    </dgm:pt>
    <dgm:pt modelId="{EC327D2B-4AB0-4B67-BBA8-D7A63072FF2E}" type="sibTrans" cxnId="{08BE6E5F-E424-42C1-A581-CD1FF57C0DC9}">
      <dgm:prSet/>
      <dgm:spPr/>
      <dgm:t>
        <a:bodyPr/>
        <a:lstStyle/>
        <a:p>
          <a:endParaRPr lang="cs-CZ"/>
        </a:p>
      </dgm:t>
    </dgm:pt>
    <dgm:pt modelId="{886902EA-100F-431F-A4BF-75D5CA360FEB}" type="parTrans" cxnId="{08BE6E5F-E424-42C1-A581-CD1FF57C0DC9}">
      <dgm:prSet/>
      <dgm:spPr/>
      <dgm:t>
        <a:bodyPr/>
        <a:lstStyle/>
        <a:p>
          <a:endParaRPr lang="cs-CZ"/>
        </a:p>
      </dgm:t>
    </dgm:pt>
    <dgm:pt modelId="{6E2A7110-1A44-4873-B7EA-B02FAD158AC0}" type="pres">
      <dgm:prSet presAssocID="{0EFF2923-E035-442D-A35E-377850A56E46}" presName="Name0" presStyleCnt="0">
        <dgm:presLayoutVars>
          <dgm:dir/>
          <dgm:resizeHandles val="exact"/>
        </dgm:presLayoutVars>
      </dgm:prSet>
      <dgm:spPr/>
    </dgm:pt>
    <dgm:pt modelId="{B0A989B9-B324-4215-846E-44ECA5B4FFC1}" type="pres">
      <dgm:prSet presAssocID="{3E94B23C-5720-4D93-B54B-B7503489AF94}" presName="node" presStyleLbl="node1" presStyleIdx="0" presStyleCnt="3">
        <dgm:presLayoutVars>
          <dgm:bulletEnabled val="1"/>
        </dgm:presLayoutVars>
      </dgm:prSet>
      <dgm:spPr/>
    </dgm:pt>
    <dgm:pt modelId="{05024681-EBE1-435C-A33F-E5E20958AD9B}" type="pres">
      <dgm:prSet presAssocID="{EC327D2B-4AB0-4B67-BBA8-D7A63072FF2E}" presName="sibTrans" presStyleLbl="sibTrans2D1" presStyleIdx="0" presStyleCnt="2"/>
      <dgm:spPr/>
    </dgm:pt>
    <dgm:pt modelId="{DC510B14-1099-4C30-ADA5-43A421AB9F6E}" type="pres">
      <dgm:prSet presAssocID="{EC327D2B-4AB0-4B67-BBA8-D7A63072FF2E}" presName="connectorText" presStyleLbl="sibTrans2D1" presStyleIdx="0" presStyleCnt="2"/>
      <dgm:spPr/>
    </dgm:pt>
    <dgm:pt modelId="{EF967BF0-405F-4B2E-A691-9F03CB267F02}" type="pres">
      <dgm:prSet presAssocID="{748D7850-5414-482B-A389-7537B64982B8}" presName="node" presStyleLbl="node1" presStyleIdx="1" presStyleCnt="3">
        <dgm:presLayoutVars>
          <dgm:bulletEnabled val="1"/>
        </dgm:presLayoutVars>
      </dgm:prSet>
      <dgm:spPr/>
    </dgm:pt>
    <dgm:pt modelId="{253533B4-52F8-405B-8528-677BE06463AF}" type="pres">
      <dgm:prSet presAssocID="{6AA9DF1E-EC26-42A8-B94A-209F4448FFF8}" presName="sibTrans" presStyleLbl="sibTrans2D1" presStyleIdx="1" presStyleCnt="2"/>
      <dgm:spPr/>
    </dgm:pt>
    <dgm:pt modelId="{DBD16EE8-3975-4BAF-A50B-838B88D8D60E}" type="pres">
      <dgm:prSet presAssocID="{6AA9DF1E-EC26-42A8-B94A-209F4448FFF8}" presName="connectorText" presStyleLbl="sibTrans2D1" presStyleIdx="1" presStyleCnt="2"/>
      <dgm:spPr/>
    </dgm:pt>
    <dgm:pt modelId="{18701530-8286-465D-8A30-88306259EB6A}" type="pres">
      <dgm:prSet presAssocID="{58EED9B4-0F44-4554-9CEE-C6FC912000C8}" presName="node" presStyleLbl="node1" presStyleIdx="2" presStyleCnt="3">
        <dgm:presLayoutVars>
          <dgm:bulletEnabled val="1"/>
        </dgm:presLayoutVars>
      </dgm:prSet>
      <dgm:spPr/>
    </dgm:pt>
  </dgm:ptLst>
  <dgm:cxnLst>
    <dgm:cxn modelId="{D8E5BE1F-6E9E-4A53-858D-725E60B463B0}" type="presOf" srcId="{EC327D2B-4AB0-4B67-BBA8-D7A63072FF2E}" destId="{DC510B14-1099-4C30-ADA5-43A421AB9F6E}" srcOrd="1" destOrd="0" presId="urn:microsoft.com/office/officeart/2005/8/layout/process1"/>
    <dgm:cxn modelId="{8BFC8E22-B1FE-4A02-B03E-25F1AD98BB7D}" srcId="{0EFF2923-E035-442D-A35E-377850A56E46}" destId="{748D7850-5414-482B-A389-7537B64982B8}" srcOrd="1" destOrd="0" parTransId="{20C20DAC-F86F-4F72-8BCF-C92791375CF7}" sibTransId="{6AA9DF1E-EC26-42A8-B94A-209F4448FFF8}"/>
    <dgm:cxn modelId="{2E5F393D-4BF7-4345-84E3-06C810FA6D2C}" srcId="{0EFF2923-E035-442D-A35E-377850A56E46}" destId="{58EED9B4-0F44-4554-9CEE-C6FC912000C8}" srcOrd="2" destOrd="0" parTransId="{090B9902-2759-4B9E-8EE2-4D6811008A2C}" sibTransId="{B21D6993-5C12-4F65-9F80-18FC3376AFAC}"/>
    <dgm:cxn modelId="{08BE6E5F-E424-42C1-A581-CD1FF57C0DC9}" srcId="{0EFF2923-E035-442D-A35E-377850A56E46}" destId="{3E94B23C-5720-4D93-B54B-B7503489AF94}" srcOrd="0" destOrd="0" parTransId="{886902EA-100F-431F-A4BF-75D5CA360FEB}" sibTransId="{EC327D2B-4AB0-4B67-BBA8-D7A63072FF2E}"/>
    <dgm:cxn modelId="{3C9B874B-FAD2-4009-A663-554EB3509875}" type="presOf" srcId="{748D7850-5414-482B-A389-7537B64982B8}" destId="{EF967BF0-405F-4B2E-A691-9F03CB267F02}" srcOrd="0" destOrd="0" presId="urn:microsoft.com/office/officeart/2005/8/layout/process1"/>
    <dgm:cxn modelId="{C5F8E376-54E1-4615-A109-26185DD53861}" type="presOf" srcId="{58EED9B4-0F44-4554-9CEE-C6FC912000C8}" destId="{18701530-8286-465D-8A30-88306259EB6A}" srcOrd="0" destOrd="0" presId="urn:microsoft.com/office/officeart/2005/8/layout/process1"/>
    <dgm:cxn modelId="{DB16C27C-F6AB-4C20-9ED7-5D00D9FD3044}" type="presOf" srcId="{EC327D2B-4AB0-4B67-BBA8-D7A63072FF2E}" destId="{05024681-EBE1-435C-A33F-E5E20958AD9B}" srcOrd="0" destOrd="0" presId="urn:microsoft.com/office/officeart/2005/8/layout/process1"/>
    <dgm:cxn modelId="{4B7B6E94-58CC-46FF-9210-C04160F0BD57}" type="presOf" srcId="{6AA9DF1E-EC26-42A8-B94A-209F4448FFF8}" destId="{253533B4-52F8-405B-8528-677BE06463AF}" srcOrd="0" destOrd="0" presId="urn:microsoft.com/office/officeart/2005/8/layout/process1"/>
    <dgm:cxn modelId="{890D3EAF-AF46-48CC-8A4C-94A02B1705CD}" type="presOf" srcId="{6AA9DF1E-EC26-42A8-B94A-209F4448FFF8}" destId="{DBD16EE8-3975-4BAF-A50B-838B88D8D60E}" srcOrd="1" destOrd="0" presId="urn:microsoft.com/office/officeart/2005/8/layout/process1"/>
    <dgm:cxn modelId="{DA8C68C5-B883-450A-B68C-3EE524502BD7}" type="presOf" srcId="{3E94B23C-5720-4D93-B54B-B7503489AF94}" destId="{B0A989B9-B324-4215-846E-44ECA5B4FFC1}" srcOrd="0" destOrd="0" presId="urn:microsoft.com/office/officeart/2005/8/layout/process1"/>
    <dgm:cxn modelId="{FED4A8D8-8CB7-461A-A952-3D4635BC8BC3}" type="presOf" srcId="{0EFF2923-E035-442D-A35E-377850A56E46}" destId="{6E2A7110-1A44-4873-B7EA-B02FAD158AC0}" srcOrd="0" destOrd="0" presId="urn:microsoft.com/office/officeart/2005/8/layout/process1"/>
    <dgm:cxn modelId="{B7685EFF-7F24-43FF-A044-F53770C330AE}" type="presParOf" srcId="{6E2A7110-1A44-4873-B7EA-B02FAD158AC0}" destId="{B0A989B9-B324-4215-846E-44ECA5B4FFC1}" srcOrd="0" destOrd="0" presId="urn:microsoft.com/office/officeart/2005/8/layout/process1"/>
    <dgm:cxn modelId="{F99FD3C3-1E7D-49BC-B2FE-8A70BAFBAF02}" type="presParOf" srcId="{6E2A7110-1A44-4873-B7EA-B02FAD158AC0}" destId="{05024681-EBE1-435C-A33F-E5E20958AD9B}" srcOrd="1" destOrd="0" presId="urn:microsoft.com/office/officeart/2005/8/layout/process1"/>
    <dgm:cxn modelId="{91243670-14F6-4DCC-B64A-9CA0BDC4ABA0}" type="presParOf" srcId="{05024681-EBE1-435C-A33F-E5E20958AD9B}" destId="{DC510B14-1099-4C30-ADA5-43A421AB9F6E}" srcOrd="0" destOrd="0" presId="urn:microsoft.com/office/officeart/2005/8/layout/process1"/>
    <dgm:cxn modelId="{ABBD5211-460E-407B-9FFE-EBD5AC7C7767}" type="presParOf" srcId="{6E2A7110-1A44-4873-B7EA-B02FAD158AC0}" destId="{EF967BF0-405F-4B2E-A691-9F03CB267F02}" srcOrd="2" destOrd="0" presId="urn:microsoft.com/office/officeart/2005/8/layout/process1"/>
    <dgm:cxn modelId="{4D73099F-BA59-4151-8046-9CA6F0325C76}" type="presParOf" srcId="{6E2A7110-1A44-4873-B7EA-B02FAD158AC0}" destId="{253533B4-52F8-405B-8528-677BE06463AF}" srcOrd="3" destOrd="0" presId="urn:microsoft.com/office/officeart/2005/8/layout/process1"/>
    <dgm:cxn modelId="{D934FE03-44A1-46FB-BE1A-23FAF6B86B1D}" type="presParOf" srcId="{253533B4-52F8-405B-8528-677BE06463AF}" destId="{DBD16EE8-3975-4BAF-A50B-838B88D8D60E}" srcOrd="0" destOrd="0" presId="urn:microsoft.com/office/officeart/2005/8/layout/process1"/>
    <dgm:cxn modelId="{87DA5495-CB48-4FA6-B7DB-271B4F864508}" type="presParOf" srcId="{6E2A7110-1A44-4873-B7EA-B02FAD158AC0}" destId="{18701530-8286-465D-8A30-88306259EB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4242-65C8-4545-B47D-ECA682D03BC7}">
      <dsp:nvSpPr>
        <dsp:cNvPr id="0" name=""/>
        <dsp:cNvSpPr/>
      </dsp:nvSpPr>
      <dsp:spPr>
        <a:xfrm>
          <a:off x="0" y="31132"/>
          <a:ext cx="10825655" cy="737099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rgbClr val="FFFF00"/>
              </a:solidFill>
            </a:rPr>
            <a:t>ČINNOSTI EAZK JSOU DLE STATUTU SPOLEČNOSTI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35982" y="67114"/>
        <a:ext cx="10753691" cy="665135"/>
      </dsp:txXfrm>
    </dsp:sp>
    <dsp:sp modelId="{6C458398-47B7-4C36-971D-0679980A0295}">
      <dsp:nvSpPr>
        <dsp:cNvPr id="0" name=""/>
        <dsp:cNvSpPr/>
      </dsp:nvSpPr>
      <dsp:spPr>
        <a:xfrm>
          <a:off x="0" y="854632"/>
          <a:ext cx="10825655" cy="737099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rgbClr val="FFFF00"/>
              </a:solidFill>
            </a:rPr>
            <a:t>NEZÁVISLÉ, BEZPLATNÉ, VEŘEJNĚ PROSPĚŠNÉ</a:t>
          </a:r>
          <a:endParaRPr lang="en-US" sz="3000" kern="1200" dirty="0">
            <a:solidFill>
              <a:srgbClr val="FFFF00"/>
            </a:solidFill>
          </a:endParaRPr>
        </a:p>
      </dsp:txBody>
      <dsp:txXfrm>
        <a:off x="35982" y="890614"/>
        <a:ext cx="10753691" cy="665135"/>
      </dsp:txXfrm>
    </dsp:sp>
    <dsp:sp modelId="{76534733-1E62-4EF3-92B2-00A161CAE116}">
      <dsp:nvSpPr>
        <dsp:cNvPr id="0" name=""/>
        <dsp:cNvSpPr/>
      </dsp:nvSpPr>
      <dsp:spPr>
        <a:xfrm>
          <a:off x="0" y="1591732"/>
          <a:ext cx="10825655" cy="385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1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arenR"/>
          </a:pPr>
          <a:r>
            <a:rPr lang="cs-CZ" sz="2300" b="1" kern="1200" dirty="0"/>
            <a:t>KONZULTAČNÍ ČINNOST A ENERGETICKÉ PORADENSTVÍ VEDOUCÍ KE ZVÝŠENÍ ENERGETICKÉ EFEKTIVNOSTI A SOBĚSTAČNOSTI, PROPAGACI A PUBLIKACI PŘÍKLADŮ DOBRÉ PRAXE,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arenR"/>
          </a:pPr>
          <a:r>
            <a:rPr lang="cs-CZ" sz="2300" b="1" kern="1200" dirty="0"/>
            <a:t>ANALYTICKÉ A KONCEPČNÍ PRÁCE,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arenR"/>
          </a:pPr>
          <a:r>
            <a:rPr lang="cs-CZ" sz="2300" b="1" kern="1200" dirty="0"/>
            <a:t>INICIOVÁNÍ A PŘÍPRAVA PROJEKTŮ V OBLASTI ENERGETIKY, EKOLOGICKÉHO VZDĚLÁVÁNÍ, VĚDY A VÝZKUMU, PODPORA VZNIKU ENERGETICKÉHO MANAGEMENTU KRAJE, MĚST A OBCÍ,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arenR"/>
          </a:pPr>
          <a:r>
            <a:rPr lang="cs-CZ" sz="2300" b="1" kern="1200" dirty="0"/>
            <a:t>MEZINÁRODNÍ SPOLUPRÁCI NA PŘÍPRAVĚ A PROPAGACI ENERGETICKÉHO PORADENSTVÍ A PROJEKTŮ</a:t>
          </a:r>
          <a:r>
            <a:rPr lang="cs-CZ" sz="2300" kern="1200" dirty="0"/>
            <a:t>.</a:t>
          </a:r>
          <a:br>
            <a:rPr lang="cs-CZ" sz="2300" kern="1200" dirty="0"/>
          </a:br>
          <a:br>
            <a:rPr lang="cs-CZ" sz="2300" kern="1200" dirty="0"/>
          </a:br>
          <a:endParaRPr lang="en-US" sz="2300" kern="1200" dirty="0"/>
        </a:p>
      </dsp:txBody>
      <dsp:txXfrm>
        <a:off x="0" y="1591732"/>
        <a:ext cx="10825655" cy="385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4242-65C8-4545-B47D-ECA682D03BC7}">
      <dsp:nvSpPr>
        <dsp:cNvPr id="0" name=""/>
        <dsp:cNvSpPr/>
      </dsp:nvSpPr>
      <dsp:spPr>
        <a:xfrm>
          <a:off x="0" y="8072"/>
          <a:ext cx="11508828" cy="884520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FFFF00"/>
              </a:solidFill>
            </a:rPr>
            <a:t>ANALYTICKÉ A KONCEPČNÍ PRÁCE</a:t>
          </a:r>
          <a:endParaRPr lang="en-US" sz="3600" kern="1200" dirty="0">
            <a:solidFill>
              <a:srgbClr val="FFFF00"/>
            </a:solidFill>
          </a:endParaRPr>
        </a:p>
      </dsp:txBody>
      <dsp:txXfrm>
        <a:off x="43179" y="51251"/>
        <a:ext cx="11422470" cy="798162"/>
      </dsp:txXfrm>
    </dsp:sp>
    <dsp:sp modelId="{6C458398-47B7-4C36-971D-0679980A0295}">
      <dsp:nvSpPr>
        <dsp:cNvPr id="0" name=""/>
        <dsp:cNvSpPr/>
      </dsp:nvSpPr>
      <dsp:spPr>
        <a:xfrm>
          <a:off x="0" y="996272"/>
          <a:ext cx="11508828" cy="884520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rgbClr val="FFFF00"/>
              </a:solidFill>
            </a:rPr>
            <a:t>ÚZEMNÍ ENERGETICKÁ KONCEPCE ZLÍNSKÉHO KRAJE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43179" y="1039451"/>
        <a:ext cx="11422470" cy="798162"/>
      </dsp:txXfrm>
    </dsp:sp>
    <dsp:sp modelId="{76534733-1E62-4EF3-92B2-00A161CAE116}">
      <dsp:nvSpPr>
        <dsp:cNvPr id="0" name=""/>
        <dsp:cNvSpPr/>
      </dsp:nvSpPr>
      <dsp:spPr>
        <a:xfrm>
          <a:off x="0" y="1880792"/>
          <a:ext cx="11508828" cy="3502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0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1" kern="1200" dirty="0"/>
            <a:t>KONZULTACE PROJEKTŮ A VYDÁVÁNÍ PODKLADOVÝCH STANOVISEK,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1" kern="1200" dirty="0"/>
            <a:t>ZPRACOVÁVÁNÍ ZPRÁV O UPLATŇOVÁNÍ ÚEK,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1" kern="1200" dirty="0"/>
            <a:t>SPOLUPRÁCE S JEDNOTLIVÝMI ODBORY KRAJE, OBCEMI, PODNIKATELI, HOSPODÁŘSKOU KOMOROU, ASOCIACEMI, DOTČENÝMI MINISTERSTVY A SFŽP, ČVUT, VUT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1" kern="1200" dirty="0"/>
            <a:t>AKTIVITY ZA ÚČELEM PROSAZOVÁNÍ ÚPRAV DOTAČNÍCH PROGRAMŮ A OSVĚTA VČETNĚ HLEDÁNÍ NOVÝCH TECHNOLOGIÍ</a:t>
          </a:r>
          <a:endParaRPr lang="en-US" sz="2800" b="1" kern="1200" dirty="0"/>
        </a:p>
      </dsp:txBody>
      <dsp:txXfrm>
        <a:off x="0" y="1880792"/>
        <a:ext cx="11508828" cy="3502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E3FDF-B56F-49FB-A303-FC5A7145E64A}">
      <dsp:nvSpPr>
        <dsp:cNvPr id="0" name=""/>
        <dsp:cNvSpPr/>
      </dsp:nvSpPr>
      <dsp:spPr>
        <a:xfrm>
          <a:off x="1283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Legislativa</a:t>
          </a:r>
        </a:p>
      </dsp:txBody>
      <dsp:txXfrm>
        <a:off x="1283" y="558279"/>
        <a:ext cx="1617389" cy="970433"/>
      </dsp:txXfrm>
    </dsp:sp>
    <dsp:sp modelId="{6569776C-E001-45AF-9865-A2803831ED8E}">
      <dsp:nvSpPr>
        <dsp:cNvPr id="0" name=""/>
        <dsp:cNvSpPr/>
      </dsp:nvSpPr>
      <dsp:spPr>
        <a:xfrm>
          <a:off x="1780412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429574"/>
                <a:satOff val="-1233"/>
                <a:lumOff val="-19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"/>
                <a:satOff val="-1233"/>
                <a:lumOff val="-19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"/>
                <a:satOff val="-1233"/>
                <a:lumOff val="-19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SECAP</a:t>
          </a:r>
        </a:p>
      </dsp:txBody>
      <dsp:txXfrm>
        <a:off x="1780412" y="558279"/>
        <a:ext cx="1617389" cy="970433"/>
      </dsp:txXfrm>
    </dsp:sp>
    <dsp:sp modelId="{FCBE4E3C-10E4-4CF0-8DFC-E07157B9A20C}">
      <dsp:nvSpPr>
        <dsp:cNvPr id="0" name=""/>
        <dsp:cNvSpPr/>
      </dsp:nvSpPr>
      <dsp:spPr>
        <a:xfrm>
          <a:off x="3559540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859149"/>
                <a:satOff val="-2466"/>
                <a:lumOff val="-39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9149"/>
                <a:satOff val="-2466"/>
                <a:lumOff val="-39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9149"/>
                <a:satOff val="-2466"/>
                <a:lumOff val="-39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En. Management</a:t>
          </a:r>
        </a:p>
      </dsp:txBody>
      <dsp:txXfrm>
        <a:off x="3559540" y="558279"/>
        <a:ext cx="1617389" cy="970433"/>
      </dsp:txXfrm>
    </dsp:sp>
    <dsp:sp modelId="{CCD29390-8344-4079-9E88-66FF36000FAA}">
      <dsp:nvSpPr>
        <dsp:cNvPr id="0" name=""/>
        <dsp:cNvSpPr/>
      </dsp:nvSpPr>
      <dsp:spPr>
        <a:xfrm>
          <a:off x="5338669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Koordinační role</a:t>
          </a:r>
        </a:p>
      </dsp:txBody>
      <dsp:txXfrm>
        <a:off x="5338669" y="558279"/>
        <a:ext cx="1617389" cy="970433"/>
      </dsp:txXfrm>
    </dsp:sp>
    <dsp:sp modelId="{020D2671-244A-41D9-A584-996E7A1E7FD8}">
      <dsp:nvSpPr>
        <dsp:cNvPr id="0" name=""/>
        <dsp:cNvSpPr/>
      </dsp:nvSpPr>
      <dsp:spPr>
        <a:xfrm>
          <a:off x="7117798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1718297"/>
                <a:satOff val="-4931"/>
                <a:lumOff val="-7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18297"/>
                <a:satOff val="-4931"/>
                <a:lumOff val="-7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18297"/>
                <a:satOff val="-4931"/>
                <a:lumOff val="-7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Energie a jejich využití</a:t>
          </a:r>
        </a:p>
      </dsp:txBody>
      <dsp:txXfrm>
        <a:off x="7117798" y="558279"/>
        <a:ext cx="1617389" cy="970433"/>
      </dsp:txXfrm>
    </dsp:sp>
    <dsp:sp modelId="{DC7E4B78-4D81-4D92-B4BE-1147F76B181C}">
      <dsp:nvSpPr>
        <dsp:cNvPr id="0" name=""/>
        <dsp:cNvSpPr/>
      </dsp:nvSpPr>
      <dsp:spPr>
        <a:xfrm>
          <a:off x="8896926" y="558279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Budovy</a:t>
          </a:r>
        </a:p>
      </dsp:txBody>
      <dsp:txXfrm>
        <a:off x="8896926" y="558279"/>
        <a:ext cx="1617389" cy="970433"/>
      </dsp:txXfrm>
    </dsp:sp>
    <dsp:sp modelId="{5492FFAD-F8DF-4DE1-9C34-17621D514BFC}">
      <dsp:nvSpPr>
        <dsp:cNvPr id="0" name=""/>
        <dsp:cNvSpPr/>
      </dsp:nvSpPr>
      <dsp:spPr>
        <a:xfrm>
          <a:off x="1283" y="1690452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Adaptační opatření na změnu klimatu</a:t>
          </a:r>
        </a:p>
      </dsp:txBody>
      <dsp:txXfrm>
        <a:off x="1283" y="1690452"/>
        <a:ext cx="1617389" cy="970433"/>
      </dsp:txXfrm>
    </dsp:sp>
    <dsp:sp modelId="{91939229-807E-429C-A597-927CA3A17EE1}">
      <dsp:nvSpPr>
        <dsp:cNvPr id="0" name=""/>
        <dsp:cNvSpPr/>
      </dsp:nvSpPr>
      <dsp:spPr>
        <a:xfrm>
          <a:off x="1780412" y="1690452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3007020"/>
                <a:satOff val="-8630"/>
                <a:lumOff val="-13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007020"/>
                <a:satOff val="-8630"/>
                <a:lumOff val="-13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007020"/>
                <a:satOff val="-8630"/>
                <a:lumOff val="-13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Zajištění smluv na energie</a:t>
          </a:r>
        </a:p>
      </dsp:txBody>
      <dsp:txXfrm>
        <a:off x="1780412" y="1690452"/>
        <a:ext cx="1617389" cy="970433"/>
      </dsp:txXfrm>
    </dsp:sp>
    <dsp:sp modelId="{90B7DBF5-DCDA-4D72-8E39-23FC0154550A}">
      <dsp:nvSpPr>
        <dsp:cNvPr id="0" name=""/>
        <dsp:cNvSpPr/>
      </dsp:nvSpPr>
      <dsp:spPr>
        <a:xfrm>
          <a:off x="3559540" y="1690452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3436594"/>
                <a:satOff val="-9863"/>
                <a:lumOff val="-15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436594"/>
                <a:satOff val="-9863"/>
                <a:lumOff val="-15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436594"/>
                <a:satOff val="-9863"/>
                <a:lumOff val="-15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OZE, sdílení energie</a:t>
          </a:r>
        </a:p>
      </dsp:txBody>
      <dsp:txXfrm>
        <a:off x="3559540" y="1690452"/>
        <a:ext cx="1617389" cy="970433"/>
      </dsp:txXfrm>
    </dsp:sp>
    <dsp:sp modelId="{74E88E4A-FE9F-4204-974E-AFB353FF2DF6}">
      <dsp:nvSpPr>
        <dsp:cNvPr id="0" name=""/>
        <dsp:cNvSpPr/>
      </dsp:nvSpPr>
      <dsp:spPr>
        <a:xfrm>
          <a:off x="5350007" y="1691325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Zdroje financování/dotace</a:t>
          </a:r>
        </a:p>
      </dsp:txBody>
      <dsp:txXfrm>
        <a:off x="5350007" y="1691325"/>
        <a:ext cx="1617389" cy="970433"/>
      </dsp:txXfrm>
    </dsp:sp>
    <dsp:sp modelId="{C35E5D8E-5BC7-4230-AE73-971D0E5B4CE0}">
      <dsp:nvSpPr>
        <dsp:cNvPr id="0" name=""/>
        <dsp:cNvSpPr/>
      </dsp:nvSpPr>
      <dsp:spPr>
        <a:xfrm>
          <a:off x="7117798" y="1690452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Praktické dovednosti</a:t>
          </a:r>
        </a:p>
      </dsp:txBody>
      <dsp:txXfrm>
        <a:off x="7117798" y="1690452"/>
        <a:ext cx="1617389" cy="970433"/>
      </dsp:txXfrm>
    </dsp:sp>
    <dsp:sp modelId="{6345A8F2-5365-4385-BE6B-841C901A6784}">
      <dsp:nvSpPr>
        <dsp:cNvPr id="0" name=""/>
        <dsp:cNvSpPr/>
      </dsp:nvSpPr>
      <dsp:spPr>
        <a:xfrm>
          <a:off x="8896926" y="1690452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4725317"/>
                <a:satOff val="-13562"/>
                <a:lumOff val="-217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317"/>
                <a:satOff val="-13562"/>
                <a:lumOff val="-217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317"/>
                <a:satOff val="-13562"/>
                <a:lumOff val="-217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Odborné exkurze</a:t>
          </a:r>
        </a:p>
      </dsp:txBody>
      <dsp:txXfrm>
        <a:off x="8896926" y="1690452"/>
        <a:ext cx="1617389" cy="970433"/>
      </dsp:txXfrm>
    </dsp:sp>
    <dsp:sp modelId="{FE516E67-3D24-4428-B9E3-22C03CFF2EE6}">
      <dsp:nvSpPr>
        <dsp:cNvPr id="0" name=""/>
        <dsp:cNvSpPr/>
      </dsp:nvSpPr>
      <dsp:spPr>
        <a:xfrm>
          <a:off x="1780412" y="2822624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Komunikační dovednosti</a:t>
          </a:r>
        </a:p>
      </dsp:txBody>
      <dsp:txXfrm>
        <a:off x="1780412" y="2822624"/>
        <a:ext cx="1617389" cy="970433"/>
      </dsp:txXfrm>
    </dsp:sp>
    <dsp:sp modelId="{66CE3F4B-5BDE-4F9D-B878-55498D64D4F4}">
      <dsp:nvSpPr>
        <dsp:cNvPr id="0" name=""/>
        <dsp:cNvSpPr/>
      </dsp:nvSpPr>
      <dsp:spPr>
        <a:xfrm>
          <a:off x="3559540" y="2822624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5584465"/>
                <a:satOff val="-16027"/>
                <a:lumOff val="-25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84465"/>
                <a:satOff val="-16027"/>
                <a:lumOff val="-25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84465"/>
                <a:satOff val="-16027"/>
                <a:lumOff val="-25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Time management</a:t>
          </a:r>
        </a:p>
      </dsp:txBody>
      <dsp:txXfrm>
        <a:off x="3559540" y="2822624"/>
        <a:ext cx="1617389" cy="970433"/>
      </dsp:txXfrm>
    </dsp:sp>
    <dsp:sp modelId="{1D7A66D4-9B61-44A3-8F4B-4195493FDE0E}">
      <dsp:nvSpPr>
        <dsp:cNvPr id="0" name=""/>
        <dsp:cNvSpPr/>
      </dsp:nvSpPr>
      <dsp:spPr>
        <a:xfrm>
          <a:off x="5338669" y="2822624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6014040"/>
                <a:satOff val="-17260"/>
                <a:lumOff val="-276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14040"/>
                <a:satOff val="-17260"/>
                <a:lumOff val="-276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14040"/>
                <a:satOff val="-17260"/>
                <a:lumOff val="-276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Zapojování veřejnosti</a:t>
          </a:r>
        </a:p>
      </dsp:txBody>
      <dsp:txXfrm>
        <a:off x="5338669" y="2822624"/>
        <a:ext cx="1617389" cy="970433"/>
      </dsp:txXfrm>
    </dsp:sp>
    <dsp:sp modelId="{B4DCF865-4D78-4FE2-9DA3-245E9EC9EE6E}">
      <dsp:nvSpPr>
        <dsp:cNvPr id="0" name=""/>
        <dsp:cNvSpPr/>
      </dsp:nvSpPr>
      <dsp:spPr>
        <a:xfrm>
          <a:off x="7117798" y="2822624"/>
          <a:ext cx="1617389" cy="97043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Projektový a dotační management</a:t>
          </a:r>
        </a:p>
      </dsp:txBody>
      <dsp:txXfrm>
        <a:off x="7117798" y="2822624"/>
        <a:ext cx="1617389" cy="970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2EB9C-097D-408E-AAC3-08506ED453B3}">
      <dsp:nvSpPr>
        <dsp:cNvPr id="0" name=""/>
        <dsp:cNvSpPr/>
      </dsp:nvSpPr>
      <dsp:spPr>
        <a:xfrm>
          <a:off x="2971785" y="0"/>
          <a:ext cx="2184429" cy="1422411"/>
        </a:xfrm>
        <a:prstGeom prst="trapezoid">
          <a:avLst>
            <a:gd name="adj" fmla="val 7678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noProof="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/>
            <a:t>Sdílení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/>
            <a:t>elektřiny</a:t>
          </a:r>
        </a:p>
      </dsp:txBody>
      <dsp:txXfrm>
        <a:off x="2971785" y="0"/>
        <a:ext cx="2184429" cy="1422411"/>
      </dsp:txXfrm>
    </dsp:sp>
    <dsp:sp modelId="{AC24DFD1-34EC-42A9-B168-6EAF76035FB1}">
      <dsp:nvSpPr>
        <dsp:cNvPr id="0" name=""/>
        <dsp:cNvSpPr/>
      </dsp:nvSpPr>
      <dsp:spPr>
        <a:xfrm>
          <a:off x="2184429" y="1422411"/>
          <a:ext cx="3759141" cy="1025388"/>
        </a:xfrm>
        <a:prstGeom prst="trapezoid">
          <a:avLst>
            <a:gd name="adj" fmla="val 76786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Dotační možnosti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 ( budovy a zdroje)</a:t>
          </a:r>
        </a:p>
      </dsp:txBody>
      <dsp:txXfrm>
        <a:off x="2842279" y="1422411"/>
        <a:ext cx="2443441" cy="1025388"/>
      </dsp:txXfrm>
    </dsp:sp>
    <dsp:sp modelId="{8A46F5F7-498C-4CA6-94B2-43D68ED97A95}">
      <dsp:nvSpPr>
        <dsp:cNvPr id="0" name=""/>
        <dsp:cNvSpPr/>
      </dsp:nvSpPr>
      <dsp:spPr>
        <a:xfrm>
          <a:off x="1092214" y="2447799"/>
          <a:ext cx="5943570" cy="1422411"/>
        </a:xfrm>
        <a:prstGeom prst="trapezoid">
          <a:avLst>
            <a:gd name="adj" fmla="val 76786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Elektřina, zemní plyn,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 teplo a OZE ve Zlínském kraji</a:t>
          </a:r>
        </a:p>
      </dsp:txBody>
      <dsp:txXfrm>
        <a:off x="2132339" y="2447799"/>
        <a:ext cx="3863320" cy="1422411"/>
      </dsp:txXfrm>
    </dsp:sp>
    <dsp:sp modelId="{941A02D9-8441-49B1-87D9-70F9C68A5909}">
      <dsp:nvSpPr>
        <dsp:cNvPr id="0" name=""/>
        <dsp:cNvSpPr/>
      </dsp:nvSpPr>
      <dsp:spPr>
        <a:xfrm>
          <a:off x="0" y="3870211"/>
          <a:ext cx="8127999" cy="1422411"/>
        </a:xfrm>
        <a:prstGeom prst="trapezoid">
          <a:avLst>
            <a:gd name="adj" fmla="val 76786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/>
            <a:t>SEK (2015), ÚEK (2004 a 2014), (MEK, SECAP)</a:t>
          </a:r>
        </a:p>
      </dsp:txBody>
      <dsp:txXfrm>
        <a:off x="1422400" y="3870211"/>
        <a:ext cx="5283199" cy="1422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A3726-2ECF-4A56-A25A-075CA1CF66FA}">
      <dsp:nvSpPr>
        <dsp:cNvPr id="0" name=""/>
        <dsp:cNvSpPr/>
      </dsp:nvSpPr>
      <dsp:spPr>
        <a:xfrm>
          <a:off x="3642609" y="0"/>
          <a:ext cx="3642609" cy="1630343"/>
        </a:xfrm>
        <a:prstGeom prst="trapezoid">
          <a:avLst>
            <a:gd name="adj" fmla="val 11171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Sdílení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(aktivní zákazník,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Společenství)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3642609" y="0"/>
        <a:ext cx="3642609" cy="1630343"/>
      </dsp:txXfrm>
    </dsp:sp>
    <dsp:sp modelId="{C3A4B7CC-D642-40A1-B811-33EAD2562C43}">
      <dsp:nvSpPr>
        <dsp:cNvPr id="0" name=""/>
        <dsp:cNvSpPr/>
      </dsp:nvSpPr>
      <dsp:spPr>
        <a:xfrm>
          <a:off x="1821304" y="1630343"/>
          <a:ext cx="7285219" cy="1630343"/>
        </a:xfrm>
        <a:prstGeom prst="trapezoid">
          <a:avLst>
            <a:gd name="adj" fmla="val 11171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SMLOUVA O VÝKUPU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S OBCHODNÍKEM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A  ZA ODPOVĚDNOST ZA ODCHYLKU  - MUSÍ BÝT VŽDY </a:t>
          </a:r>
        </a:p>
      </dsp:txBody>
      <dsp:txXfrm>
        <a:off x="3096218" y="1630343"/>
        <a:ext cx="4735392" cy="1630343"/>
      </dsp:txXfrm>
    </dsp:sp>
    <dsp:sp modelId="{C62E4CC7-E9A2-4306-9902-C9ED483D8377}">
      <dsp:nvSpPr>
        <dsp:cNvPr id="0" name=""/>
        <dsp:cNvSpPr/>
      </dsp:nvSpPr>
      <dsp:spPr>
        <a:xfrm>
          <a:off x="0" y="3260687"/>
          <a:ext cx="10927829" cy="1630343"/>
        </a:xfrm>
        <a:prstGeom prst="trapezoid">
          <a:avLst>
            <a:gd name="adj" fmla="val 11171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Spotřeba ve vlastní budově</a:t>
          </a:r>
          <a:r>
            <a:rPr lang="cs-CZ" sz="2300" kern="1200" dirty="0"/>
            <a:t>, kde je FVE (odběrové diagramy, návrh FVE na střechu, modelování výroby, optimalizace)</a:t>
          </a:r>
        </a:p>
      </dsp:txBody>
      <dsp:txXfrm>
        <a:off x="1912370" y="3260687"/>
        <a:ext cx="7103088" cy="1630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35F2-3AAD-4593-9FF0-21E9E6D95A26}">
      <dsp:nvSpPr>
        <dsp:cNvPr id="0" name=""/>
        <dsp:cNvSpPr/>
      </dsp:nvSpPr>
      <dsp:spPr>
        <a:xfrm>
          <a:off x="0" y="1407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D9134-BEF7-464B-8259-9336E00E9BDE}">
      <dsp:nvSpPr>
        <dsp:cNvPr id="0" name=""/>
        <dsp:cNvSpPr/>
      </dsp:nvSpPr>
      <dsp:spPr>
        <a:xfrm>
          <a:off x="181488" y="136399"/>
          <a:ext cx="329979" cy="32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1E116-7D47-4E6D-8203-2EF2BBFDC9E1}">
      <dsp:nvSpPr>
        <dsp:cNvPr id="0" name=""/>
        <dsp:cNvSpPr/>
      </dsp:nvSpPr>
      <dsp:spPr>
        <a:xfrm>
          <a:off x="692956" y="140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Zpracování PENB (budovy nad 250 m</a:t>
          </a:r>
          <a:r>
            <a:rPr lang="cs-CZ" sz="1900" kern="1200" baseline="30000"/>
            <a:t>2</a:t>
          </a:r>
          <a:r>
            <a:rPr lang="cs-CZ" sz="1900" kern="1200"/>
            <a:t> EVP)</a:t>
          </a:r>
          <a:endParaRPr lang="en-US" sz="1900" kern="1200"/>
        </a:p>
      </dsp:txBody>
      <dsp:txXfrm>
        <a:off x="692956" y="1407"/>
        <a:ext cx="9822643" cy="599962"/>
      </dsp:txXfrm>
    </dsp:sp>
    <dsp:sp modelId="{3AA6320E-EA9A-45D7-ABD9-F85CD3D25628}">
      <dsp:nvSpPr>
        <dsp:cNvPr id="0" name=""/>
        <dsp:cNvSpPr/>
      </dsp:nvSpPr>
      <dsp:spPr>
        <a:xfrm>
          <a:off x="0" y="751361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01C26-55DA-40FA-8E8A-FBE85F284762}">
      <dsp:nvSpPr>
        <dsp:cNvPr id="0" name=""/>
        <dsp:cNvSpPr/>
      </dsp:nvSpPr>
      <dsp:spPr>
        <a:xfrm>
          <a:off x="181488" y="886352"/>
          <a:ext cx="329979" cy="329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0AF76-5A73-4E73-B855-61B8CA86C7ED}">
      <dsp:nvSpPr>
        <dsp:cNvPr id="0" name=""/>
        <dsp:cNvSpPr/>
      </dsp:nvSpPr>
      <dsp:spPr>
        <a:xfrm>
          <a:off x="692956" y="751361"/>
          <a:ext cx="4732020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Zpracování EA (spotřeba nad 500 MWh)</a:t>
          </a:r>
          <a:endParaRPr lang="en-US" sz="1900" kern="1200"/>
        </a:p>
      </dsp:txBody>
      <dsp:txXfrm>
        <a:off x="692956" y="751361"/>
        <a:ext cx="4732020" cy="599962"/>
      </dsp:txXfrm>
    </dsp:sp>
    <dsp:sp modelId="{1253ABAF-FE22-4B2B-8ECA-3018F6C9DC8A}">
      <dsp:nvSpPr>
        <dsp:cNvPr id="0" name=""/>
        <dsp:cNvSpPr/>
      </dsp:nvSpPr>
      <dsp:spPr>
        <a:xfrm>
          <a:off x="5424976" y="751361"/>
          <a:ext cx="509062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zavedený certifikovaný systém hospodaření s energií </a:t>
          </a:r>
          <a:endParaRPr lang="en-US" sz="1600" kern="1200"/>
        </a:p>
      </dsp:txBody>
      <dsp:txXfrm>
        <a:off x="5424976" y="751361"/>
        <a:ext cx="5090623" cy="599962"/>
      </dsp:txXfrm>
    </dsp:sp>
    <dsp:sp modelId="{343E4A21-9629-4222-BE91-B9377615419D}">
      <dsp:nvSpPr>
        <dsp:cNvPr id="0" name=""/>
        <dsp:cNvSpPr/>
      </dsp:nvSpPr>
      <dsp:spPr>
        <a:xfrm>
          <a:off x="0" y="1501314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00E3A-D978-4C64-8867-625B945242FE}">
      <dsp:nvSpPr>
        <dsp:cNvPr id="0" name=""/>
        <dsp:cNvSpPr/>
      </dsp:nvSpPr>
      <dsp:spPr>
        <a:xfrm>
          <a:off x="181488" y="1636305"/>
          <a:ext cx="329979" cy="329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C922-A5BA-46A9-B099-61ABCE9F348A}">
      <dsp:nvSpPr>
        <dsp:cNvPr id="0" name=""/>
        <dsp:cNvSpPr/>
      </dsp:nvSpPr>
      <dsp:spPr>
        <a:xfrm>
          <a:off x="692956" y="1501314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Regulace dodávky tepelné energie</a:t>
          </a:r>
          <a:endParaRPr lang="en-US" sz="1900" kern="1200"/>
        </a:p>
      </dsp:txBody>
      <dsp:txXfrm>
        <a:off x="692956" y="1501314"/>
        <a:ext cx="9822643" cy="599962"/>
      </dsp:txXfrm>
    </dsp:sp>
    <dsp:sp modelId="{48E52ED0-789B-4772-8DBC-E15105CA7FB3}">
      <dsp:nvSpPr>
        <dsp:cNvPr id="0" name=""/>
        <dsp:cNvSpPr/>
      </dsp:nvSpPr>
      <dsp:spPr>
        <a:xfrm>
          <a:off x="0" y="2251267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4DA56-4D5D-4F53-9E7A-900802B73EC1}">
      <dsp:nvSpPr>
        <dsp:cNvPr id="0" name=""/>
        <dsp:cNvSpPr/>
      </dsp:nvSpPr>
      <dsp:spPr>
        <a:xfrm>
          <a:off x="181488" y="2386258"/>
          <a:ext cx="329979" cy="329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130B-EA2A-4379-B41C-3E339E62C6A5}">
      <dsp:nvSpPr>
        <dsp:cNvPr id="0" name=""/>
        <dsp:cNvSpPr/>
      </dsp:nvSpPr>
      <dsp:spPr>
        <a:xfrm>
          <a:off x="692956" y="225126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Registrace dodávky tepelné energie při rozúčtování nákladů (byty, nebytové prostory)</a:t>
          </a:r>
          <a:endParaRPr lang="en-US" sz="1900" kern="1200"/>
        </a:p>
      </dsp:txBody>
      <dsp:txXfrm>
        <a:off x="692956" y="2251267"/>
        <a:ext cx="9822643" cy="599962"/>
      </dsp:txXfrm>
    </dsp:sp>
    <dsp:sp modelId="{B81192E8-0F3A-4231-A8F1-FB1351177402}">
      <dsp:nvSpPr>
        <dsp:cNvPr id="0" name=""/>
        <dsp:cNvSpPr/>
      </dsp:nvSpPr>
      <dsp:spPr>
        <a:xfrm>
          <a:off x="0" y="3001220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A904-4E97-4485-A755-04609CD6C8E3}">
      <dsp:nvSpPr>
        <dsp:cNvPr id="0" name=""/>
        <dsp:cNvSpPr/>
      </dsp:nvSpPr>
      <dsp:spPr>
        <a:xfrm>
          <a:off x="181488" y="3136211"/>
          <a:ext cx="329979" cy="3299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1A9C4-25C3-462D-A3FC-85EC2FC07931}">
      <dsp:nvSpPr>
        <dsp:cNvPr id="0" name=""/>
        <dsp:cNvSpPr/>
      </dsp:nvSpPr>
      <dsp:spPr>
        <a:xfrm>
          <a:off x="692956" y="3001220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Zprávy z kontrol systémů vytápění</a:t>
          </a:r>
          <a:endParaRPr lang="en-US" sz="1900" kern="1200"/>
        </a:p>
      </dsp:txBody>
      <dsp:txXfrm>
        <a:off x="692956" y="3001220"/>
        <a:ext cx="9822643" cy="599962"/>
      </dsp:txXfrm>
    </dsp:sp>
    <dsp:sp modelId="{F7484435-E176-415C-B5F7-2EFE2FA5BE9A}">
      <dsp:nvSpPr>
        <dsp:cNvPr id="0" name=""/>
        <dsp:cNvSpPr/>
      </dsp:nvSpPr>
      <dsp:spPr>
        <a:xfrm>
          <a:off x="0" y="3751173"/>
          <a:ext cx="10515600" cy="59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6F92B-10B1-4A57-B15E-00C28582019A}">
      <dsp:nvSpPr>
        <dsp:cNvPr id="0" name=""/>
        <dsp:cNvSpPr/>
      </dsp:nvSpPr>
      <dsp:spPr>
        <a:xfrm>
          <a:off x="181488" y="3886165"/>
          <a:ext cx="329979" cy="3299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24D0F-DA6D-47B8-881A-4DEDF6D23FB9}">
      <dsp:nvSpPr>
        <dsp:cNvPr id="0" name=""/>
        <dsp:cNvSpPr/>
      </dsp:nvSpPr>
      <dsp:spPr>
        <a:xfrm>
          <a:off x="692956" y="3751173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Zprávy z kontrol systémů klimatizace</a:t>
          </a:r>
          <a:endParaRPr lang="en-US" sz="1900" kern="1200"/>
        </a:p>
      </dsp:txBody>
      <dsp:txXfrm>
        <a:off x="692956" y="3751173"/>
        <a:ext cx="9822643" cy="599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CFB03-37BF-4576-A3E3-BC8FFB7B9DE6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SEK</a:t>
          </a:r>
        </a:p>
      </dsp:txBody>
      <dsp:txXfrm>
        <a:off x="57787" y="1395494"/>
        <a:ext cx="2665308" cy="1560349"/>
      </dsp:txXfrm>
    </dsp:sp>
    <dsp:sp modelId="{50CE8A21-6133-4B72-A168-56385796B618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3047880" y="1970146"/>
        <a:ext cx="409940" cy="411044"/>
      </dsp:txXfrm>
    </dsp:sp>
    <dsp:sp modelId="{33A24FDF-6665-40B1-99D6-3DE55A78EADE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ÚEK</a:t>
          </a:r>
        </a:p>
      </dsp:txBody>
      <dsp:txXfrm>
        <a:off x="3925145" y="1395494"/>
        <a:ext cx="2665308" cy="1560349"/>
      </dsp:txXfrm>
    </dsp:sp>
    <dsp:sp modelId="{0491F75A-3D1A-46CF-9F49-1E0AD6CC14B1}">
      <dsp:nvSpPr>
        <dsp:cNvPr id="0" name=""/>
        <dsp:cNvSpPr/>
      </dsp:nvSpPr>
      <dsp:spPr>
        <a:xfrm flipH="1" flipV="1">
          <a:off x="10019694" y="2097015"/>
          <a:ext cx="220928" cy="148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10800000">
        <a:off x="10064296" y="2126750"/>
        <a:ext cx="176326" cy="89204"/>
      </dsp:txXfrm>
    </dsp:sp>
    <dsp:sp modelId="{C0FD2000-59BF-4906-AACB-F77A270A8005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MEK</a:t>
          </a:r>
        </a:p>
      </dsp:txBody>
      <dsp:txXfrm>
        <a:off x="7792503" y="1395494"/>
        <a:ext cx="2665308" cy="1560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89B9-B324-4215-846E-44ECA5B4FFC1}">
      <dsp:nvSpPr>
        <dsp:cNvPr id="0" name=""/>
        <dsp:cNvSpPr/>
      </dsp:nvSpPr>
      <dsp:spPr>
        <a:xfrm>
          <a:off x="8659" y="217000"/>
          <a:ext cx="2588120" cy="1552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/>
            <a:t>Definování potřeb </a:t>
          </a:r>
        </a:p>
      </dsp:txBody>
      <dsp:txXfrm>
        <a:off x="54141" y="262482"/>
        <a:ext cx="2497156" cy="1461908"/>
      </dsp:txXfrm>
    </dsp:sp>
    <dsp:sp modelId="{05024681-EBE1-435C-A33F-E5E20958AD9B}">
      <dsp:nvSpPr>
        <dsp:cNvPr id="0" name=""/>
        <dsp:cNvSpPr/>
      </dsp:nvSpPr>
      <dsp:spPr>
        <a:xfrm>
          <a:off x="2855591" y="672510"/>
          <a:ext cx="548681" cy="64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2855591" y="800881"/>
        <a:ext cx="384077" cy="385111"/>
      </dsp:txXfrm>
    </dsp:sp>
    <dsp:sp modelId="{EF967BF0-405F-4B2E-A691-9F03CB267F02}">
      <dsp:nvSpPr>
        <dsp:cNvPr id="0" name=""/>
        <dsp:cNvSpPr/>
      </dsp:nvSpPr>
      <dsp:spPr>
        <a:xfrm>
          <a:off x="3632027" y="217000"/>
          <a:ext cx="2588120" cy="1552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Vytvoření potřebných nástrojů</a:t>
          </a:r>
          <a:endParaRPr lang="cs-CZ" sz="2900" b="1" kern="1200" dirty="0"/>
        </a:p>
      </dsp:txBody>
      <dsp:txXfrm>
        <a:off x="3677509" y="262482"/>
        <a:ext cx="2497156" cy="1461908"/>
      </dsp:txXfrm>
    </dsp:sp>
    <dsp:sp modelId="{253533B4-52F8-405B-8528-677BE06463AF}">
      <dsp:nvSpPr>
        <dsp:cNvPr id="0" name=""/>
        <dsp:cNvSpPr/>
      </dsp:nvSpPr>
      <dsp:spPr>
        <a:xfrm>
          <a:off x="6478959" y="672510"/>
          <a:ext cx="548681" cy="641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6478959" y="800881"/>
        <a:ext cx="384077" cy="385111"/>
      </dsp:txXfrm>
    </dsp:sp>
    <dsp:sp modelId="{18701530-8286-465D-8A30-88306259EB6A}">
      <dsp:nvSpPr>
        <dsp:cNvPr id="0" name=""/>
        <dsp:cNvSpPr/>
      </dsp:nvSpPr>
      <dsp:spPr>
        <a:xfrm>
          <a:off x="7255395" y="217000"/>
          <a:ext cx="2588120" cy="1552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Odborné vedení ze strany EAZK</a:t>
          </a:r>
          <a:endParaRPr lang="cs-CZ" sz="2900" b="1" kern="1200" dirty="0"/>
        </a:p>
      </dsp:txBody>
      <dsp:txXfrm>
        <a:off x="7300877" y="262482"/>
        <a:ext cx="2497156" cy="146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89177-BF83-406F-8F3B-D25EA105C2F8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2FFF-9F28-40B7-90D7-03241CE3E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7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DCC78-72A4-402D-AD65-06421767403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5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A2FFF-9F28-40B7-90D7-03241CE3EC0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4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E9D0F-8940-CCA7-BC9B-7C19E542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7C88B90-8A3E-EBC4-D7BE-BD5E82A88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A91461-1859-5B7E-735B-DE1BA57C4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588AA8-5666-A67E-5CF9-39EFC32FE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A2FFF-9F28-40B7-90D7-03241CE3EC0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22F8C-9F02-0CA8-DB16-195C203E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7886E5-33BD-1FFE-5655-B8550CB6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075940-1873-BB44-0F20-FAE835D7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A1370C-E600-E639-2836-1F6C1F38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BB5B1-9FEA-334D-ED5B-382C3CDA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E7835-9BC2-6DD8-B53E-C6B19023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4D2EBA-541D-D523-8418-05C8F4D23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3E9AA-C126-79A9-8F2E-A46F6B11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73A85-127D-D268-90C8-BC42CB65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E9936D-200B-3E61-8D01-D60873C8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0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32FCF36-71A9-3922-670B-8F872B5A3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09677F-23AC-BA4A-A7C4-402C4F881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F48005-3353-D2EC-1F3E-AC92D64D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B06050-1B83-D4AC-CD57-12DD0AE3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7053E0-EFD7-B1D9-3CF4-2B75F7BD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0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FD76F-309A-11C5-D27A-F3ECA892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DA860-9631-2749-7A15-571AA91C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DC32F-8991-0361-953A-6EFF4AC3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435F2-0F1F-E626-99EC-F4E34F57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39EFA-96B3-193F-647B-8E69A28C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3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D54F8-3BDB-0FD0-C504-C26AB85B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CBA7FF-1781-BB84-5FE8-29A060B3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0195D5-23F9-5E62-E60D-B8EC1EB0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9558A-3618-47F7-3E03-2BA06477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6F5C8-B6A6-389C-C3B5-10EAB818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2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AEDC5-A9C4-E471-637D-7501DF0B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03959-3E52-9CF2-B7E0-790BBB211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AF3A3-94EF-D9F1-1DE9-C84533B01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7B66FC-720A-FC79-2565-D4F25821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3762E2-1662-AD3A-CDDA-97433C8D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496315-53E3-0904-6746-8E742FD7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7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797B0-9950-F80E-3DAD-F3EF39F7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8DEF90-A85A-4AD7-0BB5-AF1A2E6F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72A80A-5109-ECFA-4A65-D51D5003C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D17CB6-BF5F-C3AF-F538-625EA2F42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01D3EE-5F41-E42B-231F-A64E4C34D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90CD48-D593-E031-91B5-4FD69D25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83B4D7-795C-D547-3DAB-4EC25884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1FD9CC-C719-3C70-5BB5-5F8C9ABB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544CE-7FA6-339E-98BA-EA256264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103244-B87C-5612-33FC-C1C5E9D0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364225-0A90-840A-D7DB-1CED9ABF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F2E2A9-F205-2F30-CD8F-268958F6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59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CE0FC-4E94-97D1-D28A-FD1CC695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F01580-9DBF-4B8B-28AE-049B1E1C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CA2876-4E17-AA4F-32E9-D493F09B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05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73AC-DDBE-DFB9-2865-DF367F5A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12B1-BA6D-5CD7-2865-BF0E9486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63A6E7-5C6E-2FC1-A242-DDB658E09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3BDF7-CF7E-7977-45E7-07832C53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524ACD-AA5E-EE03-1AE1-ACB83FCA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5795FC-42FF-4D4D-D1E6-04083FA8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3C660-C37D-18C7-0454-970585E2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C87FA43-F9D3-3245-7CC0-7D69ABB2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C04B0A-852C-544C-0B65-D4FF865EB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98F0EE-CCA5-BB83-56E7-8998E964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A4761-51CE-D8D8-7578-C53D047F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957F88-C094-F241-81FC-9A85ED7D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75D29B-AE02-BEA2-956D-019036BC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9BB313-D507-A9F6-68C0-AA1B7F65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455B79-4184-8C08-3E1D-1549D10B7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D17EA-7F97-458F-8B3B-DB60AA182299}" type="datetimeFigureOut">
              <a:rPr lang="cs-CZ" smtClean="0"/>
              <a:t>31.10.2025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9813FA-C50C-37FB-5374-D80F35624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6A1EB4-D7A6-7557-C24A-6000C527C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1C6A8-1C3F-4C9A-AA3F-6385D433E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po.gov.cz/cz/energetika/statistika/statistika-a-evidence-cerpacich-a-dobijecich-stanic/evidence-dobijecich-stanic--2549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BAD814-FF9F-C7FE-6CE2-28EEEA43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cs-CZ" sz="6600" b="1" dirty="0">
                <a:latin typeface="Calibri" panose="020F0502020204030204" pitchFamily="34" charset="0"/>
                <a:cs typeface="Calibri" panose="020F0502020204030204" pitchFamily="34" charset="0"/>
              </a:rPr>
              <a:t>Činnosti EAZK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DC2DA0-E971-35E9-3474-032CCDDA9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922561"/>
            <a:ext cx="10909643" cy="552659"/>
          </a:xfrm>
        </p:spPr>
        <p:txBody>
          <a:bodyPr anchor="ctr">
            <a:normAutofit/>
          </a:bodyPr>
          <a:lstStyle/>
          <a:p>
            <a:r>
              <a:rPr lang="cs-CZ" b="1">
                <a:latin typeface="Calibri" panose="020F0502020204030204" pitchFamily="34" charset="0"/>
                <a:cs typeface="Calibri" panose="020F0502020204030204" pitchFamily="34" charset="0"/>
              </a:rPr>
              <a:t>EAZK o.p.s.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BDFBB2-B688-9AE5-9F3C-51A01A03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311733"/>
            <a:ext cx="5614416" cy="22675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0E0AC2-6910-88BC-9942-8FD75B628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870031"/>
            <a:ext cx="5614416" cy="11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5EE29-4013-F8F3-6B2F-4C2E921E2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E9BEF-76CD-198C-134F-2CCBE82E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365125"/>
            <a:ext cx="10515600" cy="1325563"/>
          </a:xfrm>
        </p:spPr>
        <p:txBody>
          <a:bodyPr/>
          <a:lstStyle/>
          <a:p>
            <a:r>
              <a:rPr lang="cs-CZ" b="1" dirty="0"/>
              <a:t>Poradenství - reforma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742B8-DA53-4986-B5A9-0C53E1F1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11" y="1825625"/>
            <a:ext cx="1181469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 DOTAČNÍ VÝZVA NPO č. 15/2025 </a:t>
            </a:r>
          </a:p>
          <a:p>
            <a:pPr marL="0" indent="0">
              <a:buNone/>
            </a:pPr>
            <a:r>
              <a:rPr lang="cs-CZ" b="1" dirty="0"/>
              <a:t>Žadatelé: </a:t>
            </a:r>
          </a:p>
          <a:p>
            <a:r>
              <a:rPr lang="cs-CZ" dirty="0">
                <a:highlight>
                  <a:srgbClr val="FFFF00"/>
                </a:highlight>
              </a:rPr>
              <a:t>kraje</a:t>
            </a:r>
            <a:r>
              <a:rPr lang="cs-CZ" dirty="0"/>
              <a:t> a hl. m. Praha</a:t>
            </a:r>
          </a:p>
          <a:p>
            <a:r>
              <a:rPr lang="cs-CZ" dirty="0"/>
              <a:t>organizace ovládané krajem pověřené plněním podporovaných služeb (energetická centra)</a:t>
            </a:r>
          </a:p>
          <a:p>
            <a:pPr marL="0" indent="0">
              <a:buNone/>
            </a:pPr>
            <a:r>
              <a:rPr lang="cs-CZ" dirty="0"/>
              <a:t>Maximální výše podpory na jeden pracovní úvazek sdíleného energetického manažera – až </a:t>
            </a:r>
            <a:r>
              <a:rPr lang="cs-CZ" b="1" dirty="0"/>
              <a:t>2,5 mil. Kč za rok- PRO ZK </a:t>
            </a:r>
            <a:r>
              <a:rPr lang="cs-CZ" b="1" dirty="0">
                <a:solidFill>
                  <a:srgbClr val="FF0000"/>
                </a:solidFill>
              </a:rPr>
              <a:t>8</a:t>
            </a:r>
            <a:r>
              <a:rPr lang="cs-CZ" b="1" dirty="0"/>
              <a:t> E-MANAŽERŮ</a:t>
            </a:r>
          </a:p>
          <a:p>
            <a:pPr marL="0" indent="0">
              <a:buNone/>
            </a:pPr>
            <a:r>
              <a:rPr lang="cs-CZ" dirty="0"/>
              <a:t>Energetický management budov </a:t>
            </a:r>
            <a:r>
              <a:rPr lang="cs-CZ" b="1" dirty="0"/>
              <a:t>1000 Kč/budovu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2AB053-C6B3-BD6E-AF0B-4E7BBDC2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06" y="487362"/>
            <a:ext cx="4805746" cy="9495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A96E1A-1422-CEE5-2D43-DE8CAE7AE3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472" y="5947791"/>
            <a:ext cx="2646218" cy="5450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B2382B-0F57-03EF-1053-06AB32B520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157F-0820-7562-8EAA-DFE6EED7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0D6DF-9ED7-3619-F121-6738D35F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Výzva NPO č. 15/2025: Poradenství pro samosprávy – krajská energetická centra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5D3CBC-94A0-6966-A2B0-A5A20643F2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21" y="6176963"/>
            <a:ext cx="3502535" cy="692054"/>
          </a:xfrm>
          <a:prstGeom prst="rect">
            <a:avLst/>
          </a:prstGeom>
        </p:spPr>
      </p:pic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8EA8628-EA49-53BD-42E5-019D3FDD18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" y="207160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1B1B488-8B9B-D33D-8B87-D20895918D58}"/>
              </a:ext>
            </a:extLst>
          </p:cNvPr>
          <p:cNvSpPr txBox="1"/>
          <p:nvPr/>
        </p:nvSpPr>
        <p:spPr>
          <a:xfrm>
            <a:off x="635267" y="1821392"/>
            <a:ext cx="1083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Požadované znalosti energetického manažera definované výzvou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063BA09-3214-E264-7A10-F7BA356052DF}"/>
              </a:ext>
            </a:extLst>
          </p:cNvPr>
          <p:cNvSpPr/>
          <p:nvPr/>
        </p:nvSpPr>
        <p:spPr>
          <a:xfrm>
            <a:off x="2145030" y="4766099"/>
            <a:ext cx="8976360" cy="128016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4573C9-BA13-ED6C-71F1-DBB8852D5D46}"/>
              </a:ext>
            </a:extLst>
          </p:cNvPr>
          <p:cNvSpPr txBox="1"/>
          <p:nvPr/>
        </p:nvSpPr>
        <p:spPr>
          <a:xfrm>
            <a:off x="9235440" y="4880009"/>
            <a:ext cx="153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Prohlubování měkkých dovedností manažera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27EE8B0-EFB7-E399-BC1A-3523BFBAD7F6}"/>
              </a:ext>
            </a:extLst>
          </p:cNvPr>
          <p:cNvSpPr/>
          <p:nvPr/>
        </p:nvSpPr>
        <p:spPr>
          <a:xfrm>
            <a:off x="7429500" y="3618071"/>
            <a:ext cx="4709160" cy="111394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83DA04-60D5-922F-7A03-C2605DCF4637}"/>
              </a:ext>
            </a:extLst>
          </p:cNvPr>
          <p:cNvSpPr txBox="1"/>
          <p:nvPr/>
        </p:nvSpPr>
        <p:spPr>
          <a:xfrm>
            <a:off x="10911840" y="2598188"/>
            <a:ext cx="140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Odborné teoretické dovednosti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25A498E-7E0B-FBE9-7948-6B84C406F27F}"/>
              </a:ext>
            </a:extLst>
          </p:cNvPr>
          <p:cNvSpPr txBox="1"/>
          <p:nvPr/>
        </p:nvSpPr>
        <p:spPr>
          <a:xfrm>
            <a:off x="10911840" y="3713380"/>
            <a:ext cx="140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Odborné praktické dovednosti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C9C62270-D1DE-A189-A432-6431CDCE16DF}"/>
              </a:ext>
            </a:extLst>
          </p:cNvPr>
          <p:cNvSpPr/>
          <p:nvPr/>
        </p:nvSpPr>
        <p:spPr>
          <a:xfrm>
            <a:off x="358140" y="2552700"/>
            <a:ext cx="11780520" cy="2095500"/>
          </a:xfrm>
          <a:custGeom>
            <a:avLst/>
            <a:gdLst>
              <a:gd name="connsiteX0" fmla="*/ 0 w 11780520"/>
              <a:gd name="connsiteY0" fmla="*/ 0 h 2095500"/>
              <a:gd name="connsiteX1" fmla="*/ 11780520 w 11780520"/>
              <a:gd name="connsiteY1" fmla="*/ 7620 h 2095500"/>
              <a:gd name="connsiteX2" fmla="*/ 11780520 w 11780520"/>
              <a:gd name="connsiteY2" fmla="*/ 998220 h 2095500"/>
              <a:gd name="connsiteX3" fmla="*/ 7010400 w 11780520"/>
              <a:gd name="connsiteY3" fmla="*/ 1013460 h 2095500"/>
              <a:gd name="connsiteX4" fmla="*/ 6987540 w 11780520"/>
              <a:gd name="connsiteY4" fmla="*/ 2095500 h 2095500"/>
              <a:gd name="connsiteX5" fmla="*/ 7620 w 11780520"/>
              <a:gd name="connsiteY5" fmla="*/ 2080260 h 2095500"/>
              <a:gd name="connsiteX6" fmla="*/ 0 w 11780520"/>
              <a:gd name="connsiteY6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0520" h="2095500">
                <a:moveTo>
                  <a:pt x="0" y="0"/>
                </a:moveTo>
                <a:lnTo>
                  <a:pt x="11780520" y="7620"/>
                </a:lnTo>
                <a:lnTo>
                  <a:pt x="11780520" y="998220"/>
                </a:lnTo>
                <a:lnTo>
                  <a:pt x="7010400" y="1013460"/>
                </a:lnTo>
                <a:lnTo>
                  <a:pt x="6987540" y="2095500"/>
                </a:lnTo>
                <a:lnTo>
                  <a:pt x="7620" y="208026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F7E12-3801-A86D-2898-C789BC6A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A970A-108E-97F7-1930-B4773E7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Povinnosti obcí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E2ED884-DD75-426B-775B-7B428632EF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0666" y="1066994"/>
          <a:ext cx="11005411" cy="506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734">
                  <a:extLst>
                    <a:ext uri="{9D8B030D-6E8A-4147-A177-3AD203B41FA5}">
                      <a16:colId xmlns:a16="http://schemas.microsoft.com/office/drawing/2014/main" val="569921036"/>
                    </a:ext>
                  </a:extLst>
                </a:gridCol>
                <a:gridCol w="4136280">
                  <a:extLst>
                    <a:ext uri="{9D8B030D-6E8A-4147-A177-3AD203B41FA5}">
                      <a16:colId xmlns:a16="http://schemas.microsoft.com/office/drawing/2014/main" val="23127633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39259992"/>
                    </a:ext>
                  </a:extLst>
                </a:gridCol>
                <a:gridCol w="3066957">
                  <a:extLst>
                    <a:ext uri="{9D8B030D-6E8A-4147-A177-3AD203B41FA5}">
                      <a16:colId xmlns:a16="http://schemas.microsoft.com/office/drawing/2014/main" val="4092121315"/>
                    </a:ext>
                  </a:extLst>
                </a:gridCol>
              </a:tblGrid>
              <a:tr h="168998">
                <a:tc>
                  <a:txBody>
                    <a:bodyPr/>
                    <a:lstStyle/>
                    <a:p>
                      <a:r>
                        <a:rPr lang="cs-CZ" sz="16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Co musím plnit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Na základě čeho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Sankce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91846"/>
                  </a:ext>
                </a:extLst>
              </a:tr>
              <a:tr h="666731">
                <a:tc>
                  <a:txBody>
                    <a:bodyPr/>
                    <a:lstStyle/>
                    <a:p>
                      <a:r>
                        <a:rPr lang="cs-CZ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Povinnost mít zpracován PENB pro všechny veřejné budovy nad 250 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Zákon č. 406/2000 Sb., vyhláška č. 264/2020 Sb.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Pokuta až 200 000 Kč, SEI </a:t>
                      </a: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 pokuta  až 500 000 Kč, SEI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37774"/>
                  </a:ext>
                </a:extLst>
              </a:tr>
              <a:tr h="1041767">
                <a:tc>
                  <a:txBody>
                    <a:bodyPr/>
                    <a:lstStyle/>
                    <a:p>
                      <a:r>
                        <a:rPr lang="cs-CZ" sz="16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Povinnost instalace solárních systémů na nové veřejné a nerezidenční budovy nad 250 m²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EPBD IV</a:t>
                      </a:r>
                      <a:endParaRPr lang="cs-CZ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Očekává se zákaz kolaudace při nesplnění.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91547"/>
                  </a:ext>
                </a:extLst>
              </a:tr>
              <a:tr h="541719">
                <a:tc>
                  <a:txBody>
                    <a:bodyPr/>
                    <a:lstStyle/>
                    <a:p>
                      <a:r>
                        <a:rPr lang="cs-CZ" sz="16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Každoroční snižování spotřeby energie o 1,9 %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EED III, článek 5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Dosud nedefinovaná, očekává se pokuta až 1 000 000 Kč.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9183"/>
                  </a:ext>
                </a:extLst>
              </a:tr>
              <a:tr h="541719">
                <a:tc>
                  <a:txBody>
                    <a:bodyPr/>
                    <a:lstStyle/>
                    <a:p>
                      <a:r>
                        <a:rPr lang="cs-CZ" sz="16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Nové veřejné budovy musí být uhlíkově neutrální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EPBD IV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Nejsou zatím definovány, pravděpodobně se budou vymáhat dotační politikou.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9542"/>
                  </a:ext>
                </a:extLst>
              </a:tr>
              <a:tr h="791743">
                <a:tc>
                  <a:txBody>
                    <a:bodyPr/>
                    <a:lstStyle/>
                    <a:p>
                      <a:r>
                        <a:rPr lang="cs-CZ" sz="16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Povinnost vybavit neobytné budovy systémy měření a regulace kvality vnitřního ovzduší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EPBD IV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84026"/>
                  </a:ext>
                </a:extLst>
              </a:tr>
              <a:tr h="666731">
                <a:tc>
                  <a:txBody>
                    <a:bodyPr/>
                    <a:lstStyle/>
                    <a:p>
                      <a:r>
                        <a:rPr lang="cs-CZ" sz="16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Povinnost snížit spotřebu energie ve veřejných budovách o 50 % oproti r. 2021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EED III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8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421B-D394-DBB1-5B9E-08B83151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5B495-FF05-3574-B2A7-CF7B7F5F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Povinnosti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2E5B5-84CD-7C8E-707F-87378817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05" y="1064410"/>
            <a:ext cx="4700302" cy="4729179"/>
          </a:xfrm>
        </p:spPr>
        <p:txBody>
          <a:bodyPr>
            <a:normAutofit/>
          </a:bodyPr>
          <a:lstStyle/>
          <a:p>
            <a:r>
              <a:rPr lang="cs-CZ" b="1" dirty="0"/>
              <a:t>Jaké dokumenty potřebují obce ze zákona 406/2000 Sb. v platném znění</a:t>
            </a:r>
            <a:endParaRPr lang="cs-CZ" dirty="0"/>
          </a:p>
          <a:p>
            <a:pPr lvl="1"/>
            <a:r>
              <a:rPr lang="cs-CZ" dirty="0"/>
              <a:t>PENB všechny budovy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Energetický audit (EA) od spotřeby vyšší než </a:t>
            </a:r>
            <a:r>
              <a:rPr lang="cs-CZ" b="1" dirty="0"/>
              <a:t>500 </a:t>
            </a:r>
            <a:r>
              <a:rPr lang="cs-CZ" b="1" dirty="0" err="1"/>
              <a:t>MWh</a:t>
            </a:r>
            <a:r>
              <a:rPr lang="cs-CZ" b="1" dirty="0"/>
              <a:t> (1 800 GJ)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Energetický management certifikovaný dle ISO 50001- nahrazuje EA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211110-55F4-3C6B-245C-30D9BB5BEF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588206-FB73-B2B7-1A65-9261A9A9F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907" y="977803"/>
            <a:ext cx="3613196" cy="50216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D9853A-2303-8E3F-AC60-785D3CA8C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960" y="977803"/>
            <a:ext cx="3646040" cy="50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2087-82C7-96D5-DCDE-8A6D62D2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0891A-D36C-3FF4-56B6-6DA1BFEF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PENB – zákon č. 406/2000 § 7a odstavec 1: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EEE02-3923-522D-8256-278FE0A9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1573161"/>
            <a:ext cx="10842523" cy="46038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7200" i="1" dirty="0"/>
              <a:t>(1)</a:t>
            </a:r>
            <a:r>
              <a:rPr lang="cs-CZ" sz="7200" dirty="0"/>
              <a:t> Stavebník, </a:t>
            </a:r>
            <a:r>
              <a:rPr lang="cs-CZ" sz="7200" b="1" dirty="0"/>
              <a:t>vlastník budovy</a:t>
            </a:r>
            <a:r>
              <a:rPr lang="cs-CZ" sz="7200" dirty="0"/>
              <a:t>, společenství vlastníků jednotek nebo v případě, že společenství vlastníků jednotek nevzniklo, správce jsou povinni</a:t>
            </a:r>
          </a:p>
          <a:p>
            <a:pPr lvl="1">
              <a:buNone/>
            </a:pPr>
            <a:r>
              <a:rPr lang="cs-CZ" sz="6800" i="1" dirty="0"/>
              <a:t>a)</a:t>
            </a:r>
            <a:r>
              <a:rPr lang="cs-CZ" sz="6800" dirty="0"/>
              <a:t> </a:t>
            </a:r>
            <a:r>
              <a:rPr lang="cs-CZ" sz="6800" b="1" dirty="0"/>
              <a:t>opatřit si průkaz energetické náročnosti </a:t>
            </a:r>
            <a:r>
              <a:rPr lang="cs-CZ" sz="6800" dirty="0"/>
              <a:t>(dále jen „průkaz“) při výstavbě nových budov nebo při větších změnách dokončených budov,</a:t>
            </a:r>
          </a:p>
          <a:p>
            <a:pPr lvl="1">
              <a:buNone/>
            </a:pPr>
            <a:r>
              <a:rPr lang="cs-CZ" sz="6800" i="1" dirty="0"/>
              <a:t>b)</a:t>
            </a:r>
            <a:r>
              <a:rPr lang="cs-CZ" sz="6800" dirty="0"/>
              <a:t> opatřit si průkaz u budovy užívané orgánem veřejné moci od 1. července 2013 s celkovou energeticky vztažnou plochou větší než 500 m</a:t>
            </a:r>
            <a:r>
              <a:rPr lang="cs-CZ" sz="6800" baseline="30000" dirty="0"/>
              <a:t>2</a:t>
            </a:r>
            <a:r>
              <a:rPr lang="cs-CZ" sz="6800" dirty="0"/>
              <a:t> a od 1. července 2015 s celkovou energeticky vztažnou plochou větší než 250 m</a:t>
            </a:r>
            <a:r>
              <a:rPr lang="cs-CZ" sz="6800" baseline="30000" dirty="0"/>
              <a:t>2</a:t>
            </a:r>
            <a:r>
              <a:rPr lang="cs-CZ" sz="6800" dirty="0"/>
              <a:t>,</a:t>
            </a:r>
          </a:p>
          <a:p>
            <a:pPr lvl="1">
              <a:buNone/>
            </a:pPr>
            <a:r>
              <a:rPr lang="cs-CZ" sz="6800" i="1" dirty="0"/>
              <a:t>c)</a:t>
            </a:r>
            <a:r>
              <a:rPr lang="cs-CZ" sz="6800" dirty="0"/>
              <a:t> oznámit ministerstvu zpracování průkazu osobou podle odstavce 4 písm. a) bodu 2 a předložit ministerstvu kopii oprávnění osoby pro vykonávání této činnosti podle právního předpisu jiného členského státu Unie,</a:t>
            </a:r>
          </a:p>
          <a:p>
            <a:pPr lvl="1">
              <a:buNone/>
            </a:pPr>
            <a:r>
              <a:rPr lang="cs-CZ" sz="6800" i="1" dirty="0"/>
              <a:t>d)</a:t>
            </a:r>
            <a:r>
              <a:rPr lang="cs-CZ" sz="6800" dirty="0"/>
              <a:t> umístit průkaz v budově způsobem podle prováděcího právního předpisu, pro kterou nastala povinnost si ho opatřit podle odstavce 1 písm. a) nebo odstavce 2 a jejíž energeticky vztažná plocha je rovna nebo větší než 500 m</a:t>
            </a:r>
            <a:r>
              <a:rPr lang="cs-CZ" sz="6800" baseline="30000" dirty="0"/>
              <a:t>2</a:t>
            </a:r>
            <a:r>
              <a:rPr lang="cs-CZ" sz="6800" dirty="0"/>
              <a:t>, nebo podle odstavce 1 písm. b) a jejíž energeticky vztažná plocha je rovna nebo větší než 250 m</a:t>
            </a:r>
            <a:r>
              <a:rPr lang="cs-CZ" sz="6800" baseline="30000" dirty="0"/>
              <a:t>2</a:t>
            </a:r>
            <a:r>
              <a:rPr lang="cs-CZ" sz="6800" dirty="0"/>
              <a:t>, a zároveň se jedná o budovu určenou k užívání veřejností,</a:t>
            </a:r>
          </a:p>
          <a:p>
            <a:pPr marL="457200" lvl="1" indent="0">
              <a:buNone/>
            </a:pPr>
            <a:r>
              <a:rPr lang="cs-CZ" sz="6800" i="1" dirty="0"/>
              <a:t>e)</a:t>
            </a:r>
            <a:r>
              <a:rPr lang="cs-CZ" sz="6800" dirty="0"/>
              <a:t> předkládat na vyžádání průkazy ministerstvu, Státní energetické inspekci nebo příslušnému kontrolnímu orgánu podle § 13a odst. 2.</a:t>
            </a:r>
          </a:p>
          <a:p>
            <a:pPr marL="0" indent="0">
              <a:buNone/>
            </a:pPr>
            <a:endParaRPr lang="cs-CZ" sz="7200" dirty="0"/>
          </a:p>
          <a:p>
            <a:r>
              <a:rPr lang="cs-CZ" sz="7200" dirty="0"/>
              <a:t>Zpracovává en. specialista a platnost je 10 let.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9808F0-3E47-F08A-77A6-46A4A508C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A39833-EBAB-AF59-6A2D-2AC19FF1C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9B15-9B39-91C9-F470-282A76E53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A74CA-6A2D-AEC7-C121-2A0BA879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73" y="288213"/>
            <a:ext cx="11684370" cy="1325563"/>
          </a:xfrm>
        </p:spPr>
        <p:txBody>
          <a:bodyPr/>
          <a:lstStyle/>
          <a:p>
            <a:r>
              <a:rPr lang="cs-CZ" b="1" dirty="0"/>
              <a:t>Směrnice EPBD IV- energetická náročnost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4591A-BF39-B4DD-1D72-69EF606E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825625"/>
            <a:ext cx="11330608" cy="4351338"/>
          </a:xfrm>
        </p:spPr>
        <p:txBody>
          <a:bodyPr/>
          <a:lstStyle/>
          <a:p>
            <a:pPr algn="just">
              <a:buNone/>
            </a:pPr>
            <a:r>
              <a:rPr lang="cs-CZ" b="1" dirty="0">
                <a:effectLst/>
              </a:rPr>
              <a:t>Mezi povinnosti obcí bude patřit: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Zavedení systému energetického managementu (u budov s technickým zařízením nad 70 kW od roku 2030).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Instalace automatického osvětlení (od roku 2028 u budov nad 290 kW).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Povinná fotovoltaika na budovách nad 750 m² (od roku 2029) a nad 250 m² (od roku 2031).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05F93-D2A0-0F6C-E88A-B97D506A1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91576" y="4613097"/>
            <a:ext cx="4955867" cy="2067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1290E6-6E49-44AE-B9A5-BE1A056CF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76" y="4613097"/>
            <a:ext cx="6277380" cy="2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F3CDD4-BF3A-8425-B8B7-B31D9FD6D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031659"/>
              </p:ext>
            </p:extLst>
          </p:nvPr>
        </p:nvGraphicFramePr>
        <p:xfrm>
          <a:off x="2046356" y="1128692"/>
          <a:ext cx="8128000" cy="5292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983F32B8-C5C7-FCB5-DD61-A57DFBDEE87C}"/>
              </a:ext>
            </a:extLst>
          </p:cNvPr>
          <p:cNvSpPr txBox="1"/>
          <p:nvPr/>
        </p:nvSpPr>
        <p:spPr>
          <a:xfrm>
            <a:off x="2032000" y="84023"/>
            <a:ext cx="10614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noProof="0" dirty="0"/>
              <a:t>Hierarchie priorit energetiky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A6DD075-6033-E4C6-7287-81056565B90E}"/>
              </a:ext>
            </a:extLst>
          </p:cNvPr>
          <p:cNvSpPr/>
          <p:nvPr/>
        </p:nvSpPr>
        <p:spPr>
          <a:xfrm>
            <a:off x="868017" y="1026143"/>
            <a:ext cx="10270435" cy="5943600"/>
          </a:xfrm>
          <a:prstGeom prst="ellips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7B0F57-7BBB-40F1-1174-789CDEF21A8F}"/>
              </a:ext>
            </a:extLst>
          </p:cNvPr>
          <p:cNvSpPr txBox="1"/>
          <p:nvPr/>
        </p:nvSpPr>
        <p:spPr>
          <a:xfrm>
            <a:off x="9210261" y="3824299"/>
            <a:ext cx="192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noProof="0" dirty="0">
                <a:solidFill>
                  <a:srgbClr val="00B0F0"/>
                </a:solidFill>
              </a:rPr>
              <a:t>EAZK</a:t>
            </a:r>
          </a:p>
        </p:txBody>
      </p:sp>
    </p:spTree>
    <p:extLst>
      <p:ext uri="{BB962C8B-B14F-4D97-AF65-F5344CB8AC3E}">
        <p14:creationId xmlns:p14="http://schemas.microsoft.com/office/powerpoint/2010/main" val="99923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29AC8-8FA0-410F-7501-DD23994E7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DC125-F72C-8379-3463-53D9EBBC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noProof="0" dirty="0" err="1">
                <a:latin typeface="+mj-lt"/>
                <a:ea typeface="+mj-ea"/>
                <a:cs typeface="+mj-cs"/>
              </a:rPr>
              <a:t>Hierarchie</a:t>
            </a:r>
            <a:r>
              <a:rPr lang="en-US" sz="4000" b="1" kern="1200" noProof="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noProof="0" dirty="0" err="1">
                <a:latin typeface="+mj-lt"/>
                <a:ea typeface="+mj-ea"/>
                <a:cs typeface="+mj-cs"/>
              </a:rPr>
              <a:t>využití</a:t>
            </a:r>
            <a:r>
              <a:rPr lang="en-US" sz="4000" b="1" kern="1200" noProof="0" dirty="0">
                <a:latin typeface="+mj-lt"/>
                <a:ea typeface="+mj-ea"/>
                <a:cs typeface="+mj-cs"/>
              </a:rPr>
              <a:t> FVE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7E10EE-30DE-EFB7-B022-E5FC2DA28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217" y="6336588"/>
            <a:ext cx="1411733" cy="2907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8E5074-95B6-932B-F449-ACAFB79A02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8" y="6107885"/>
            <a:ext cx="1671983" cy="675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00F71-A45B-BA2A-B5A5-93D2A5AFA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357973"/>
              </p:ext>
            </p:extLst>
          </p:nvPr>
        </p:nvGraphicFramePr>
        <p:xfrm>
          <a:off x="642025" y="1226594"/>
          <a:ext cx="10927829" cy="489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769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B7698-C08D-D6D9-273B-0B6E9C25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AA77C-4708-6B3B-5834-38588329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AKTIVNÍ ZÁKAZNÍK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909717-AE70-D746-DB85-FB62DAB1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816000"/>
            <a:ext cx="11386685" cy="3850321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skupina sdílení, ve které je sdruženo maximálně 11 odběrných a výrobních míst - EAN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např. může sdílet z 1 EAN výrobní (elektrárna) až do 10 EAN odběrných nebo může sdílet z 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5 EAN výrobních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(elektrárny) až </a:t>
            </a:r>
            <a:r>
              <a:rPr lang="cs-CZ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1 až 6 EAN odběrných (max. 11 členů)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možné sdílet po celé ČR i přes různá distribuční území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rozdělování do jednotlivých odběrných míst probíhá podle nastavené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alokačního klíče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statický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registrace pouze u EDC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jeden EAN (odběrný i výrobní) může být pouze v jedné skupině sdílení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jeden účet může spravovat více skupin sdílení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FCFCA2-2F7F-71E1-E366-A7288FF126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6BAAAB-4DBB-92BE-F2CD-7E032A4BA7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AC29D-CF25-C5BB-B41F-430394A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ENERGETICKÉ  SPOLEČENSTVÍ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D5E0E-7104-8FDB-66C3-B7F9C16F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mít větší počet členů (aktuálně až 1000) – </a:t>
            </a:r>
            <a:r>
              <a:rPr lang="cs-CZ" dirty="0">
                <a:solidFill>
                  <a:srgbClr val="FF0000"/>
                </a:solidFill>
              </a:rPr>
              <a:t>JEN ELEKTŘINA</a:t>
            </a:r>
          </a:p>
          <a:p>
            <a:r>
              <a:rPr lang="cs-CZ" dirty="0"/>
              <a:t>založení umožněno novelou energetického zákona – Lex OZE 2</a:t>
            </a:r>
          </a:p>
          <a:p>
            <a:pPr lvl="1"/>
            <a:r>
              <a:rPr lang="cs-CZ" b="1" dirty="0">
                <a:solidFill>
                  <a:srgbClr val="686868"/>
                </a:solidFill>
                <a:latin typeface="Arial" panose="020B0604020202020204" pitchFamily="34" charset="0"/>
              </a:rPr>
              <a:t>n</a:t>
            </a:r>
            <a:r>
              <a:rPr lang="cs-CZ" b="1" i="0" dirty="0">
                <a:solidFill>
                  <a:srgbClr val="686868"/>
                </a:solidFill>
                <a:effectLst/>
                <a:latin typeface="Arial" panose="020B0604020202020204" pitchFamily="34" charset="0"/>
              </a:rPr>
              <a:t>ejedná se o Společenství pro obnovitelné zdroje</a:t>
            </a:r>
            <a:endParaRPr lang="cs-CZ" dirty="0"/>
          </a:p>
          <a:p>
            <a:r>
              <a:rPr lang="cs-CZ" dirty="0"/>
              <a:t>družstva, spolky, korporace </a:t>
            </a:r>
          </a:p>
          <a:p>
            <a:r>
              <a:rPr lang="cs-CZ" dirty="0"/>
              <a:t>mají omezenou územní působnost (území max. 3 ORP)</a:t>
            </a:r>
          </a:p>
          <a:p>
            <a:r>
              <a:rPr lang="cs-CZ" dirty="0"/>
              <a:t>neřeší jen sdílení, mohou investovat do infrastruktury,                                        poskytovat další služby</a:t>
            </a:r>
          </a:p>
          <a:p>
            <a:r>
              <a:rPr lang="cs-CZ" dirty="0"/>
              <a:t>musí se registrovat u EDC i ERÚ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94F155-C714-04AE-24A2-B096EC0F9F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936072-2A19-41B7-A8BC-2FB74EBAB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7FC481E-2DFF-49C2-AC5B-15BEF7AB8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025" y="214289"/>
            <a:ext cx="3161049" cy="769150"/>
          </a:xfrm>
          <a:prstGeom prst="rect">
            <a:avLst/>
          </a:prstGeom>
        </p:spPr>
      </p:pic>
      <p:graphicFrame>
        <p:nvGraphicFramePr>
          <p:cNvPr id="8" name="TextovéPole 5">
            <a:extLst>
              <a:ext uri="{FF2B5EF4-FFF2-40B4-BE49-F238E27FC236}">
                <a16:creationId xmlns:a16="http://schemas.microsoft.com/office/drawing/2014/main" id="{AE16534B-AC98-810D-FC94-7E28CACAEAB6}"/>
              </a:ext>
            </a:extLst>
          </p:cNvPr>
          <p:cNvGraphicFramePr/>
          <p:nvPr/>
        </p:nvGraphicFramePr>
        <p:xfrm>
          <a:off x="872359" y="1384934"/>
          <a:ext cx="10825655" cy="547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12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3BB1-2E03-06D3-BD8A-5EFE93A7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906CA-8413-1FAB-8DC2-7306BC14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JAK SDÍLENÍ FUNGUJE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2486D-6331-637E-3FCE-AE0F40B8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816000"/>
            <a:ext cx="11386685" cy="401443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síť nefunguje jako baterie, tj. nelze si elektřinu uložit do sítě a následně odebrat (tento model nabízejí obchodníci jako PRODUKT VIRTÁLNÍ BATERIE, v Rakousku funguje i jako model sdílení )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elektřina 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dodaná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do sítě ve výrobním místě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musí 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spotřebovat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v odběrném místě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intervalu 15 minut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každých 15 minut proběhne vyhodnocení dat z elektroměrů, nespotřebovaná  elektřina je přetok do sítě  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není výrobní a odběrné místo přímo propojeno kabelem a pro sdílení se využije distribuční soustava, tak se v odběrném místě na sdílenou elektřinu vztahují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distribuční poplatky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stejně jako na elektřinu odebranou ze sítě</a:t>
            </a:r>
          </a:p>
          <a:p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D48E81-FA60-7910-7503-C36CA74FB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5450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DFE05E-91FB-C1AC-B2B0-CC7592810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3" y="5741156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0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2C324-9622-C79E-DA71-F0D1BC9A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PŘÍNOSY SDÍLENÍ - </a:t>
            </a:r>
            <a:r>
              <a:rPr lang="cs-CZ" b="1" dirty="0">
                <a:solidFill>
                  <a:srgbClr val="92D050"/>
                </a:solidFill>
              </a:rPr>
              <a:t>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5B5A4-1768-A78D-0452-6CC33F71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(vznik) komunitní energetiky</a:t>
            </a:r>
          </a:p>
          <a:p>
            <a:pPr lvl="1"/>
            <a:r>
              <a:rPr lang="cs-CZ" dirty="0"/>
              <a:t>nižší ceny elektřiny pro členy komunity</a:t>
            </a:r>
          </a:p>
          <a:p>
            <a:pPr lvl="1"/>
            <a:r>
              <a:rPr lang="cs-CZ" dirty="0"/>
              <a:t>odolnost proti cenovým výkyvům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optimalizace využití obnovitelných zdrojů elektřiny</a:t>
            </a:r>
          </a:p>
          <a:p>
            <a:pPr lvl="1"/>
            <a:r>
              <a:rPr lang="cs-CZ" dirty="0"/>
              <a:t>místo přetoků sdílím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rozvoj obnovitelných zdrojů elektřiny</a:t>
            </a:r>
          </a:p>
          <a:p>
            <a:pPr lvl="1"/>
            <a:r>
              <a:rPr lang="cs-CZ" dirty="0"/>
              <a:t>fotovoltaické, větrné, vodní elektrárny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52E771-32E1-7D99-4908-183CC56BD9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351972-984E-4234-C3B9-7CEE926E1F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7A473-B213-B6B1-A707-58F65357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A86CD-0163-C5C7-B70B-1789D0B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SDÍLENÍ - </a:t>
            </a:r>
            <a:r>
              <a:rPr lang="cs-CZ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E365E-AA14-ABF5-EE73-75A9319C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6186"/>
            <a:ext cx="3922294" cy="3986467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naprostá většina sdílené elektřiny pochází z fotovoltaických elektráren - všichni nabízejí elektřinu ke sdílení ve stejném časovém okně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E7F798-D550-DF7A-971B-66A3A103E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2A6721-F736-D86B-BC10-BB31F31CC3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99AB23-447F-20D8-1733-5B33C3E8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267" y="1241419"/>
            <a:ext cx="5699760" cy="45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6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C8F5-9F6D-E0CD-C2A6-BA003692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DC931-C673-EBA6-CB4F-2180B452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SDÍLENÍ - </a:t>
            </a:r>
            <a:r>
              <a:rPr lang="cs-CZ" b="1" dirty="0">
                <a:solidFill>
                  <a:srgbClr val="92D050"/>
                </a:solidFill>
              </a:rPr>
              <a:t>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F54FE-1511-ABC1-F375-D721C99F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28" y="181035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Čas, kdy je maximální nabídka se nekryje s časem, kdy je maximální spotřeba</a:t>
            </a:r>
          </a:p>
          <a:p>
            <a:r>
              <a:rPr lang="cs-CZ" dirty="0"/>
              <a:t>Relativně nízké procento </a:t>
            </a:r>
            <a:r>
              <a:rPr lang="cs-CZ" dirty="0" err="1"/>
              <a:t>nasdílené</a:t>
            </a:r>
            <a:r>
              <a:rPr lang="cs-CZ" dirty="0"/>
              <a:t> elektřiny (15-20 %)</a:t>
            </a:r>
          </a:p>
          <a:p>
            <a:r>
              <a:rPr lang="cs-CZ" dirty="0"/>
              <a:t>Výjimka – místa s vysokou trvalou spotřebou (nemocnice, mrazírny, supermarkety………)</a:t>
            </a:r>
          </a:p>
          <a:p>
            <a:pPr lvl="1"/>
            <a:r>
              <a:rPr lang="cs-CZ" dirty="0"/>
              <a:t>cena komodity x zdroje</a:t>
            </a:r>
          </a:p>
          <a:p>
            <a:r>
              <a:rPr lang="cs-CZ" dirty="0"/>
              <a:t>Obchodníci s elektřinou vs. sdílení</a:t>
            </a:r>
          </a:p>
          <a:p>
            <a:pPr lvl="1"/>
            <a:r>
              <a:rPr lang="cs-CZ" dirty="0"/>
              <a:t>LEX OZE III zakázal diskriminaci sdílení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6A733B-0836-28F4-F440-A79968FC3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817E51-E4BA-BF59-37B5-E41A190E7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C0A6-2A65-98E4-A694-C35F042B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9E12E-1C23-5F05-D16D-C2F91F57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SDÍLENÍ - </a:t>
            </a:r>
            <a:r>
              <a:rPr lang="cs-CZ" b="1" dirty="0">
                <a:solidFill>
                  <a:srgbClr val="92D050"/>
                </a:solidFill>
              </a:rPr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75B21-8D0D-A55E-688A-520F389A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sdílení ze strany státu</a:t>
            </a:r>
          </a:p>
          <a:p>
            <a:pPr lvl="1" algn="just"/>
            <a:r>
              <a:rPr lang="cs-CZ" dirty="0"/>
              <a:t>Nejpropracovanější sdílení – Rakousko - Sdílená elektřina je osvobozena od daně z elektřiny a DPH, od poplatku na podporu obnovitelných zdrojů energie a platí zde i sleva na poplatku za distribuci.</a:t>
            </a:r>
          </a:p>
          <a:p>
            <a:r>
              <a:rPr lang="cs-CZ" dirty="0"/>
              <a:t>Provizorní EDC – </a:t>
            </a:r>
            <a:r>
              <a:rPr lang="cs-CZ" b="1" dirty="0"/>
              <a:t>statický alokační klíč- </a:t>
            </a:r>
            <a:r>
              <a:rPr lang="cs-CZ" dirty="0"/>
              <a:t>rozdělení přebytků % podílem ( 2026 by měl být schválen dynamický/hybridní </a:t>
            </a:r>
            <a:r>
              <a:rPr lang="cs-CZ" b="1" dirty="0"/>
              <a:t>AK</a:t>
            </a:r>
            <a:r>
              <a:rPr lang="cs-CZ" dirty="0"/>
              <a:t>)</a:t>
            </a:r>
          </a:p>
          <a:p>
            <a:r>
              <a:rPr lang="cs-CZ" dirty="0"/>
              <a:t>Fakturace sdílení ze strany obchodníků</a:t>
            </a:r>
          </a:p>
          <a:p>
            <a:pPr marL="457200" lvl="1" indent="0">
              <a:buNone/>
            </a:pPr>
            <a:r>
              <a:rPr lang="cs-CZ" dirty="0"/>
              <a:t>Nepoužívají data z EDC</a:t>
            </a:r>
          </a:p>
          <a:p>
            <a:pPr marL="457200" lvl="1" indent="0">
              <a:buNone/>
            </a:pPr>
            <a:r>
              <a:rPr lang="cs-CZ" dirty="0"/>
              <a:t>Vyčíslené sdílení v některých případech nesouhlasí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78CC89-1BFF-C114-A6F1-8F5AA7A44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D6A58B-FBD0-C31E-9989-183BFF5AA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E2D7AE-BFA1-AC33-7712-2B6CFA8B7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168" y="3243352"/>
            <a:ext cx="1245522" cy="20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2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8CE1-6840-E9ED-D963-D46A8CF8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1A740-87D4-28D7-DA10-48BE7A70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64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NÁSTROJ EAZK PRO ZPRACOVÁNÍ DAT Z EDC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621CC6-70B1-7B5E-90D3-AFF1500A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1A4907-6C4F-AAC1-BE31-DF0872D73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775"/>
            <a:ext cx="12192000" cy="605429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12D4BB5-9A7E-4F36-48E7-047F4E594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737" y="3429000"/>
            <a:ext cx="207891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1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6AE1E-169D-6C2A-1370-D50A281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SDÍLENÍ FORMOU AKTIVNÍHO ZÁKAZNÍKA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8254CF-F839-FBDC-9C3B-A9E90C87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94" y="1084479"/>
            <a:ext cx="11207496" cy="47291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EAZK má založeno aktuálně 28 skupin sdílení - nasdíleno  celkem v: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cs-CZ" dirty="0"/>
              <a:t>červenci  54 </a:t>
            </a:r>
            <a:r>
              <a:rPr lang="cs-CZ" dirty="0" err="1"/>
              <a:t>MWh</a:t>
            </a:r>
            <a:r>
              <a:rPr lang="cs-CZ" dirty="0"/>
              <a:t>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cs-CZ" dirty="0"/>
              <a:t>srpnu   94 </a:t>
            </a:r>
            <a:r>
              <a:rPr lang="cs-CZ" dirty="0" err="1"/>
              <a:t>MWh</a:t>
            </a:r>
            <a:endParaRPr lang="cs-CZ" dirty="0"/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cs-CZ" dirty="0"/>
              <a:t>úspora u </a:t>
            </a:r>
            <a:r>
              <a:rPr lang="cs-CZ" dirty="0" err="1"/>
              <a:t>EANo</a:t>
            </a:r>
            <a:r>
              <a:rPr lang="cs-CZ" dirty="0"/>
              <a:t> </a:t>
            </a:r>
            <a:r>
              <a:rPr lang="cs-CZ" b="1" dirty="0"/>
              <a:t>900–1500 Kč/</a:t>
            </a:r>
            <a:r>
              <a:rPr lang="cs-CZ" b="1" dirty="0" err="1"/>
              <a:t>MWh+</a:t>
            </a:r>
            <a:r>
              <a:rPr lang="cs-CZ" dirty="0" err="1"/>
              <a:t>úspora</a:t>
            </a:r>
            <a:r>
              <a:rPr lang="cs-CZ" dirty="0"/>
              <a:t> u EAN</a:t>
            </a:r>
            <a:r>
              <a:rPr lang="cs-CZ" sz="2000" dirty="0"/>
              <a:t>D</a:t>
            </a:r>
            <a:r>
              <a:rPr lang="cs-CZ" dirty="0"/>
              <a:t> od </a:t>
            </a:r>
            <a:r>
              <a:rPr lang="cs-CZ" b="1" dirty="0"/>
              <a:t>300-1500 Kč/</a:t>
            </a:r>
            <a:r>
              <a:rPr lang="cs-CZ" b="1" dirty="0" err="1"/>
              <a:t>MWh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Dalších 7 je připraveno ke sdílení od 1.10.2025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Elektřinu sdílíme za 1,5 Kč/KWh bez DPH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Šetří jak spotřebitel, tak výrobce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Sdílení zlepšuje návratnost investice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EAZK provozuje sdílení ve vlastní režii, za sdílení nic nefakturuje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Díky optimalizaci velmi dobrá úspěšnost sdílení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FDE1E7-B664-2FD0-0C1A-49FAA58A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09" y="2954326"/>
            <a:ext cx="2343751" cy="16547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AC94DF-FB77-5733-230E-8A57ADF59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90C50C-2E09-C195-84A5-957FECF0E4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0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CC9D-7BD1-BA3B-EC4A-A89D0E12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0E094-1811-3294-0600-22157FE0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/>
            <a:r>
              <a:rPr lang="cs-CZ" sz="4000" b="1" dirty="0"/>
              <a:t> Aktuální dotační výzvy </a:t>
            </a:r>
            <a:br>
              <a:rPr lang="cs-CZ" sz="4000" b="1" dirty="0"/>
            </a:br>
            <a:r>
              <a:rPr lang="cs-CZ" sz="4000" b="1" dirty="0"/>
              <a:t>Výzva</a:t>
            </a:r>
            <a:r>
              <a:rPr lang="cs-CZ" sz="4000" b="1" dirty="0">
                <a:solidFill>
                  <a:srgbClr val="FFFFFF"/>
                </a:solidFill>
              </a:rPr>
              <a:t> </a:t>
            </a:r>
            <a:r>
              <a:rPr lang="cs-CZ" sz="4000" b="1" dirty="0"/>
              <a:t>NPO č. 11/2025</a:t>
            </a:r>
            <a:endParaRPr lang="cs-CZ" sz="4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04A99-D341-3A8E-A2B9-C8D5DA7F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Příjem žádostí: 10.7.2025 - 30.1.2026 </a:t>
            </a:r>
          </a:p>
          <a:p>
            <a:r>
              <a:rPr lang="cs-CZ" dirty="0"/>
              <a:t>Maximálně 50 % dotace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15B3C2-444F-6D60-34EA-036B3584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21" y="3102303"/>
            <a:ext cx="5822781" cy="262025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8B121C9-5C69-430F-676F-3091AECAF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557" y="1746920"/>
            <a:ext cx="4321244" cy="431526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3668F62-C508-6634-FF85-5F13A0E635EA}"/>
              </a:ext>
            </a:extLst>
          </p:cNvPr>
          <p:cNvSpPr txBox="1"/>
          <p:nvPr/>
        </p:nvSpPr>
        <p:spPr>
          <a:xfrm>
            <a:off x="809932" y="6209683"/>
            <a:ext cx="11820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Podpořené projekty v rámci této výzvy musí pak být realizačně ukončeny nejpozději do </a:t>
            </a:r>
            <a:r>
              <a:rPr lang="cs-CZ" b="1" dirty="0"/>
              <a:t>31.7.2026</a:t>
            </a:r>
            <a:r>
              <a:rPr lang="cs-CZ" dirty="0"/>
              <a:t>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14B9B4-3BAC-CB44-E2CA-66F7C6EE5D33}"/>
              </a:ext>
            </a:extLst>
          </p:cNvPr>
          <p:cNvSpPr/>
          <p:nvPr/>
        </p:nvSpPr>
        <p:spPr>
          <a:xfrm>
            <a:off x="672547" y="6135931"/>
            <a:ext cx="10270435" cy="51683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1B65-0EC1-7181-957D-2007876C7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85341-1184-547E-B1E7-FFEDC515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/>
            <a:r>
              <a:rPr lang="cs-CZ" sz="4000" b="1" dirty="0"/>
              <a:t> Aktuální dotační výzvy </a:t>
            </a:r>
            <a:br>
              <a:rPr lang="cs-CZ" sz="4000" b="1" dirty="0"/>
            </a:br>
            <a:r>
              <a:rPr lang="cs-CZ" sz="4000" b="1" dirty="0"/>
              <a:t>ENERGOV č.1/2025</a:t>
            </a:r>
            <a:endParaRPr lang="en-US" sz="4000" b="1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8FA2A-BF87-88C8-5A4C-E792F096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Příjem žádostí: 29.9.2025 - 30.4.2026</a:t>
            </a:r>
          </a:p>
          <a:p>
            <a:r>
              <a:rPr lang="cs-CZ" dirty="0"/>
              <a:t>Předmětem podpory jsou opatření řešící konečnou spotřebu energie, úsporu primární energie z neobnovitelných zdrojů a zvyšující využití obnovitelných zdrojů energie, včetně zvýšení adaptability </a:t>
            </a:r>
            <a:r>
              <a:rPr lang="cs-CZ" b="1" dirty="0"/>
              <a:t>památkově chráněných</a:t>
            </a:r>
            <a:r>
              <a:rPr lang="cs-CZ" dirty="0"/>
              <a:t>, či </a:t>
            </a:r>
            <a:r>
              <a:rPr lang="cs-CZ" b="1" dirty="0"/>
              <a:t>architektonicky cenných budov </a:t>
            </a:r>
            <a:r>
              <a:rPr lang="cs-CZ" dirty="0"/>
              <a:t>na změnu klimatu a zlepšení kvality vnitřního prostředí jako integrální součást komplexní revitalizace budov veřejného sektoru.</a:t>
            </a:r>
          </a:p>
          <a:p>
            <a:r>
              <a:rPr lang="cs-CZ" dirty="0"/>
              <a:t>Výhoda: stačí pouze 10 % úspora primární energie z neobnovitelných zdrojů</a:t>
            </a:r>
          </a:p>
          <a:p>
            <a:r>
              <a:rPr lang="cs-CZ" dirty="0"/>
              <a:t>Podpořené projekty musí být realizovány nejpozději</a:t>
            </a:r>
            <a:r>
              <a:rPr lang="cs-CZ" b="1" dirty="0"/>
              <a:t> do 5 let</a:t>
            </a:r>
            <a:r>
              <a:rPr lang="cs-CZ" dirty="0"/>
              <a:t> </a:t>
            </a:r>
            <a:r>
              <a:rPr lang="cs-CZ" b="1" dirty="0"/>
              <a:t> </a:t>
            </a:r>
            <a:r>
              <a:rPr lang="cs-CZ" dirty="0"/>
              <a:t>od vydání rozhodnutí</a:t>
            </a:r>
          </a:p>
          <a:p>
            <a:r>
              <a:rPr lang="cs-CZ" dirty="0"/>
              <a:t>Výše dotace dle způsobilých nákladů (cca 40/50 %)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E0F13E2-C86D-D03D-634E-C481EF4027CE}"/>
              </a:ext>
            </a:extLst>
          </p:cNvPr>
          <p:cNvSpPr/>
          <p:nvPr/>
        </p:nvSpPr>
        <p:spPr>
          <a:xfrm>
            <a:off x="838199" y="3975652"/>
            <a:ext cx="10270435" cy="6772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2D4EFEC-4795-5164-EDF8-780E41525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65" y="6284921"/>
            <a:ext cx="1630394" cy="3358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612F69-7CA5-98D0-DAD1-564E8580B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9" y="6067743"/>
            <a:ext cx="1771374" cy="7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2A68-5F95-D630-1554-E68F8AAF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9765A-379A-E580-569B-CBA46F38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98"/>
            <a:ext cx="10515600" cy="1325563"/>
          </a:xfrm>
        </p:spPr>
        <p:txBody>
          <a:bodyPr/>
          <a:lstStyle/>
          <a:p>
            <a:r>
              <a:rPr lang="cs-CZ" b="1" dirty="0"/>
              <a:t>PENB – faktor primární energie z </a:t>
            </a:r>
            <a:r>
              <a:rPr lang="cs-CZ" b="1" dirty="0" err="1"/>
              <a:t>neobn</a:t>
            </a:r>
            <a:r>
              <a:rPr lang="cs-CZ" b="1" dirty="0"/>
              <a:t>. z.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33391-8291-0E87-BA17-4067DCB5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8" y="1573161"/>
            <a:ext cx="4763088" cy="4603802"/>
          </a:xfrm>
        </p:spPr>
        <p:txBody>
          <a:bodyPr>
            <a:normAutofit/>
          </a:bodyPr>
          <a:lstStyle/>
          <a:p>
            <a:r>
              <a:rPr lang="cs-CZ" dirty="0"/>
              <a:t>Vyhláška č. 264/2020 příloha 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3F08F9-8F05-CFB1-0CB7-F88C7B5ED4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6" y="6176963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BAB859-3D77-A75E-F68F-82C1FC8C0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" y="4937585"/>
            <a:ext cx="2765287" cy="11168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6A10FD-753B-4E19-F391-ECBD50D31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71" y="1327600"/>
            <a:ext cx="6582694" cy="38391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4FE310-47D6-801B-A1F5-7642FF24D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92" y="5092050"/>
            <a:ext cx="6611273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C27F9-9A2B-C76E-8415-9CEFF615F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D68A18E-3AFC-9FEC-FFA3-B79A769C33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105" y="115428"/>
            <a:ext cx="3161049" cy="769150"/>
          </a:xfrm>
          <a:prstGeom prst="rect">
            <a:avLst/>
          </a:prstGeom>
        </p:spPr>
      </p:pic>
      <p:graphicFrame>
        <p:nvGraphicFramePr>
          <p:cNvPr id="8" name="TextovéPole 5">
            <a:extLst>
              <a:ext uri="{FF2B5EF4-FFF2-40B4-BE49-F238E27FC236}">
                <a16:creationId xmlns:a16="http://schemas.microsoft.com/office/drawing/2014/main" id="{25F86986-36F6-2425-59D0-CD7214B14A91}"/>
              </a:ext>
            </a:extLst>
          </p:cNvPr>
          <p:cNvGraphicFramePr/>
          <p:nvPr/>
        </p:nvGraphicFramePr>
        <p:xfrm>
          <a:off x="315310" y="1198180"/>
          <a:ext cx="11508828" cy="539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0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10CDD-5088-DFA2-2399-D8BADD41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D7787-1B31-826D-D25B-951E814C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PENB –Vyhláška č. 141/2021 Sb. Příloha 9</a:t>
            </a:r>
            <a:br>
              <a:rPr lang="cs-CZ" b="1" dirty="0"/>
            </a:br>
            <a:r>
              <a:rPr lang="cs-CZ" b="1" dirty="0"/>
              <a:t>(emisní faktory)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1D28B0C-F1A6-B81A-3AA4-5B311859E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87" y="1259517"/>
            <a:ext cx="6320321" cy="48379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BDCA0D-8AFA-5B81-8FD5-E420F46C7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1C3A79-3ED0-EEA1-CE75-1F7614381C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10CB0A-4FA0-5C08-797F-20443C5C9FD2}"/>
              </a:ext>
            </a:extLst>
          </p:cNvPr>
          <p:cNvSpPr/>
          <p:nvPr/>
        </p:nvSpPr>
        <p:spPr>
          <a:xfrm>
            <a:off x="2941498" y="5530346"/>
            <a:ext cx="6069495" cy="41744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6817EE8-484F-99C1-01E7-58975820CB83}"/>
              </a:ext>
            </a:extLst>
          </p:cNvPr>
          <p:cNvSpPr/>
          <p:nvPr/>
        </p:nvSpPr>
        <p:spPr>
          <a:xfrm>
            <a:off x="2941499" y="4691270"/>
            <a:ext cx="6069495" cy="417444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424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1E5DD-5D8C-0E15-4237-3D71A8CA3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9A598-7E7A-C06F-1E4E-FD5F5EEB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Energetický  audit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54A26-EC9F-0879-4997-1F5E7685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406/2000 Sb. §9 odstavec 3:</a:t>
            </a:r>
          </a:p>
          <a:p>
            <a:pPr marL="0" indent="0" algn="just">
              <a:buNone/>
            </a:pPr>
            <a:r>
              <a:rPr lang="cs-CZ" dirty="0"/>
              <a:t>Česká republika, kraj, </a:t>
            </a:r>
            <a:r>
              <a:rPr lang="cs-CZ" b="1" dirty="0"/>
              <a:t>obec</a:t>
            </a:r>
            <a:r>
              <a:rPr lang="cs-CZ" dirty="0"/>
              <a:t>, příspěvková organizace státu, kraje nebo obce, státní organizace založená zákonem, státní a veřejná vysoká škola a Česká národní banka jsou povinny zajistit pro jimi vlastněné energetické hospodářství provedení energetického auditu v případě, že hodnota průměrné roční spotřeby energie energetického hospodářství za poslední 2 po sobě jdoucí kalendářní roky je vyšší než </a:t>
            </a:r>
            <a:r>
              <a:rPr lang="cs-CZ" b="1" dirty="0"/>
              <a:t>500 </a:t>
            </a:r>
            <a:r>
              <a:rPr lang="cs-CZ" b="1" dirty="0" err="1"/>
              <a:t>MWh</a:t>
            </a:r>
            <a:r>
              <a:rPr lang="cs-CZ" b="1" dirty="0"/>
              <a:t> (1 800 GJ)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Zpracovává en. specialista a platnost je 10 let.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AEA05D-205A-BE52-F084-DA2495912F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21" y="201300"/>
            <a:ext cx="1590637" cy="3276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BCBB13-2473-CFC2-DC78-CBC33CF956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4" y="1"/>
            <a:ext cx="1831688" cy="7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4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0FB6-4150-C7CC-2344-4F448EA1D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9522B-A208-F1E7-8441-CA13A478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LEX OZE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54441-A3D8-0DFA-7E8B-A0F2653A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Finální verze EDC ČR, která bude umět: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AF6B0-2AB2-C4D1-BA3D-004349FAF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591" y="2258736"/>
            <a:ext cx="8912088" cy="44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3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9A043-D476-5A29-89E6-531BCE63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Dobíjecí stanice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18EAE-31F7-9B62-0C26-7BF5D207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0" dirty="0"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Přihláška do Evidence dobíjecích stanic podle zákona č. 311/2006 Sb., o pohonných hmotách – platí i pro </a:t>
            </a:r>
            <a:r>
              <a:rPr lang="cs-CZ" b="0" dirty="0" err="1"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neveřejené</a:t>
            </a:r>
            <a:r>
              <a:rPr lang="cs-CZ" b="0" dirty="0"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 DS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Evidence dobíjecích stanic | MPO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https://mpo.gov.cz/cz/energetika/statistika/statistika-a-evidence-cerpacich-a-dobijecich-stanic/evidence-dobijecich-stanic--254901/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E7E7E2-D813-8A87-6B00-5295E0C3B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724805"/>
            <a:ext cx="2620481" cy="10583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1F68ED-818F-A6C6-5E5D-234081840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9" name="Obrázek 8" descr="Obsah obrázku kabel, území, venku&#10;&#10;Obsah generovaný pomocí AI může být nesprávný.">
            <a:extLst>
              <a:ext uri="{FF2B5EF4-FFF2-40B4-BE49-F238E27FC236}">
                <a16:creationId xmlns:a16="http://schemas.microsoft.com/office/drawing/2014/main" id="{56D3E0BD-D834-B135-85B8-3EAEFCC6E3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3002" y="4355928"/>
            <a:ext cx="2837069" cy="2127802"/>
          </a:xfrm>
          <a:prstGeom prst="rect">
            <a:avLst/>
          </a:prstGeom>
        </p:spPr>
      </p:pic>
      <p:pic>
        <p:nvPicPr>
          <p:cNvPr id="11" name="Obrázek 10" descr="Obsah obrázku text, budova, venku, plyn&#10;&#10;Obsah generovaný pomocí AI může být nesprávný.">
            <a:extLst>
              <a:ext uri="{FF2B5EF4-FFF2-40B4-BE49-F238E27FC236}">
                <a16:creationId xmlns:a16="http://schemas.microsoft.com/office/drawing/2014/main" id="{52B8EB95-27CC-CA43-0C87-D65D5DB224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9858" y="4405797"/>
            <a:ext cx="2769138" cy="20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0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Obce – kontroly SEI</a:t>
            </a:r>
          </a:p>
        </p:txBody>
      </p:sp>
      <p:graphicFrame>
        <p:nvGraphicFramePr>
          <p:cNvPr id="11" name="Zástupný symbol pro text 1">
            <a:extLst>
              <a:ext uri="{FF2B5EF4-FFF2-40B4-BE49-F238E27FC236}">
                <a16:creationId xmlns:a16="http://schemas.microsoft.com/office/drawing/2014/main" id="{2BE6E0CD-4034-8C85-7B76-854C0EF107C9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601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0D169-723F-2EAE-D6E6-BB621E7E3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FC03C-0672-68A8-CE3E-13E22761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En.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3F88B-C59D-ED35-60D3-6BB03768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94" y="1084479"/>
            <a:ext cx="11207496" cy="4729179"/>
          </a:xfrm>
        </p:spPr>
        <p:txBody>
          <a:bodyPr>
            <a:normAutofit/>
          </a:bodyPr>
          <a:lstStyle/>
          <a:p>
            <a:r>
              <a:rPr lang="cs-CZ" dirty="0"/>
              <a:t>Má to smysl?</a:t>
            </a:r>
          </a:p>
          <a:p>
            <a:r>
              <a:rPr lang="cs-CZ" dirty="0"/>
              <a:t>Proč?</a:t>
            </a:r>
          </a:p>
          <a:p>
            <a:r>
              <a:rPr lang="cs-CZ" dirty="0"/>
              <a:t>Co tím získám?</a:t>
            </a:r>
          </a:p>
          <a:p>
            <a:r>
              <a:rPr lang="cs-CZ" dirty="0"/>
              <a:t>Budu mít levnější cenu komodity?</a:t>
            </a:r>
          </a:p>
          <a:p>
            <a:r>
              <a:rPr lang="cs-CZ" dirty="0"/>
              <a:t>Software?</a:t>
            </a:r>
          </a:p>
          <a:p>
            <a:r>
              <a:rPr lang="cs-CZ" dirty="0"/>
              <a:t>Kdo to bude dělat?</a:t>
            </a:r>
          </a:p>
          <a:p>
            <a:r>
              <a:rPr lang="cs-CZ" dirty="0"/>
              <a:t>Proč ISO 50001?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476377-D016-D61A-F949-68AC059121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D7A4DE-C18E-52FF-E24E-9A9EC19AFB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4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7E26-C338-FC18-DDAE-611562B3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6D14E-181E-7E64-31BC-35577404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En. management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5837D7-3DCC-9CC6-1DAF-4A6149440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D7E8ED-AB15-BB51-CE6F-CA4AE3576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32FB637-EDAB-72E4-EDF2-12D793353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6087" y="958476"/>
            <a:ext cx="5903226" cy="58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6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57AFF-5FCB-15DE-9DC6-CED9303E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57A8B-3B5F-7FCF-224B-C4B555B5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Realita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9940BC7-7DB3-F523-984B-C3F991BF8F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744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5EF0BEE-0603-41C4-83D2-E4F1BD7912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61F11A-B8C2-03F8-66F0-99D0D967AF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F815150-DC3F-84A0-078C-E3F6D4B1DAEC}"/>
              </a:ext>
            </a:extLst>
          </p:cNvPr>
          <p:cNvSpPr/>
          <p:nvPr/>
        </p:nvSpPr>
        <p:spPr>
          <a:xfrm>
            <a:off x="7739270" y="1474442"/>
            <a:ext cx="715617" cy="419187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478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4562C-804C-42B7-8A26-7E8186F5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58" y="629933"/>
            <a:ext cx="11495884" cy="113186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ECOEMPOWER – podpora pro Energetické komunity</a:t>
            </a:r>
            <a:endParaRPr lang="de-DE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7AC11E-D4C4-8C12-4C50-370F3BEB0D2B}"/>
              </a:ext>
            </a:extLst>
          </p:cNvPr>
          <p:cNvSpPr/>
          <p:nvPr/>
        </p:nvSpPr>
        <p:spPr>
          <a:xfrm>
            <a:off x="53049" y="1761801"/>
            <a:ext cx="1639019" cy="40521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</a:rPr>
              <a:t>ONE </a:t>
            </a:r>
          </a:p>
          <a:p>
            <a:pPr algn="ctr"/>
            <a:r>
              <a:rPr lang="cs-CZ" sz="4000" b="1" dirty="0">
                <a:solidFill>
                  <a:srgbClr val="FFFF00"/>
                </a:solidFill>
              </a:rPr>
              <a:t>STOP </a:t>
            </a:r>
          </a:p>
          <a:p>
            <a:pPr algn="ctr"/>
            <a:r>
              <a:rPr lang="cs-CZ" sz="4000" b="1" dirty="0">
                <a:solidFill>
                  <a:srgbClr val="FFFF00"/>
                </a:solidFill>
              </a:rPr>
              <a:t>SHOP</a:t>
            </a:r>
            <a:endParaRPr lang="it-IT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5001085-EEC9-662F-861B-84CF4ED26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166372"/>
              </p:ext>
            </p:extLst>
          </p:nvPr>
        </p:nvGraphicFramePr>
        <p:xfrm>
          <a:off x="1841272" y="1827145"/>
          <a:ext cx="9852175" cy="198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39F85505-0AC6-D53F-419F-4C603FC2F7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78A9BF4E-0D7D-9912-3935-8200329C0F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ECF7BD1-89C6-A957-B4A4-43EEBF7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272" y="3544627"/>
            <a:ext cx="98914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latin typeface="Arial Unicode MS"/>
              </a:rPr>
              <a:t>C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ílem projektu ECOEMPOWER je navrhnout a zřídit regionální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One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Stop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Shops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(OSS) nabízející integrované služby a nástroje místním energetickým komunitám. Školení na vysoké úrovni umožní regionálním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lang="cs-CZ" altLang="cs-CZ" sz="2400" dirty="0">
                <a:latin typeface="Arial Unicode MS"/>
              </a:rPr>
              <a:t>autoritám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působit jako mentoři pro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zavádění a provozování energetických komunit. </a:t>
            </a:r>
            <a:r>
              <a:rPr lang="cs-CZ" altLang="cs-CZ" sz="2400" dirty="0">
                <a:latin typeface="Arial Unicode MS"/>
              </a:rPr>
              <a:t>Dotace </a:t>
            </a:r>
            <a:r>
              <a:rPr kumimoji="0" lang="cs-CZ" altLang="cs-CZ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 programu </a:t>
            </a:r>
            <a:r>
              <a:rPr kumimoji="0" lang="cs-CZ" altLang="cs-CZ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LIFE.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0CDC35FF-4A8E-8EE0-D23F-16C643551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2557" y="5810147"/>
            <a:ext cx="4647545" cy="6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2954D-C62F-43B3-6978-180A8DA3D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90A6C-B1A4-E2A3-790B-E22C1893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Ukázka projektu - MŠ Drslavice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5D770B6C-F65E-2682-D67A-CB6981350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055A0A0E-5110-AFE9-B8C0-B05181898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8" name="Obrázek 7" descr="Obsah obrázku venku, rostlina, obloha, mrak&#10;&#10;Obsah generovaný pomocí AI může být nesprávný.">
            <a:extLst>
              <a:ext uri="{FF2B5EF4-FFF2-40B4-BE49-F238E27FC236}">
                <a16:creationId xmlns:a16="http://schemas.microsoft.com/office/drawing/2014/main" id="{8F505E77-F0B4-05F4-9A3E-09C1FFD3C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" y="1245704"/>
            <a:ext cx="5822121" cy="4366591"/>
          </a:xfrm>
          <a:prstGeom prst="rect">
            <a:avLst/>
          </a:prstGeom>
        </p:spPr>
      </p:pic>
      <p:pic>
        <p:nvPicPr>
          <p:cNvPr id="5" name="Obrázek 4" descr="Obsah obrázku venku, budova, obloha, nemovitost&#10;&#10;Obsah generovaný pomocí AI může být nesprávný.">
            <a:extLst>
              <a:ext uri="{FF2B5EF4-FFF2-40B4-BE49-F238E27FC236}">
                <a16:creationId xmlns:a16="http://schemas.microsoft.com/office/drawing/2014/main" id="{77C3E8C5-C699-2229-72F2-C69D8FC65B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82" y="2377572"/>
            <a:ext cx="6330618" cy="42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B31EA-08E0-D536-C1AF-9DE20174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74C81-A47D-5356-9C58-533FBBA7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8" y="2842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 SMĚRNICE EU - EPBD IV a EED III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FB8373-2B17-8385-08B8-937F0A49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253331"/>
            <a:ext cx="10515600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SMĚRNICE EVROPSKÉHO PARLAMENTU A RADY (EU) 2024/1275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/>
              <a:t>ze dne 24. dubna 2024,</a:t>
            </a:r>
            <a:r>
              <a:rPr lang="cs-CZ" b="1" dirty="0"/>
              <a:t>o energetické náročnosti budov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EUAlbertina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EUAlbertina"/>
              </a:rPr>
              <a:t>SMĚRNICE EVROPSKÉHO PARLAMENTU A RADY (EU) 2023/1791 </a:t>
            </a:r>
            <a:endParaRPr lang="cs-CZ" dirty="0">
              <a:solidFill>
                <a:srgbClr val="000000"/>
              </a:solidFill>
              <a:latin typeface="EUAlbertina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0000"/>
                </a:solidFill>
                <a:latin typeface="EUAlbertina"/>
              </a:rPr>
              <a:t>ze dne 13. září 2023, </a:t>
            </a:r>
            <a:r>
              <a:rPr lang="cs-CZ" b="1" dirty="0">
                <a:solidFill>
                  <a:srgbClr val="000000"/>
                </a:solidFill>
                <a:latin typeface="EUAlbertina"/>
              </a:rPr>
              <a:t>o energetické účinnosti a o změně nařízení (EU) 2023/955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6BBCD4-F32E-F16B-0D10-3F48B16BFB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A1B4290-8A48-C297-4EFA-25F460E4E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1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DCCAD-B6FC-9991-63A9-5CA31BF37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0A568-6FBE-63BF-2C1B-8C15A3BF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Ukázka projektu - MŠ Drslavice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AF9B7064-8311-96E3-86F6-660E2D4CF9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3B3E6DE-FFC6-ADE9-1185-4927755AA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10" name="Obrázek 9" descr="Obsah obrázku venku, okno, budova, nemovitost&#10;&#10;Obsah generovaný pomocí AI může být nesprávný.">
            <a:extLst>
              <a:ext uri="{FF2B5EF4-FFF2-40B4-BE49-F238E27FC236}">
                <a16:creationId xmlns:a16="http://schemas.microsoft.com/office/drawing/2014/main" id="{3F2D0B46-A7B1-EE46-4E7B-21F45047BA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018" y="1686367"/>
            <a:ext cx="5676311" cy="4257233"/>
          </a:xfrm>
          <a:prstGeom prst="rect">
            <a:avLst/>
          </a:prstGeom>
        </p:spPr>
      </p:pic>
      <p:pic>
        <p:nvPicPr>
          <p:cNvPr id="12" name="Obrázek 11" descr="Obsah obrázku venku, obloha, rostlina, mrak&#10;&#10;Obsah generovaný pomocí AI může být nesprávný.">
            <a:extLst>
              <a:ext uri="{FF2B5EF4-FFF2-40B4-BE49-F238E27FC236}">
                <a16:creationId xmlns:a16="http://schemas.microsoft.com/office/drawing/2014/main" id="{4F94CE55-2F9E-AF31-0C76-1F4F2E7195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70" y="1686367"/>
            <a:ext cx="5676311" cy="42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65234-7BEF-A70D-C2F0-4A3A072F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2B552-BC18-77FB-CC00-6F8463D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Projekt PLURAL - Kašava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0FC81FEB-07F6-29BE-B149-6D1DB6DCFB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366F55F-D1F3-2B82-4198-DEB7FBD58F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5" name="Obrázek 4" descr="Obsah obrázku venku, obloha, tráva, budova&#10;&#10;Obsah generovaný pomocí AI může být nesprávný.">
            <a:extLst>
              <a:ext uri="{FF2B5EF4-FFF2-40B4-BE49-F238E27FC236}">
                <a16:creationId xmlns:a16="http://schemas.microsoft.com/office/drawing/2014/main" id="{77D4627B-6FAE-BEE3-8EAD-C943F6BF7E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62" y="1021259"/>
            <a:ext cx="4220268" cy="5627024"/>
          </a:xfrm>
          <a:prstGeom prst="rect">
            <a:avLst/>
          </a:prstGeom>
        </p:spPr>
      </p:pic>
      <p:pic>
        <p:nvPicPr>
          <p:cNvPr id="8" name="Obrázek 7" descr="Obsah obrázku venku, obloha, budova, zeď&#10;&#10;Obsah generovaný pomocí AI může být nesprávný.">
            <a:extLst>
              <a:ext uri="{FF2B5EF4-FFF2-40B4-BE49-F238E27FC236}">
                <a16:creationId xmlns:a16="http://schemas.microsoft.com/office/drawing/2014/main" id="{B4274538-C338-760A-E536-66D74A53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49" y="1021259"/>
            <a:ext cx="4220268" cy="56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0E3E-2871-40CD-063E-8DDF03DCC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9EEDA-C3CE-F44D-C4A0-4E0ADECA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OPŽP 37. výzva - Bazén Kroměříž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A7BC5C0D-79C4-55EA-8A54-54DBB1886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41EFF6F-6E10-8E9D-21C8-E275DD1C9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6" name="Obrázek 5" descr="Obsah obrázku venku, tráva, obloha, budova&#10;&#10;Obsah generovaný pomocí AI může být nesprávný.">
            <a:extLst>
              <a:ext uri="{FF2B5EF4-FFF2-40B4-BE49-F238E27FC236}">
                <a16:creationId xmlns:a16="http://schemas.microsoft.com/office/drawing/2014/main" id="{D57B2388-29E2-81AF-A4B5-4B860B07C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6" y="1423492"/>
            <a:ext cx="5870713" cy="33022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EDE91D-86E4-E1CD-F307-607AAA15B0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277" y="1825725"/>
            <a:ext cx="6473687" cy="4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7434-2B1E-7DDD-4AF2-AA414C98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45652-A265-3696-A42B-CB926236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OPŽP 37. výzva - Bazén Kroměříž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A3F07B9F-E08E-313E-1AE1-8AE4A74986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040BACF-9104-1D72-3BF1-11BB670AE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9" name="Obrázek 8" descr="Obsah obrázku opuštěné, budova, interiér, zeď&#10;&#10;Obsah generovaný pomocí AI může být nesprávný.">
            <a:extLst>
              <a:ext uri="{FF2B5EF4-FFF2-40B4-BE49-F238E27FC236}">
                <a16:creationId xmlns:a16="http://schemas.microsoft.com/office/drawing/2014/main" id="{E0344231-4A94-1EAA-2BEB-0DB263388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2" y="1201281"/>
            <a:ext cx="5963478" cy="3354457"/>
          </a:xfrm>
          <a:prstGeom prst="rect">
            <a:avLst/>
          </a:prstGeom>
        </p:spPr>
      </p:pic>
      <p:pic>
        <p:nvPicPr>
          <p:cNvPr id="11" name="Obrázek 10" descr="Obsah obrázku stroj/přístroj, červená, hasič, hasicí přístroj&#10;&#10;Obsah generovaný pomocí AI může být nesprávný.">
            <a:extLst>
              <a:ext uri="{FF2B5EF4-FFF2-40B4-BE49-F238E27FC236}">
                <a16:creationId xmlns:a16="http://schemas.microsoft.com/office/drawing/2014/main" id="{8AC184E6-C647-A04C-D4B9-BF2C468371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96" y="2239618"/>
            <a:ext cx="5733773" cy="43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9512-54F2-5E1E-E70C-EEE003F0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BAD3A-CC33-A9FC-A7A9-170EFC9A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75" y="130373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OPŽP 37. výzva - Bazén Kroměříž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F559591F-6253-E9A3-608F-D41C436BE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86AFD4CF-055D-1A3D-EBB8-33B41AFD3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5" name="Obrázek 4" descr="Obsah obrázku plavecký bazén, voda, bazén, budova&#10;&#10;Obsah generovaný pomocí AI může být nesprávný.">
            <a:extLst>
              <a:ext uri="{FF2B5EF4-FFF2-40B4-BE49-F238E27FC236}">
                <a16:creationId xmlns:a16="http://schemas.microsoft.com/office/drawing/2014/main" id="{6EC02285-8A53-E0CD-1409-DE822D3975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745" y="1226319"/>
            <a:ext cx="7335078" cy="55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E19D-9BEF-C4FC-298C-B721FE7C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83BEE-A53B-EBE1-EC97-D18C96D8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2" y="213860"/>
            <a:ext cx="8033046" cy="11318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ENERGETICKY AKTIVNÍ MULTIFUNKČNÍ BUDOVA Rudimov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A27102F0-AA83-081C-AE79-63D636A0BF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E34B6C0D-D28B-9013-9D46-23B8E14EF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3" name="Zástupný obsah 11">
            <a:extLst>
              <a:ext uri="{FF2B5EF4-FFF2-40B4-BE49-F238E27FC236}">
                <a16:creationId xmlns:a16="http://schemas.microsoft.com/office/drawing/2014/main" id="{80B96DB4-7DA0-40E2-D0A2-4CD5D872D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1109" y="1693103"/>
            <a:ext cx="10249235" cy="4351338"/>
          </a:xfrm>
        </p:spPr>
      </p:pic>
    </p:spTree>
    <p:extLst>
      <p:ext uri="{BB962C8B-B14F-4D97-AF65-F5344CB8AC3E}">
        <p14:creationId xmlns:p14="http://schemas.microsoft.com/office/powerpoint/2010/main" val="17821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269E-58E1-8523-298B-2DEE60D9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A26A2-3DBF-8B60-A5BD-9D839924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531" y="591719"/>
            <a:ext cx="8732988" cy="113186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SPALOVNA NEBEZPEČNÉHO ODPADU</a:t>
            </a:r>
            <a:endParaRPr lang="de-DE" b="1" dirty="0"/>
          </a:p>
        </p:txBody>
      </p:sp>
      <p:pic>
        <p:nvPicPr>
          <p:cNvPr id="4" name="Obrázek 3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64F09787-7C91-2D93-11D0-B93674997D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22" y="104943"/>
            <a:ext cx="1969244" cy="407690"/>
          </a:xfrm>
          <a:prstGeom prst="rect">
            <a:avLst/>
          </a:prstGeom>
        </p:spPr>
      </p:pic>
      <p:pic>
        <p:nvPicPr>
          <p:cNvPr id="7" name="Obrázek 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6B04C49-48FF-E71F-5059-C6333A04B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78"/>
            <a:ext cx="2196269" cy="890886"/>
          </a:xfrm>
          <a:prstGeom prst="rect">
            <a:avLst/>
          </a:prstGeom>
        </p:spPr>
      </p:pic>
      <p:pic>
        <p:nvPicPr>
          <p:cNvPr id="9" name="Zástupný obsah 8" descr="Obsah obrázku mrak, obloha, venku, hoblovat&#10;&#10;Obsah generovaný pomocí AI může být nesprávný.">
            <a:extLst>
              <a:ext uri="{FF2B5EF4-FFF2-40B4-BE49-F238E27FC236}">
                <a16:creationId xmlns:a16="http://schemas.microsoft.com/office/drawing/2014/main" id="{B3B4AA0B-7AB1-B26A-EE76-6304E7E68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5626" y="1527451"/>
            <a:ext cx="6097060" cy="4572795"/>
          </a:xfrm>
        </p:spPr>
      </p:pic>
      <p:pic>
        <p:nvPicPr>
          <p:cNvPr id="11" name="Obrázek 10" descr="Obsah obrázku ocel, inženýrství, budova, schody&#10;&#10;Obsah generovaný pomocí AI může být nesprávný.">
            <a:extLst>
              <a:ext uri="{FF2B5EF4-FFF2-40B4-BE49-F238E27FC236}">
                <a16:creationId xmlns:a16="http://schemas.microsoft.com/office/drawing/2014/main" id="{DABC1569-C13E-2CCB-F5F1-F21BFCB741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44583" y="2099052"/>
            <a:ext cx="4572797" cy="342959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E51E44-7595-42FE-9979-077A6C956AD1}"/>
              </a:ext>
            </a:extLst>
          </p:cNvPr>
          <p:cNvSpPr txBox="1"/>
          <p:nvPr/>
        </p:nvSpPr>
        <p:spPr>
          <a:xfrm>
            <a:off x="695626" y="6171293"/>
            <a:ext cx="106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NAHRADÍ STAROU SPALOVNU V NEMOCNICI V UHERSKÉM  ( PŮVODNÍ 350 TUN, NOVÁ 1000TUN ODPADU ROČNĚ ENERGETICKY VYUŽITÍ) </a:t>
            </a:r>
          </a:p>
        </p:txBody>
      </p:sp>
    </p:spTree>
    <p:extLst>
      <p:ext uri="{BB962C8B-B14F-4D97-AF65-F5344CB8AC3E}">
        <p14:creationId xmlns:p14="http://schemas.microsoft.com/office/powerpoint/2010/main" val="12350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F7EE-F963-7822-2B1A-AC998914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3D2D1-C80F-FF87-1E83-F32010C8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83" y="243368"/>
            <a:ext cx="11495884" cy="1131868"/>
          </a:xfrm>
        </p:spPr>
        <p:txBody>
          <a:bodyPr>
            <a:normAutofit/>
          </a:bodyPr>
          <a:lstStyle/>
          <a:p>
            <a:r>
              <a:rPr lang="cs-CZ" b="1" dirty="0"/>
              <a:t>POTENCIÁL PRO RENOVACE BUDOV</a:t>
            </a:r>
            <a:endParaRPr lang="de-DE" b="1" dirty="0"/>
          </a:p>
        </p:txBody>
      </p:sp>
      <p:pic>
        <p:nvPicPr>
          <p:cNvPr id="5" name="Obrázek 4" descr="Obsah obrázku venku, budova, dům, obloha&#10;&#10;Obsah generovaný pomocí AI může být nesprávný.">
            <a:extLst>
              <a:ext uri="{FF2B5EF4-FFF2-40B4-BE49-F238E27FC236}">
                <a16:creationId xmlns:a16="http://schemas.microsoft.com/office/drawing/2014/main" id="{0F201D6C-7CE0-CAFE-AFEB-158035B70E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5" y="1375236"/>
            <a:ext cx="6887817" cy="4591878"/>
          </a:xfrm>
          <a:prstGeom prst="rect">
            <a:avLst/>
          </a:prstGeom>
        </p:spPr>
      </p:pic>
      <p:pic>
        <p:nvPicPr>
          <p:cNvPr id="8" name="Obrázek 7" descr="Obsah obrázku opuštěné, interiér, žehlička, ocel&#10;&#10;Obsah generovaný pomocí AI může být nesprávný.">
            <a:extLst>
              <a:ext uri="{FF2B5EF4-FFF2-40B4-BE49-F238E27FC236}">
                <a16:creationId xmlns:a16="http://schemas.microsoft.com/office/drawing/2014/main" id="{6C951127-08D0-EB85-FCA5-795AAE3AC5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22119" y="2205969"/>
            <a:ext cx="4591879" cy="306125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85F4331-EA6D-1B43-F4B8-346FEE818161}"/>
              </a:ext>
            </a:extLst>
          </p:cNvPr>
          <p:cNvSpPr txBox="1"/>
          <p:nvPr/>
        </p:nvSpPr>
        <p:spPr>
          <a:xfrm>
            <a:off x="4909931" y="60979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Bařice – Velké Těšany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5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66B01-6500-A0D4-816E-BBFFD1F0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RENOVACE A VÝSTAVBA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3C925-E710-7FFE-E3E9-29B8840D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42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Zvýšené ambice Unie v oblasti klimatu a energetiky vyžadují novou vizi pro budovy: budovu s nulovými emisemi, s velmi nízkou spotřebou energie, s nulovými emisemi uhlíku na místě z fosilních paliv a s nulovými nebo velmi nízkými provozními emisemi skleníkových plynů.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Všechny NOVÉ budovy by měly být budovami s nulovými emisemi do roku 2030 </a:t>
            </a:r>
          </a:p>
          <a:p>
            <a:r>
              <a:rPr lang="cs-CZ" b="1" dirty="0"/>
              <a:t>Stávající budovy by měly být transformovány na budovy s nulovými emisemi do roku 2050.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3D87A3-68FF-6BE1-1300-4D1C62E07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5450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65D4E1-0D5A-EF74-7761-CF68786580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41163-9A52-C976-5F25-16BD010B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91317-16FF-CB47-5B26-14CDD88E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RENOVACE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61EBC-F6AA-E508-2085-3E618561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538514"/>
            <a:ext cx="11480799" cy="4638449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 Směrnice  definuje „rozsáhlou renovací“ renovace, která je v souladu se zásadou „energetická účinnost v první řadě“, zaměřuje se na základní prvky budovy a transformuje budovu nebo ucelenou část budovy:</a:t>
            </a:r>
          </a:p>
          <a:p>
            <a:pPr marL="0" indent="0" algn="just">
              <a:buNone/>
            </a:pPr>
            <a:endParaRPr lang="cs-CZ" dirty="0"/>
          </a:p>
          <a:p>
            <a:r>
              <a:rPr lang="cs-CZ" b="1" dirty="0"/>
              <a:t>před 1. lednem 2030 na budovu s téměř nulovou spotřebou energie</a:t>
            </a:r>
            <a:r>
              <a:rPr lang="cs-CZ" dirty="0"/>
              <a:t>;</a:t>
            </a:r>
          </a:p>
          <a:p>
            <a:r>
              <a:rPr lang="pl-PL" b="1" dirty="0"/>
              <a:t>od 1. ledna 2030 na budovu s nulovými emisemi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167EE4-E2D6-4434-85A6-170596A64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836" y="5947791"/>
            <a:ext cx="2076854" cy="427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D53F32-06CE-9F20-03AF-6D21F5032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5666321"/>
            <a:ext cx="2765287" cy="11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555E8-12A2-CAD9-856E-F995F81B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B02A-B522-4659-4292-41F37C54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4143" cy="1325563"/>
          </a:xfrm>
        </p:spPr>
        <p:txBody>
          <a:bodyPr/>
          <a:lstStyle/>
          <a:p>
            <a:r>
              <a:rPr lang="cs-CZ" b="1" dirty="0"/>
              <a:t>REFORMA ENERGETICKÉHO PORADENSTVÍ  DLE SMĚRNICE EPBD IV článku 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644E7F-A1E8-ECE6-D15C-32722F81641E}"/>
              </a:ext>
            </a:extLst>
          </p:cNvPr>
          <p:cNvSpPr txBox="1"/>
          <p:nvPr/>
        </p:nvSpPr>
        <p:spPr>
          <a:xfrm>
            <a:off x="297543" y="1763297"/>
            <a:ext cx="1159691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Členské státy ve spolupráci s příslušnými orgány a ve vhodných případech se zúčastněnými stranami z řad soukromého sektoru zajistí zřízení a fungování zařízení technické pomoci, a to i prostřednictvím inkluzivních jednotných kontaktních míst pro energetickou náročnost budov, zaměřených na všechny subjekty zapojené do renovací budov, mimo jiné na vlastníky bytů a domů a správní, finanční a hospodářské subjekty, jako jsou malé a střední podniky včetně mikropodniků.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Členské státy zajistí, aby na celém jejich území byla k dispozici zařízení technické pomoci, zřízením alespoň jednoho kontaktního místa: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80 000 obyvatel;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každý region;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oblastech, kde je průměrné stáří fondu budov vyšší než celostátní průměr;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oblastech, kde členské státy hodlají provádět oblastní integrované programy renovací, nebo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místě, na které se lze dostat za méně než 90 minut průměrné doby cestování na základě dopravních prostředků dostupných v místě.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EUAlbertina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E67165-DCCD-2263-E4DE-A91A1A6EE8F3}"/>
              </a:ext>
            </a:extLst>
          </p:cNvPr>
          <p:cNvSpPr txBox="1"/>
          <p:nvPr/>
        </p:nvSpPr>
        <p:spPr>
          <a:xfrm>
            <a:off x="297543" y="5723434"/>
            <a:ext cx="10322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dirty="0"/>
          </a:p>
          <a:p>
            <a:r>
              <a:rPr lang="cs-CZ" sz="2400" b="1" dirty="0">
                <a:solidFill>
                  <a:srgbClr val="FF0000"/>
                </a:solidFill>
              </a:rPr>
              <a:t>JEDNOTNÁ KONTAKTNÍ MÍSTA PRO ENERGETICKOU NÁROČNOST BUDOV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528C92-BBF4-2512-3937-903ABB40E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428" y="5500913"/>
            <a:ext cx="1931713" cy="4698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AE0293-C6BB-0880-9475-E35EE5580A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949" y="3675368"/>
            <a:ext cx="1944914" cy="7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BFEA2-D76C-185E-2301-195C1A22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6" y="140524"/>
            <a:ext cx="11643893" cy="1325563"/>
          </a:xfrm>
        </p:spPr>
        <p:txBody>
          <a:bodyPr>
            <a:normAutofit/>
          </a:bodyPr>
          <a:lstStyle/>
          <a:p>
            <a:r>
              <a:rPr lang="cs-CZ" b="1" dirty="0"/>
              <a:t>JAK ROZPROUDIT RENOVAČNÍ VLNNU PRO ROCE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7508D-E200-5177-327E-98FA36C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3" y="1311965"/>
            <a:ext cx="11867321" cy="4864998"/>
          </a:xfrm>
        </p:spPr>
        <p:txBody>
          <a:bodyPr>
            <a:normAutofit/>
          </a:bodyPr>
          <a:lstStyle/>
          <a:p>
            <a:r>
              <a:rPr lang="cs-CZ" sz="3200" dirty="0"/>
              <a:t> 40% celkové spotřeby skončí v budovách(EPBD IV)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Renovační pasy – nově zavedený pojem</a:t>
            </a:r>
          </a:p>
          <a:p>
            <a:pPr marL="0" indent="0">
              <a:buNone/>
            </a:pPr>
            <a:r>
              <a:rPr lang="cs-CZ" sz="3200" dirty="0"/>
              <a:t> (návod ke komplexní renovaci budovy) definuje příloha č.8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ECC56C-C552-8BBD-F950-10BC30F0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" y="1881010"/>
            <a:ext cx="10826345" cy="2853359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83EA83F-A9EC-BED3-8937-06D8CEC994B0}"/>
              </a:ext>
            </a:extLst>
          </p:cNvPr>
          <p:cNvCxnSpPr/>
          <p:nvPr/>
        </p:nvCxnSpPr>
        <p:spPr>
          <a:xfrm>
            <a:off x="1948441" y="2546647"/>
            <a:ext cx="9827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1E81301-1903-B491-7D99-925F8523C547}"/>
              </a:ext>
            </a:extLst>
          </p:cNvPr>
          <p:cNvCxnSpPr/>
          <p:nvPr/>
        </p:nvCxnSpPr>
        <p:spPr>
          <a:xfrm>
            <a:off x="5477854" y="2546647"/>
            <a:ext cx="4016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B35E0B1-58ED-B903-5C16-267FCDB0B86F}"/>
              </a:ext>
            </a:extLst>
          </p:cNvPr>
          <p:cNvCxnSpPr/>
          <p:nvPr/>
        </p:nvCxnSpPr>
        <p:spPr>
          <a:xfrm>
            <a:off x="6981914" y="2734654"/>
            <a:ext cx="5383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DD1012D-E0D6-91F2-0D8E-E0EB38522EA9}"/>
              </a:ext>
            </a:extLst>
          </p:cNvPr>
          <p:cNvCxnSpPr>
            <a:cxnSpLocks/>
          </p:cNvCxnSpPr>
          <p:nvPr/>
        </p:nvCxnSpPr>
        <p:spPr>
          <a:xfrm>
            <a:off x="9161092" y="2768837"/>
            <a:ext cx="444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2F7D86E-1C9C-2318-8325-BC8519616EFC}"/>
              </a:ext>
            </a:extLst>
          </p:cNvPr>
          <p:cNvCxnSpPr/>
          <p:nvPr/>
        </p:nvCxnSpPr>
        <p:spPr>
          <a:xfrm>
            <a:off x="2837204" y="2965391"/>
            <a:ext cx="435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E707E36-4E89-432C-EF13-6A463B7AE5B4}"/>
              </a:ext>
            </a:extLst>
          </p:cNvPr>
          <p:cNvCxnSpPr/>
          <p:nvPr/>
        </p:nvCxnSpPr>
        <p:spPr>
          <a:xfrm>
            <a:off x="9896030" y="2768837"/>
            <a:ext cx="418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4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0DC2B-13C9-F3F1-A0A5-97DD1990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423"/>
            <a:ext cx="10515600" cy="1325563"/>
          </a:xfrm>
        </p:spPr>
        <p:txBody>
          <a:bodyPr/>
          <a:lstStyle/>
          <a:p>
            <a:r>
              <a:rPr lang="cs-CZ" b="1" dirty="0"/>
              <a:t>CO MUSÍ OBSAHOVAT RENOVAČNÍ PAS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509ED-5692-03B7-FA7A-08FA26FC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8" y="897308"/>
            <a:ext cx="11579552" cy="463872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6400" dirty="0">
                <a:latin typeface="AriEL"/>
              </a:rPr>
              <a:t>informace o stávající energetické náročnosti budovy;</a:t>
            </a:r>
          </a:p>
          <a:p>
            <a:r>
              <a:rPr lang="cs-CZ" sz="6400" dirty="0">
                <a:latin typeface="AriEL"/>
              </a:rPr>
              <a:t>grafické znázornění nebo grafická znázornění plánu a jeho kroků pro postupnou rozsáhlou renovaci;</a:t>
            </a:r>
          </a:p>
          <a:p>
            <a:r>
              <a:rPr lang="cs-CZ" sz="6400" dirty="0">
                <a:latin typeface="AriEL"/>
              </a:rPr>
              <a:t>informace o relevantních vnitrostátních požadavcích, jako jsou minimální požadavky na energetickou náročnost budov, minimální normy energetické náročnosti a pravidla v členském státě pro postupné ukončení používání fosilních paliv v budovách k vytápění a chlazení, včetně dat nabytí účinnosti;</a:t>
            </a:r>
          </a:p>
          <a:p>
            <a:r>
              <a:rPr lang="cs-CZ" sz="6400" dirty="0">
                <a:latin typeface="AriEL"/>
              </a:rPr>
              <a:t>stručné vysvětlení optimální souslednosti kroků;</a:t>
            </a:r>
          </a:p>
          <a:p>
            <a:r>
              <a:rPr lang="pl-PL" sz="6400" dirty="0">
                <a:latin typeface="AriEL"/>
              </a:rPr>
              <a:t>informace o jednotlivých krocích, včetně:</a:t>
            </a:r>
          </a:p>
          <a:p>
            <a:r>
              <a:rPr lang="cs-CZ" sz="6400" dirty="0">
                <a:latin typeface="AriEL"/>
              </a:rPr>
              <a:t>názvu a popisu renovačních opatření pro daný krok, včetně relevantních možností pro technologie, techniky a materiály, které mají být použity;</a:t>
            </a:r>
          </a:p>
          <a:p>
            <a:r>
              <a:rPr lang="cs-CZ" sz="6400" dirty="0">
                <a:latin typeface="AriEL"/>
              </a:rPr>
              <a:t>odhadovaných úspor energie ve spotřebě primární energie a v konečné spotřebě energie v kWh a v procentním zlepšení ve srovnání se spotřebou energie před provedením daného kroku;</a:t>
            </a:r>
          </a:p>
          <a:p>
            <a:r>
              <a:rPr lang="cs-CZ" sz="6400" dirty="0">
                <a:latin typeface="AriEL"/>
              </a:rPr>
              <a:t>odhadovaného snížení provozních emisí skleníkových plynů;</a:t>
            </a:r>
          </a:p>
          <a:p>
            <a:r>
              <a:rPr lang="cs-CZ" sz="6400" dirty="0">
                <a:latin typeface="AriEL"/>
              </a:rPr>
              <a:t>odhadovaných úspor na účtu za energii s jasným uvedením očekávaných nákladů na energii použitých pro výpočet;</a:t>
            </a:r>
          </a:p>
          <a:p>
            <a:r>
              <a:rPr lang="cs-CZ" sz="6400" dirty="0">
                <a:latin typeface="AriEL"/>
              </a:rPr>
              <a:t>odhadované třídy energetické náročnosti certifikátu energetické náročnosti, které má být dosaženo po dokončení daného kroku;</a:t>
            </a:r>
          </a:p>
          <a:p>
            <a:r>
              <a:rPr lang="cs-CZ" sz="6400" dirty="0">
                <a:latin typeface="AriEL"/>
              </a:rPr>
              <a:t>informace o možném připojení k účinnému systému dálkového vytápění a chlazení;</a:t>
            </a:r>
          </a:p>
          <a:p>
            <a:r>
              <a:rPr lang="cs-CZ" sz="6400" dirty="0">
                <a:latin typeface="AriEL"/>
              </a:rPr>
              <a:t>podíl individuální nebo kolektivní výroby a vlastní spotřeby energie z obnovitelných zdrojů, jehož má být podle odhadů po renovaci dosaženo;</a:t>
            </a:r>
          </a:p>
          <a:p>
            <a:r>
              <a:rPr lang="cs-CZ" sz="6400" dirty="0">
                <a:latin typeface="AriEL"/>
              </a:rPr>
              <a:t>obecné informace o dostupných možnostech pro zlepšení </a:t>
            </a:r>
            <a:r>
              <a:rPr lang="cs-CZ" sz="6400" dirty="0" err="1">
                <a:latin typeface="AriEL"/>
              </a:rPr>
              <a:t>oběhovosti</a:t>
            </a:r>
            <a:r>
              <a:rPr lang="cs-CZ" sz="6400" dirty="0">
                <a:latin typeface="AriEL"/>
              </a:rPr>
              <a:t> stavebních výrobků a pro snížení jejich emisí skleníkových plynů během celého životního cyklu, jakož i o širších přínosech souvisejících se zdravím a pohodlím, kvalitou vnitřního prostředí a lepší adaptabilitou budovy na změnu klimatu;</a:t>
            </a:r>
          </a:p>
          <a:p>
            <a:r>
              <a:rPr lang="cs-CZ" sz="6400" dirty="0">
                <a:latin typeface="AriEL"/>
              </a:rPr>
              <a:t>informace o dostupných finančních prostředcích a odkazy na relevantní internetové stránky uvádějící zdroje tohoto financování;</a:t>
            </a:r>
          </a:p>
          <a:p>
            <a:r>
              <a:rPr lang="cs-CZ" sz="6400" dirty="0">
                <a:latin typeface="AriEL"/>
              </a:rPr>
              <a:t>informace o poradenských službách a službách technického poradenství, včetně kontaktních údajů a odkazů na internetové stránky jednotných kontaktních míst.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9131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2658</Words>
  <Application>Microsoft Office PowerPoint</Application>
  <PresentationFormat>Širokoúhlá obrazovka</PresentationFormat>
  <Paragraphs>298</Paragraphs>
  <Slides>47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7" baseType="lpstr">
      <vt:lpstr>Aptos</vt:lpstr>
      <vt:lpstr>Aptos Display</vt:lpstr>
      <vt:lpstr>Arial</vt:lpstr>
      <vt:lpstr>Arial Unicode MS</vt:lpstr>
      <vt:lpstr>AriEL</vt:lpstr>
      <vt:lpstr>Calibri</vt:lpstr>
      <vt:lpstr>Calibri</vt:lpstr>
      <vt:lpstr>EUAlbertina</vt:lpstr>
      <vt:lpstr>Wingdings</vt:lpstr>
      <vt:lpstr>Motiv Office</vt:lpstr>
      <vt:lpstr>Činnosti EAZK</vt:lpstr>
      <vt:lpstr>Prezentace aplikace PowerPoint</vt:lpstr>
      <vt:lpstr>Prezentace aplikace PowerPoint</vt:lpstr>
      <vt:lpstr> SMĚRNICE EU - EPBD IV a EED III</vt:lpstr>
      <vt:lpstr>RENOVACE A VÝSTAVBA BUDOV</vt:lpstr>
      <vt:lpstr>RENOVACE BUDOV</vt:lpstr>
      <vt:lpstr>REFORMA ENERGETICKÉHO PORADENSTVÍ  DLE SMĚRNICE EPBD IV článku 18</vt:lpstr>
      <vt:lpstr>JAK ROZPROUDIT RENOVAČNÍ VLNNU PRO ROCE 2025</vt:lpstr>
      <vt:lpstr>CO MUSÍ OBSAHOVAT RENOVAČNÍ PAS</vt:lpstr>
      <vt:lpstr>Poradenství - reforma</vt:lpstr>
      <vt:lpstr>Výzva NPO č. 15/2025: Poradenství pro samosprávy – krajská energetická centra</vt:lpstr>
      <vt:lpstr>Povinnosti obcí</vt:lpstr>
      <vt:lpstr>Povinnosti obcí</vt:lpstr>
      <vt:lpstr>PENB – zákon č. 406/2000 § 7a odstavec 1:</vt:lpstr>
      <vt:lpstr>Směrnice EPBD IV- energetická náročnost budov</vt:lpstr>
      <vt:lpstr>Prezentace aplikace PowerPoint</vt:lpstr>
      <vt:lpstr>Hierarchie využití FVE</vt:lpstr>
      <vt:lpstr>AKTIVNÍ ZÁKAZNÍK</vt:lpstr>
      <vt:lpstr>ENERGETICKÉ  SPOLEČENSTVÍ</vt:lpstr>
      <vt:lpstr> JAK SDÍLENÍ FUNGUJE</vt:lpstr>
      <vt:lpstr>PŘÍNOSY SDÍLENÍ - TEORIE</vt:lpstr>
      <vt:lpstr>SDÍLENÍ - PRAXE </vt:lpstr>
      <vt:lpstr>SDÍLENÍ - PRAXE</vt:lpstr>
      <vt:lpstr>SDÍLENÍ - PROBLÉMY</vt:lpstr>
      <vt:lpstr>NÁSTROJ EAZK PRO ZPRACOVÁNÍ DAT Z EDC</vt:lpstr>
      <vt:lpstr>SDÍLENÍ FORMOU AKTIVNÍHO ZÁKAZNÍKA </vt:lpstr>
      <vt:lpstr> Aktuální dotační výzvy  Výzva NPO č. 11/2025</vt:lpstr>
      <vt:lpstr> Aktuální dotační výzvy  ENERGOV č.1/2025</vt:lpstr>
      <vt:lpstr>PENB – faktor primární energie z neobn. z.</vt:lpstr>
      <vt:lpstr>PENB –Vyhláška č. 141/2021 Sb. Příloha 9 (emisní faktory) </vt:lpstr>
      <vt:lpstr>Energetický  audit</vt:lpstr>
      <vt:lpstr>LEX OZE 3</vt:lpstr>
      <vt:lpstr>Dobíjecí stanice</vt:lpstr>
      <vt:lpstr>Obce – kontroly SEI</vt:lpstr>
      <vt:lpstr>En. management</vt:lpstr>
      <vt:lpstr>En. management</vt:lpstr>
      <vt:lpstr>Realita</vt:lpstr>
      <vt:lpstr>ECOEMPOWER – podpora pro Energetické komunity</vt:lpstr>
      <vt:lpstr>Ukázka projektu - MŠ Drslavice</vt:lpstr>
      <vt:lpstr>Ukázka projektu - MŠ Drslavice</vt:lpstr>
      <vt:lpstr>Projekt PLURAL - Kašava</vt:lpstr>
      <vt:lpstr>OPŽP 37. výzva - Bazén Kroměříž</vt:lpstr>
      <vt:lpstr>OPŽP 37. výzva - Bazén Kroměříž</vt:lpstr>
      <vt:lpstr>OPŽP 37. výzva - Bazén Kroměříž</vt:lpstr>
      <vt:lpstr>ENERGETICKY AKTIVNÍ MULTIFUNKČNÍ BUDOVA Rudimov</vt:lpstr>
      <vt:lpstr>SPALOVNA NEBEZPEČNÉHO ODPADU</vt:lpstr>
      <vt:lpstr>POTENCIÁL PRO RENOVACE BUDOV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Vidomus</dc:creator>
  <cp:lastModifiedBy>Mareček David</cp:lastModifiedBy>
  <cp:revision>115</cp:revision>
  <cp:lastPrinted>2025-10-27T12:43:00Z</cp:lastPrinted>
  <dcterms:created xsi:type="dcterms:W3CDTF">2025-03-31T13:19:32Z</dcterms:created>
  <dcterms:modified xsi:type="dcterms:W3CDTF">2025-10-31T08:40:09Z</dcterms:modified>
</cp:coreProperties>
</file>