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289" r:id="rId5"/>
    <p:sldId id="387" r:id="rId6"/>
    <p:sldId id="292" r:id="rId7"/>
    <p:sldId id="388" r:id="rId8"/>
    <p:sldId id="389" r:id="rId9"/>
    <p:sldId id="276" r:id="rId10"/>
    <p:sldId id="390" r:id="rId11"/>
    <p:sldId id="290" r:id="rId12"/>
    <p:sldId id="273" r:id="rId13"/>
    <p:sldId id="274" r:id="rId14"/>
    <p:sldId id="277" r:id="rId15"/>
    <p:sldId id="302" r:id="rId16"/>
    <p:sldId id="368" r:id="rId17"/>
    <p:sldId id="367" r:id="rId18"/>
    <p:sldId id="358" r:id="rId19"/>
    <p:sldId id="369" r:id="rId20"/>
    <p:sldId id="370" r:id="rId21"/>
    <p:sldId id="371" r:id="rId22"/>
    <p:sldId id="382" r:id="rId23"/>
    <p:sldId id="384" r:id="rId24"/>
    <p:sldId id="391" r:id="rId25"/>
    <p:sldId id="293" r:id="rId26"/>
    <p:sldId id="385" r:id="rId27"/>
    <p:sldId id="392" r:id="rId28"/>
    <p:sldId id="294" r:id="rId29"/>
    <p:sldId id="393" r:id="rId30"/>
    <p:sldId id="295" r:id="rId31"/>
    <p:sldId id="297" r:id="rId32"/>
    <p:sldId id="299" r:id="rId33"/>
    <p:sldId id="386" r:id="rId34"/>
    <p:sldId id="394" r:id="rId35"/>
    <p:sldId id="286" r:id="rId36"/>
    <p:sldId id="291" r:id="rId37"/>
  </p:sldIdLst>
  <p:sldSz cx="12192000" cy="6858000"/>
  <p:notesSz cx="6858000" cy="9144000"/>
  <p:embeddedFontLst>
    <p:embeddedFont>
      <p:font typeface="Arial Black" panose="020B0A0402010202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k5HdnfLhgfRB4/Y0nvF4yXcs1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6A0A06-CC88-4BF1-91F1-3E4C482A97EF}">
  <a:tblStyle styleId="{816A0A06-CC88-4BF1-91F1-3E4C482A97E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D1B89A-1C33-4F39-970F-157F745D96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952" autoAdjust="0"/>
  </p:normalViewPr>
  <p:slideViewPr>
    <p:cSldViewPr snapToGrid="0">
      <p:cViewPr varScale="1">
        <p:scale>
          <a:sx n="96" d="100"/>
          <a:sy n="96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.hanus\Desktop\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 dirty="0"/>
              <a:t>Alokace výzev Vouchery asistence I-III a jejich čerpání</a:t>
            </a:r>
          </a:p>
          <a:p>
            <a:pPr>
              <a:defRPr/>
            </a:pP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5300910915547322"/>
          <c:y val="0.13617283950617287"/>
          <c:w val="0.83330113147621254"/>
          <c:h val="0.6577638443342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Alokace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List1!$B$2:$B$4</c:f>
              <c:strCache>
                <c:ptCount val="3"/>
                <c:pt idx="0">
                  <c:v>Vouchery asistence I.</c:v>
                </c:pt>
                <c:pt idx="1">
                  <c:v>Vouchery asistence II.</c:v>
                </c:pt>
                <c:pt idx="2">
                  <c:v>Vouchery asistence III.</c:v>
                </c:pt>
              </c:strCache>
            </c:strRef>
          </c:cat>
          <c:val>
            <c:numRef>
              <c:f>List1!$C$2:$C$4</c:f>
              <c:numCache>
                <c:formatCode>_-* #,##0\ "Kč"_-;\-* #,##0\ "Kč"_-;_-* "-"??\ "Kč"_-;_-@_-</c:formatCode>
                <c:ptCount val="3"/>
                <c:pt idx="0">
                  <c:v>3000000</c:v>
                </c:pt>
                <c:pt idx="1">
                  <c:v>2000000</c:v>
                </c:pt>
                <c:pt idx="2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0-42D9-9028-382BE3D9D911}"/>
            </c:ext>
          </c:extLst>
        </c:ser>
        <c:ser>
          <c:idx val="1"/>
          <c:order val="1"/>
          <c:tx>
            <c:strRef>
              <c:f>List1!$D$1</c:f>
              <c:strCache>
                <c:ptCount val="1"/>
                <c:pt idx="0">
                  <c:v>Vyčerpáno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List1!$B$2:$B$4</c:f>
              <c:strCache>
                <c:ptCount val="3"/>
                <c:pt idx="0">
                  <c:v>Vouchery asistence I.</c:v>
                </c:pt>
                <c:pt idx="1">
                  <c:v>Vouchery asistence II.</c:v>
                </c:pt>
                <c:pt idx="2">
                  <c:v>Vouchery asistence III.</c:v>
                </c:pt>
              </c:strCache>
            </c:strRef>
          </c:cat>
          <c:val>
            <c:numRef>
              <c:f>List1!$D$2:$D$4</c:f>
              <c:numCache>
                <c:formatCode>_-* #,##0\ "Kč"_-;\-* #,##0\ "Kč"_-;_-* "-"??\ "Kč"_-;_-@_-</c:formatCode>
                <c:ptCount val="3"/>
                <c:pt idx="0">
                  <c:v>649864</c:v>
                </c:pt>
                <c:pt idx="1">
                  <c:v>1995729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0-42D9-9028-382BE3D9D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1937544"/>
        <c:axId val="6119368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List1!$F$1</c15:sqref>
                        </c15:formulaRef>
                      </c:ext>
                    </c:extLst>
                    <c:strCache>
                      <c:ptCount val="1"/>
                      <c:pt idx="0">
                        <c:v>Podpořeno/plán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strCache>
                      <c:ptCount val="3"/>
                      <c:pt idx="0">
                        <c:v>Vouchery asistence I.</c:v>
                      </c:pt>
                      <c:pt idx="1">
                        <c:v>Vouchery asistence II.</c:v>
                      </c:pt>
                      <c:pt idx="2">
                        <c:v>Vouchery asistence III.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List1!$F$2:$F$4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</c:v>
                      </c:pt>
                      <c:pt idx="1">
                        <c:v>7</c:v>
                      </c:pt>
                      <c:pt idx="2" formatCode="@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130-42D9-9028-382BE3D9D911}"/>
                  </c:ext>
                </c:extLst>
              </c15:ser>
            </c15:filteredBarSeries>
          </c:ext>
        </c:extLst>
      </c:barChart>
      <c:catAx>
        <c:axId val="61193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1936888"/>
        <c:crosses val="autoZero"/>
        <c:auto val="1"/>
        <c:lblAlgn val="ctr"/>
        <c:lblOffset val="100"/>
        <c:noMultiLvlLbl val="0"/>
      </c:catAx>
      <c:valAx>
        <c:axId val="61193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\ &quot;Kč&quot;_-;\-* #,##0\ &quot;Kč&quot;_-;_-* &quot;-&quot;??\ &quot;Kč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193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E4DDF-3819-4DDD-9807-080EE22DD9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C267493-3626-49F5-BD2E-BA358838BFB5}">
      <dgm:prSet phldrT="[Text]"/>
      <dgm:spPr>
        <a:solidFill>
          <a:srgbClr val="FFD900"/>
        </a:solidFill>
      </dgm:spPr>
      <dgm:t>
        <a:bodyPr/>
        <a:lstStyle/>
        <a:p>
          <a:r>
            <a:rPr lang="cs-CZ" b="0" u="sng" dirty="0">
              <a:solidFill>
                <a:schemeClr val="tx1"/>
              </a:solidFill>
            </a:rPr>
            <a:t>6. 2. 2023</a:t>
          </a:r>
        </a:p>
        <a:p>
          <a:r>
            <a:rPr lang="cs-CZ" b="1" dirty="0">
              <a:solidFill>
                <a:schemeClr val="tx1"/>
              </a:solidFill>
            </a:rPr>
            <a:t>RZK uložila zpracovat aktualizaci</a:t>
          </a:r>
        </a:p>
      </dgm:t>
    </dgm:pt>
    <dgm:pt modelId="{C5ACD491-FA4F-4FB1-80DF-F2A593E1E23F}" type="parTrans" cxnId="{3379A479-16CE-46F3-A95A-7854F2F0911B}">
      <dgm:prSet/>
      <dgm:spPr/>
      <dgm:t>
        <a:bodyPr/>
        <a:lstStyle/>
        <a:p>
          <a:endParaRPr lang="cs-CZ"/>
        </a:p>
      </dgm:t>
    </dgm:pt>
    <dgm:pt modelId="{1EECB138-C899-411E-AD15-C901162F9EE0}" type="sibTrans" cxnId="{3379A479-16CE-46F3-A95A-7854F2F0911B}">
      <dgm:prSet/>
      <dgm:spPr/>
      <dgm:t>
        <a:bodyPr/>
        <a:lstStyle/>
        <a:p>
          <a:endParaRPr lang="cs-CZ"/>
        </a:p>
      </dgm:t>
    </dgm:pt>
    <dgm:pt modelId="{559E7684-2B78-424E-8A80-17E4226C35AD}">
      <dgm:prSet phldrT="[Text]"/>
      <dgm:spPr>
        <a:solidFill>
          <a:srgbClr val="FFD900"/>
        </a:solidFill>
      </dgm:spPr>
      <dgm:t>
        <a:bodyPr/>
        <a:lstStyle/>
        <a:p>
          <a:r>
            <a:rPr lang="cs-CZ" u="sng" dirty="0">
              <a:solidFill>
                <a:schemeClr val="tx1"/>
              </a:solidFill>
            </a:rPr>
            <a:t>20. 6. 2023</a:t>
          </a:r>
          <a:endParaRPr lang="cs-CZ" dirty="0">
            <a:solidFill>
              <a:schemeClr val="tx1"/>
            </a:solidFill>
          </a:endParaRPr>
        </a:p>
        <a:p>
          <a:r>
            <a:rPr lang="cs-CZ" b="1" dirty="0">
              <a:solidFill>
                <a:schemeClr val="tx1"/>
              </a:solidFill>
            </a:rPr>
            <a:t>PS k analytické části</a:t>
          </a:r>
        </a:p>
      </dgm:t>
    </dgm:pt>
    <dgm:pt modelId="{C3E0E74D-6969-4188-B9E5-3FAD38D6AE0F}" type="parTrans" cxnId="{75DC623A-0941-4106-86FC-D13CE3F9951E}">
      <dgm:prSet/>
      <dgm:spPr/>
      <dgm:t>
        <a:bodyPr/>
        <a:lstStyle/>
        <a:p>
          <a:endParaRPr lang="cs-CZ"/>
        </a:p>
      </dgm:t>
    </dgm:pt>
    <dgm:pt modelId="{ADEBEF17-BA8D-4DBA-A13B-2AE319E104EE}" type="sibTrans" cxnId="{75DC623A-0941-4106-86FC-D13CE3F9951E}">
      <dgm:prSet/>
      <dgm:spPr/>
      <dgm:t>
        <a:bodyPr/>
        <a:lstStyle/>
        <a:p>
          <a:endParaRPr lang="cs-CZ"/>
        </a:p>
      </dgm:t>
    </dgm:pt>
    <dgm:pt modelId="{9788A4AA-8818-47C3-B6E3-B284D6955A74}">
      <dgm:prSet/>
      <dgm:spPr>
        <a:solidFill>
          <a:srgbClr val="FFD900"/>
        </a:solidFill>
      </dgm:spPr>
      <dgm:t>
        <a:bodyPr/>
        <a:lstStyle/>
        <a:p>
          <a:r>
            <a:rPr lang="cs-CZ" u="sng" dirty="0">
              <a:solidFill>
                <a:schemeClr val="tx1"/>
              </a:solidFill>
            </a:rPr>
            <a:t>8. 1. a 12. 2. 2023</a:t>
          </a:r>
        </a:p>
        <a:p>
          <a:r>
            <a:rPr lang="cs-CZ" b="1" dirty="0">
              <a:solidFill>
                <a:schemeClr val="tx1"/>
              </a:solidFill>
            </a:rPr>
            <a:t>předložení návrhu aktualizace RZK </a:t>
          </a:r>
        </a:p>
      </dgm:t>
    </dgm:pt>
    <dgm:pt modelId="{63133B13-7817-4C2C-A0C2-04B6814D6CAC}" type="parTrans" cxnId="{F3535847-575A-498D-8991-05753B2C9746}">
      <dgm:prSet/>
      <dgm:spPr/>
      <dgm:t>
        <a:bodyPr/>
        <a:lstStyle/>
        <a:p>
          <a:endParaRPr lang="cs-CZ"/>
        </a:p>
      </dgm:t>
    </dgm:pt>
    <dgm:pt modelId="{5869C9BB-CEE1-4A0E-80CC-0326E7435873}" type="sibTrans" cxnId="{F3535847-575A-498D-8991-05753B2C9746}">
      <dgm:prSet/>
      <dgm:spPr/>
      <dgm:t>
        <a:bodyPr/>
        <a:lstStyle/>
        <a:p>
          <a:endParaRPr lang="cs-CZ"/>
        </a:p>
      </dgm:t>
    </dgm:pt>
    <dgm:pt modelId="{8644C409-8144-4CC6-B69B-5F4B15500E65}">
      <dgm:prSet/>
      <dgm:spPr>
        <a:solidFill>
          <a:srgbClr val="FFD900"/>
        </a:solidFill>
      </dgm:spPr>
      <dgm:t>
        <a:bodyPr/>
        <a:lstStyle/>
        <a:p>
          <a:r>
            <a:rPr lang="cs-CZ" u="sng" dirty="0">
              <a:solidFill>
                <a:schemeClr val="tx1"/>
              </a:solidFill>
            </a:rPr>
            <a:t>4. 3. 2024</a:t>
          </a:r>
        </a:p>
        <a:p>
          <a:r>
            <a:rPr lang="cs-CZ" b="1" dirty="0">
              <a:solidFill>
                <a:schemeClr val="tx1"/>
              </a:solidFill>
            </a:rPr>
            <a:t>Předložení návrhu aktualizace ZZK</a:t>
          </a:r>
        </a:p>
      </dgm:t>
    </dgm:pt>
    <dgm:pt modelId="{E76E4B6C-5B4B-4127-B82B-B9F903BA6354}" type="parTrans" cxnId="{E1F749AC-E9D7-4D7F-A5D1-DD22946F70A3}">
      <dgm:prSet/>
      <dgm:spPr/>
      <dgm:t>
        <a:bodyPr/>
        <a:lstStyle/>
        <a:p>
          <a:endParaRPr lang="cs-CZ"/>
        </a:p>
      </dgm:t>
    </dgm:pt>
    <dgm:pt modelId="{85BC97AD-70B8-4F25-8C2C-719487EF29AA}" type="sibTrans" cxnId="{E1F749AC-E9D7-4D7F-A5D1-DD22946F70A3}">
      <dgm:prSet/>
      <dgm:spPr/>
      <dgm:t>
        <a:bodyPr/>
        <a:lstStyle/>
        <a:p>
          <a:endParaRPr lang="cs-CZ"/>
        </a:p>
      </dgm:t>
    </dgm:pt>
    <dgm:pt modelId="{E5885A12-4267-4140-89B2-A1A963E36E3C}">
      <dgm:prSet custT="1"/>
      <dgm:spPr>
        <a:solidFill>
          <a:srgbClr val="FFD900"/>
        </a:solidFill>
      </dgm:spPr>
      <dgm:t>
        <a:bodyPr/>
        <a:lstStyle/>
        <a:p>
          <a:r>
            <a:rPr lang="cs-CZ" sz="1300" u="sng" dirty="0">
              <a:solidFill>
                <a:schemeClr val="tx1"/>
              </a:solidFill>
            </a:rPr>
            <a:t>31. 10. - 1. 11. 2023</a:t>
          </a:r>
        </a:p>
        <a:p>
          <a:r>
            <a:rPr lang="cs-CZ" sz="1400" b="1" dirty="0">
              <a:solidFill>
                <a:schemeClr val="tx1"/>
              </a:solidFill>
            </a:rPr>
            <a:t>PS k návrhové části</a:t>
          </a:r>
        </a:p>
      </dgm:t>
    </dgm:pt>
    <dgm:pt modelId="{6759D5B9-7582-4BDB-9DA2-FFA673C397BF}" type="parTrans" cxnId="{74B66AAD-771A-4909-A7E3-A1FD4735EC24}">
      <dgm:prSet/>
      <dgm:spPr/>
      <dgm:t>
        <a:bodyPr/>
        <a:lstStyle/>
        <a:p>
          <a:endParaRPr lang="cs-CZ"/>
        </a:p>
      </dgm:t>
    </dgm:pt>
    <dgm:pt modelId="{01629D9C-7E58-4940-9BA6-9F98482A5B22}" type="sibTrans" cxnId="{74B66AAD-771A-4909-A7E3-A1FD4735EC24}">
      <dgm:prSet/>
      <dgm:spPr/>
      <dgm:t>
        <a:bodyPr/>
        <a:lstStyle/>
        <a:p>
          <a:endParaRPr lang="cs-CZ"/>
        </a:p>
      </dgm:t>
    </dgm:pt>
    <dgm:pt modelId="{3C2F88BC-05EF-4A48-9644-9BC961753964}" type="pres">
      <dgm:prSet presAssocID="{CB6E4DDF-3819-4DDD-9807-080EE22DD91E}" presName="Name0" presStyleCnt="0">
        <dgm:presLayoutVars>
          <dgm:dir/>
          <dgm:animLvl val="lvl"/>
          <dgm:resizeHandles val="exact"/>
        </dgm:presLayoutVars>
      </dgm:prSet>
      <dgm:spPr/>
    </dgm:pt>
    <dgm:pt modelId="{35BFE4E4-4FE5-493E-8B24-B350FDE344C9}" type="pres">
      <dgm:prSet presAssocID="{AC267493-3626-49F5-BD2E-BA358838BFB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823FE35-F91F-4D05-A5DF-16186879D876}" type="pres">
      <dgm:prSet presAssocID="{1EECB138-C899-411E-AD15-C901162F9EE0}" presName="parTxOnlySpace" presStyleCnt="0"/>
      <dgm:spPr/>
    </dgm:pt>
    <dgm:pt modelId="{C08C46ED-E7EC-4E08-9368-E581517EFA97}" type="pres">
      <dgm:prSet presAssocID="{559E7684-2B78-424E-8A80-17E4226C35A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FDA1E67-AD5B-4335-BF86-F5A50921D846}" type="pres">
      <dgm:prSet presAssocID="{ADEBEF17-BA8D-4DBA-A13B-2AE319E104EE}" presName="parTxOnlySpace" presStyleCnt="0"/>
      <dgm:spPr/>
    </dgm:pt>
    <dgm:pt modelId="{1CC2D6CC-5267-4F01-AE5F-D2E823F3B276}" type="pres">
      <dgm:prSet presAssocID="{E5885A12-4267-4140-89B2-A1A963E36E3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3F4867F-101A-4A31-89CA-70E3E488BBA4}" type="pres">
      <dgm:prSet presAssocID="{01629D9C-7E58-4940-9BA6-9F98482A5B22}" presName="parTxOnlySpace" presStyleCnt="0"/>
      <dgm:spPr/>
    </dgm:pt>
    <dgm:pt modelId="{3DCD1C52-6614-4E99-80C8-6FB5BF398013}" type="pres">
      <dgm:prSet presAssocID="{9788A4AA-8818-47C3-B6E3-B284D6955A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53E788D-CC4C-4443-BAE1-3AA0F8D57D97}" type="pres">
      <dgm:prSet presAssocID="{5869C9BB-CEE1-4A0E-80CC-0326E7435873}" presName="parTxOnlySpace" presStyleCnt="0"/>
      <dgm:spPr/>
    </dgm:pt>
    <dgm:pt modelId="{8314A175-8351-4DA0-A556-6CBCE7843CA5}" type="pres">
      <dgm:prSet presAssocID="{8644C409-8144-4CC6-B69B-5F4B15500E6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30C930A-E84C-4E53-819F-F7C90699CEE7}" type="presOf" srcId="{8644C409-8144-4CC6-B69B-5F4B15500E65}" destId="{8314A175-8351-4DA0-A556-6CBCE7843CA5}" srcOrd="0" destOrd="0" presId="urn:microsoft.com/office/officeart/2005/8/layout/chevron1"/>
    <dgm:cxn modelId="{75DC623A-0941-4106-86FC-D13CE3F9951E}" srcId="{CB6E4DDF-3819-4DDD-9807-080EE22DD91E}" destId="{559E7684-2B78-424E-8A80-17E4226C35AD}" srcOrd="1" destOrd="0" parTransId="{C3E0E74D-6969-4188-B9E5-3FAD38D6AE0F}" sibTransId="{ADEBEF17-BA8D-4DBA-A13B-2AE319E104EE}"/>
    <dgm:cxn modelId="{F3535847-575A-498D-8991-05753B2C9746}" srcId="{CB6E4DDF-3819-4DDD-9807-080EE22DD91E}" destId="{9788A4AA-8818-47C3-B6E3-B284D6955A74}" srcOrd="3" destOrd="0" parTransId="{63133B13-7817-4C2C-A0C2-04B6814D6CAC}" sibTransId="{5869C9BB-CEE1-4A0E-80CC-0326E7435873}"/>
    <dgm:cxn modelId="{22A13F68-C272-4649-9097-4DBA06FAEFB8}" type="presOf" srcId="{E5885A12-4267-4140-89B2-A1A963E36E3C}" destId="{1CC2D6CC-5267-4F01-AE5F-D2E823F3B276}" srcOrd="0" destOrd="0" presId="urn:microsoft.com/office/officeart/2005/8/layout/chevron1"/>
    <dgm:cxn modelId="{16639B50-6F7D-4243-A5B3-E656685B9523}" type="presOf" srcId="{CB6E4DDF-3819-4DDD-9807-080EE22DD91E}" destId="{3C2F88BC-05EF-4A48-9644-9BC961753964}" srcOrd="0" destOrd="0" presId="urn:microsoft.com/office/officeart/2005/8/layout/chevron1"/>
    <dgm:cxn modelId="{3157C750-CC55-4AC1-AE1E-AD298C4AC8E6}" type="presOf" srcId="{AC267493-3626-49F5-BD2E-BA358838BFB5}" destId="{35BFE4E4-4FE5-493E-8B24-B350FDE344C9}" srcOrd="0" destOrd="0" presId="urn:microsoft.com/office/officeart/2005/8/layout/chevron1"/>
    <dgm:cxn modelId="{3379A479-16CE-46F3-A95A-7854F2F0911B}" srcId="{CB6E4DDF-3819-4DDD-9807-080EE22DD91E}" destId="{AC267493-3626-49F5-BD2E-BA358838BFB5}" srcOrd="0" destOrd="0" parTransId="{C5ACD491-FA4F-4FB1-80DF-F2A593E1E23F}" sibTransId="{1EECB138-C899-411E-AD15-C901162F9EE0}"/>
    <dgm:cxn modelId="{ABB50EA7-CC3A-49B0-985B-17EED032E97E}" type="presOf" srcId="{559E7684-2B78-424E-8A80-17E4226C35AD}" destId="{C08C46ED-E7EC-4E08-9368-E581517EFA97}" srcOrd="0" destOrd="0" presId="urn:microsoft.com/office/officeart/2005/8/layout/chevron1"/>
    <dgm:cxn modelId="{E1F749AC-E9D7-4D7F-A5D1-DD22946F70A3}" srcId="{CB6E4DDF-3819-4DDD-9807-080EE22DD91E}" destId="{8644C409-8144-4CC6-B69B-5F4B15500E65}" srcOrd="4" destOrd="0" parTransId="{E76E4B6C-5B4B-4127-B82B-B9F903BA6354}" sibTransId="{85BC97AD-70B8-4F25-8C2C-719487EF29AA}"/>
    <dgm:cxn modelId="{74B66AAD-771A-4909-A7E3-A1FD4735EC24}" srcId="{CB6E4DDF-3819-4DDD-9807-080EE22DD91E}" destId="{E5885A12-4267-4140-89B2-A1A963E36E3C}" srcOrd="2" destOrd="0" parTransId="{6759D5B9-7582-4BDB-9DA2-FFA673C397BF}" sibTransId="{01629D9C-7E58-4940-9BA6-9F98482A5B22}"/>
    <dgm:cxn modelId="{08C8C5B0-CB72-4315-964D-B48F8ED565D5}" type="presOf" srcId="{9788A4AA-8818-47C3-B6E3-B284D6955A74}" destId="{3DCD1C52-6614-4E99-80C8-6FB5BF398013}" srcOrd="0" destOrd="0" presId="urn:microsoft.com/office/officeart/2005/8/layout/chevron1"/>
    <dgm:cxn modelId="{BE837E0D-7998-4996-82CD-BF4A603FB376}" type="presParOf" srcId="{3C2F88BC-05EF-4A48-9644-9BC961753964}" destId="{35BFE4E4-4FE5-493E-8B24-B350FDE344C9}" srcOrd="0" destOrd="0" presId="urn:microsoft.com/office/officeart/2005/8/layout/chevron1"/>
    <dgm:cxn modelId="{4E21E702-CCEA-44BB-A183-E71FFDD16C04}" type="presParOf" srcId="{3C2F88BC-05EF-4A48-9644-9BC961753964}" destId="{6823FE35-F91F-4D05-A5DF-16186879D876}" srcOrd="1" destOrd="0" presId="urn:microsoft.com/office/officeart/2005/8/layout/chevron1"/>
    <dgm:cxn modelId="{F70EE721-FE75-4376-A1A3-AB5A843F18D0}" type="presParOf" srcId="{3C2F88BC-05EF-4A48-9644-9BC961753964}" destId="{C08C46ED-E7EC-4E08-9368-E581517EFA97}" srcOrd="2" destOrd="0" presId="urn:microsoft.com/office/officeart/2005/8/layout/chevron1"/>
    <dgm:cxn modelId="{C30A2E00-678C-4025-9F14-47ED5674503E}" type="presParOf" srcId="{3C2F88BC-05EF-4A48-9644-9BC961753964}" destId="{4FDA1E67-AD5B-4335-BF86-F5A50921D846}" srcOrd="3" destOrd="0" presId="urn:microsoft.com/office/officeart/2005/8/layout/chevron1"/>
    <dgm:cxn modelId="{F1C98540-DD6F-48A4-B08B-C697A7EDD898}" type="presParOf" srcId="{3C2F88BC-05EF-4A48-9644-9BC961753964}" destId="{1CC2D6CC-5267-4F01-AE5F-D2E823F3B276}" srcOrd="4" destOrd="0" presId="urn:microsoft.com/office/officeart/2005/8/layout/chevron1"/>
    <dgm:cxn modelId="{8FC6FF5B-04A4-480D-95AC-E890B6DFE208}" type="presParOf" srcId="{3C2F88BC-05EF-4A48-9644-9BC961753964}" destId="{73F4867F-101A-4A31-89CA-70E3E488BBA4}" srcOrd="5" destOrd="0" presId="urn:microsoft.com/office/officeart/2005/8/layout/chevron1"/>
    <dgm:cxn modelId="{972CE9B6-0E6F-41E1-B4F7-456C8B9971AC}" type="presParOf" srcId="{3C2F88BC-05EF-4A48-9644-9BC961753964}" destId="{3DCD1C52-6614-4E99-80C8-6FB5BF398013}" srcOrd="6" destOrd="0" presId="urn:microsoft.com/office/officeart/2005/8/layout/chevron1"/>
    <dgm:cxn modelId="{B154827B-5DE3-44C5-A047-7A1FC18B65CC}" type="presParOf" srcId="{3C2F88BC-05EF-4A48-9644-9BC961753964}" destId="{753E788D-CC4C-4443-BAE1-3AA0F8D57D97}" srcOrd="7" destOrd="0" presId="urn:microsoft.com/office/officeart/2005/8/layout/chevron1"/>
    <dgm:cxn modelId="{AFF2316C-4E2F-416D-B649-FB99B919A957}" type="presParOf" srcId="{3C2F88BC-05EF-4A48-9644-9BC961753964}" destId="{8314A175-8351-4DA0-A556-6CBCE7843CA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8A6B2-11FF-42F3-B985-143C1F0BB91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61847-857F-46BA-B970-D1FE81777CF1}">
      <dgm:prSet phldrT="[Text]" custT="1"/>
      <dgm:spPr>
        <a:xfrm>
          <a:off x="526" y="1190"/>
          <a:ext cx="63638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gm:t>
    </dgm:pt>
    <dgm:pt modelId="{74DEDF31-B37C-4350-9D7C-ED87E4E93AA3}" type="par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D318-FEDD-465D-BCE1-D2D4681142E2}" type="sib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45EE-E311-44F5-A068-DC9BC2F273C8}">
      <dgm:prSet phldrT="[Text]" custT="1"/>
      <dgm:spPr>
        <a:xfrm>
          <a:off x="175809" y="277177"/>
          <a:ext cx="285818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gm:t>
    </dgm:pt>
    <dgm:pt modelId="{5B5E8641-18DA-4609-BB7F-88D601D7AEA5}" type="par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4C918-2D57-436A-BAA7-3A879F209346}" type="sib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E5D4A-A322-487D-A7D9-5367501067CF}">
      <dgm:prSet custT="1"/>
      <dgm:spPr>
        <a:xfrm>
          <a:off x="824808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gm:t>
    </dgm:pt>
    <dgm:pt modelId="{33A13B27-4FA1-437A-83E6-A2A4A5AAC3F5}" type="par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27E15-59A9-42A2-A92F-51450180B08A}" type="sib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B5B8-F0BC-41C6-9835-63B72C5BA298}">
      <dgm:prSet custT="1"/>
      <dgm:spPr>
        <a:xfrm>
          <a:off x="1649090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gm:t>
    </dgm:pt>
    <dgm:pt modelId="{324DB294-D99C-4215-94D9-FF87C620779D}" type="par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C2B72-D17F-4472-91CB-3D2B8BF6BF6E}" type="sib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BC0A0-8866-41D7-A991-6E83A6331B99}">
      <dgm:prSet custT="1"/>
      <dgm:spPr>
        <a:xfrm>
          <a:off x="1824232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01ABE1-07F6-447B-8493-E2DB533A14FA}" type="par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3AE8-9A5A-4F5E-AB7D-3B5C8E8333A0}" type="sib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8A773-ECB6-421B-BE25-DA120ED20A29}">
      <dgm:prSet custT="1"/>
      <dgm:spPr>
        <a:xfrm>
          <a:off x="1824511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A558B6-E2DC-4358-860E-4A82F2FD5B69}" type="par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C0DF-8A7D-4C66-9133-5AA1296755CF}" type="sib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8EDD8-9680-44FE-84FB-97DF2124F66B}">
      <dgm:prSet custT="1"/>
      <dgm:spPr>
        <a:xfrm>
          <a:off x="1825068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C3E366-743E-451F-BED1-A77585AA0FBE}" type="par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67729-39F2-4B11-A765-7AA8E2159B46}" type="sib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09B4-167B-471C-9A30-6907D5772D18}">
      <dgm:prSet custT="1"/>
      <dgm:spPr>
        <a:xfrm>
          <a:off x="1826176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A97096-3246-4A14-B252-29C59B072401}" type="par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9E2-87A2-44C8-B363-119358BCA447}" type="sib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F19A-71FB-4B8F-9277-7A61DF4631FE}">
      <dgm:prSet custT="1"/>
      <dgm:spPr>
        <a:xfrm>
          <a:off x="1826176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6351F-4560-46CD-8750-8AF8A0AB3900}" type="par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BED65-EF2E-439E-9705-B4976A9A38BD}" type="sib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5EDD-A57C-403D-8F4C-E6005CEA27CC}">
      <dgm:prSet custT="1"/>
      <dgm:spPr>
        <a:xfrm>
          <a:off x="999951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gm:t>
    </dgm:pt>
    <dgm:pt modelId="{62FC552F-B1BC-4DB0-8BC7-ACB1C01186A0}" type="par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6D80-7BDC-424B-8BF6-86A91E7F4052}" type="sib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3B62-679B-4508-849A-D6F056D18A18}">
      <dgm:prSet custT="1"/>
      <dgm:spPr>
        <a:xfrm>
          <a:off x="1000230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0C1CBF-1258-4D32-B88C-D484CE1D954C}" type="par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2ADC-4F3D-499F-87C3-2F247A599193}" type="sib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54388-F96C-4A39-964E-3F05B4ABD40E}">
      <dgm:prSet custT="1"/>
      <dgm:spPr>
        <a:xfrm>
          <a:off x="1000787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84D23B-5D47-4480-8455-C4D5AC1CD36C}" type="par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18322-81E2-41B2-AC24-37D7A0451F50}" type="sib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2C53-262D-44D3-90C6-D8048F4B28E0}">
      <dgm:prSet custT="1"/>
      <dgm:spPr>
        <a:xfrm>
          <a:off x="1001894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BEB6A4-7E51-417C-B6A2-4A1BEEEAE8A7}" type="par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DE5A0-8CD2-4D39-9E34-7ABE21F95B9D}" type="sib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7E22F-C9FE-48D0-9628-619C97DAF7D5}">
      <dgm:prSet custT="1"/>
      <dgm:spPr>
        <a:xfrm>
          <a:off x="1001894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E01A3B-D6F8-4D66-A3B8-23915F937549}" type="par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A53C7-B46B-4703-97F8-2CAF71C6ED41}" type="sib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FBD4-6A17-40D3-8990-88E4732C97EA}">
      <dgm:prSet custT="1"/>
      <dgm:spPr>
        <a:xfrm>
          <a:off x="176366" y="553164"/>
          <a:ext cx="28470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gm:t>
    </dgm:pt>
    <dgm:pt modelId="{9266B23D-E6C0-4AEA-84F0-C9238F20D1D9}" type="par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05E1-431B-4217-BCA0-135653D6B397}" type="sib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5AEE1-C3C4-41A2-93C5-E5F2D3C21581}">
      <dgm:prSet custT="1"/>
      <dgm:spPr>
        <a:xfrm>
          <a:off x="177474" y="829151"/>
          <a:ext cx="282486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gm:t>
    </dgm:pt>
    <dgm:pt modelId="{22E02B14-FD5C-40B2-9ADD-E9FA4DA09CFE}" type="par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4C146-CEC9-4429-9522-51B5A6759663}" type="sib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5FC72-4CC6-4C78-9D66-05F7F17E6B09}">
      <dgm:prSet custT="1"/>
      <dgm:spPr>
        <a:xfrm>
          <a:off x="179665" y="1105138"/>
          <a:ext cx="27810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gm:t>
    </dgm:pt>
    <dgm:pt modelId="{F32C043E-383A-4C94-84DA-C7B6F30015B0}" type="par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AE01-B536-4485-9AA7-36E3312EBCF9}" type="sib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0980C-48B0-43FE-A541-A3E924CFCFE8}" type="pres">
      <dgm:prSet presAssocID="{33F8A6B2-11FF-42F3-B985-143C1F0BB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96C1D-DD23-4D39-9FD9-1A6C572CED27}" type="pres">
      <dgm:prSet presAssocID="{0C461847-857F-46BA-B970-D1FE81777CF1}" presName="vertOne" presStyleCnt="0"/>
      <dgm:spPr/>
    </dgm:pt>
    <dgm:pt modelId="{4F75E739-70EB-4099-95AC-F87C4F72855F}" type="pres">
      <dgm:prSet presAssocID="{0C461847-857F-46BA-B970-D1FE81777CF1}" presName="txOne" presStyleLbl="node0" presStyleIdx="0" presStyleCnt="3" custScaleX="56899">
        <dgm:presLayoutVars>
          <dgm:chPref val="3"/>
        </dgm:presLayoutVars>
      </dgm:prSet>
      <dgm:spPr/>
    </dgm:pt>
    <dgm:pt modelId="{A6C62DD8-FBC8-4544-8385-FD8490DD4D80}" type="pres">
      <dgm:prSet presAssocID="{0C461847-857F-46BA-B970-D1FE81777CF1}" presName="parTransOne" presStyleCnt="0"/>
      <dgm:spPr/>
    </dgm:pt>
    <dgm:pt modelId="{C025F5D5-5FD7-4D47-BB27-15C2AEE53CA4}" type="pres">
      <dgm:prSet presAssocID="{0C461847-857F-46BA-B970-D1FE81777CF1}" presName="horzOne" presStyleCnt="0"/>
      <dgm:spPr/>
    </dgm:pt>
    <dgm:pt modelId="{3A5C73AF-F129-47F9-9E48-BF240F8DB9DF}" type="pres">
      <dgm:prSet presAssocID="{A73645EE-E311-44F5-A068-DC9BC2F273C8}" presName="vertTwo" presStyleCnt="0"/>
      <dgm:spPr/>
    </dgm:pt>
    <dgm:pt modelId="{EC5698C8-2C6E-4692-A0DF-4F54B9B62354}" type="pres">
      <dgm:prSet presAssocID="{A73645EE-E311-44F5-A068-DC9BC2F273C8}" presName="txTwo" presStyleLbl="node2" presStyleIdx="0" presStyleCnt="3" custScaleX="25605" custScaleY="132472" custLinFactNeighborY="0">
        <dgm:presLayoutVars>
          <dgm:chPref val="3"/>
        </dgm:presLayoutVars>
      </dgm:prSet>
      <dgm:spPr/>
    </dgm:pt>
    <dgm:pt modelId="{1E1C3982-EF9A-424A-9CF8-B88E4C0134B5}" type="pres">
      <dgm:prSet presAssocID="{A73645EE-E311-44F5-A068-DC9BC2F273C8}" presName="parTransTwo" presStyleCnt="0"/>
      <dgm:spPr/>
    </dgm:pt>
    <dgm:pt modelId="{C00DA674-012F-4715-B264-09DD5C99B27F}" type="pres">
      <dgm:prSet presAssocID="{A73645EE-E311-44F5-A068-DC9BC2F273C8}" presName="horzTwo" presStyleCnt="0"/>
      <dgm:spPr/>
    </dgm:pt>
    <dgm:pt modelId="{E25C433D-2731-47A7-9C93-6621B9C37BB1}" type="pres">
      <dgm:prSet presAssocID="{7BD6FBD4-6A17-40D3-8990-88E4732C97EA}" presName="vertThree" presStyleCnt="0"/>
      <dgm:spPr/>
    </dgm:pt>
    <dgm:pt modelId="{8E880683-A692-4A66-8AA8-493644894045}" type="pres">
      <dgm:prSet presAssocID="{7BD6FBD4-6A17-40D3-8990-88E4732C97EA}" presName="txThree" presStyleLbl="node3" presStyleIdx="0" presStyleCnt="3" custScaleX="25605" custScaleY="132204" custLinFactNeighborY="40854">
        <dgm:presLayoutVars>
          <dgm:chPref val="3"/>
        </dgm:presLayoutVars>
      </dgm:prSet>
      <dgm:spPr/>
    </dgm:pt>
    <dgm:pt modelId="{17A2C4EA-BC75-4A4A-BB97-902EF28763E4}" type="pres">
      <dgm:prSet presAssocID="{7BD6FBD4-6A17-40D3-8990-88E4732C97EA}" presName="parTransThree" presStyleCnt="0"/>
      <dgm:spPr/>
    </dgm:pt>
    <dgm:pt modelId="{9AB76E0C-11CE-4296-8A0B-0444D8E33DBA}" type="pres">
      <dgm:prSet presAssocID="{7BD6FBD4-6A17-40D3-8990-88E4732C97EA}" presName="horzThree" presStyleCnt="0"/>
      <dgm:spPr/>
    </dgm:pt>
    <dgm:pt modelId="{0F6565C1-7C89-490A-B98F-03EF066D6465}" type="pres">
      <dgm:prSet presAssocID="{D905AEE1-C3C4-41A2-93C5-E5F2D3C21581}" presName="vertFour" presStyleCnt="0">
        <dgm:presLayoutVars>
          <dgm:chPref val="3"/>
        </dgm:presLayoutVars>
      </dgm:prSet>
      <dgm:spPr/>
    </dgm:pt>
    <dgm:pt modelId="{BBBD213D-C127-487D-982D-5F6A14B4F0DC}" type="pres">
      <dgm:prSet presAssocID="{D905AEE1-C3C4-41A2-93C5-E5F2D3C21581}" presName="txFour" presStyleLbl="node4" presStyleIdx="0" presStyleCnt="8" custScaleX="25605" custScaleY="132271" custLinFactNeighborY="39245">
        <dgm:presLayoutVars>
          <dgm:chPref val="3"/>
        </dgm:presLayoutVars>
      </dgm:prSet>
      <dgm:spPr/>
    </dgm:pt>
    <dgm:pt modelId="{2D11A62C-47FB-4C8A-A459-D711454759DF}" type="pres">
      <dgm:prSet presAssocID="{D905AEE1-C3C4-41A2-93C5-E5F2D3C21581}" presName="parTransFour" presStyleCnt="0"/>
      <dgm:spPr/>
    </dgm:pt>
    <dgm:pt modelId="{C3622FFB-C3B3-4B1C-8930-76DD98A80B08}" type="pres">
      <dgm:prSet presAssocID="{D905AEE1-C3C4-41A2-93C5-E5F2D3C21581}" presName="horzFour" presStyleCnt="0"/>
      <dgm:spPr/>
    </dgm:pt>
    <dgm:pt modelId="{57C487DB-BC46-48C0-8BC5-DBC900040238}" type="pres">
      <dgm:prSet presAssocID="{4545FC72-4CC6-4C78-9D66-05F7F17E6B09}" presName="vertFour" presStyleCnt="0">
        <dgm:presLayoutVars>
          <dgm:chPref val="3"/>
        </dgm:presLayoutVars>
      </dgm:prSet>
      <dgm:spPr/>
    </dgm:pt>
    <dgm:pt modelId="{4A256B14-643C-46D3-9F3A-8A997D66C0E5}" type="pres">
      <dgm:prSet presAssocID="{4545FC72-4CC6-4C78-9D66-05F7F17E6B09}" presName="txFour" presStyleLbl="node4" presStyleIdx="1" presStyleCnt="8" custScaleX="25605" custScaleY="132317" custLinFactNeighborY="-9207">
        <dgm:presLayoutVars>
          <dgm:chPref val="3"/>
        </dgm:presLayoutVars>
      </dgm:prSet>
      <dgm:spPr/>
    </dgm:pt>
    <dgm:pt modelId="{5A57E8B3-BDD4-462E-A734-C2D1A67C3FFD}" type="pres">
      <dgm:prSet presAssocID="{4545FC72-4CC6-4C78-9D66-05F7F17E6B09}" presName="horzFour" presStyleCnt="0"/>
      <dgm:spPr/>
    </dgm:pt>
    <dgm:pt modelId="{8E511455-BC7B-4CC1-B601-145299C860CB}" type="pres">
      <dgm:prSet presAssocID="{366AD318-FEDD-465D-BCE1-D2D4681142E2}" presName="sibSpaceOne" presStyleCnt="0"/>
      <dgm:spPr/>
    </dgm:pt>
    <dgm:pt modelId="{5441B49F-A597-4631-94B3-157C1C8BC5BE}" type="pres">
      <dgm:prSet presAssocID="{442E5D4A-A322-487D-A7D9-5367501067CF}" presName="vertOne" presStyleCnt="0"/>
      <dgm:spPr/>
    </dgm:pt>
    <dgm:pt modelId="{E56CAC42-CE90-418A-9662-BBE39F0244AC}" type="pres">
      <dgm:prSet presAssocID="{442E5D4A-A322-487D-A7D9-5367501067CF}" presName="txOne" presStyleLbl="node0" presStyleIdx="1" presStyleCnt="3" custScaleX="56899">
        <dgm:presLayoutVars>
          <dgm:chPref val="3"/>
        </dgm:presLayoutVars>
      </dgm:prSet>
      <dgm:spPr/>
    </dgm:pt>
    <dgm:pt modelId="{6BBF89A3-DEAA-4337-B13A-401D631C6D93}" type="pres">
      <dgm:prSet presAssocID="{442E5D4A-A322-487D-A7D9-5367501067CF}" presName="parTransOne" presStyleCnt="0"/>
      <dgm:spPr/>
    </dgm:pt>
    <dgm:pt modelId="{8A55C93D-D3E8-4D61-8268-CDD9E49E1114}" type="pres">
      <dgm:prSet presAssocID="{442E5D4A-A322-487D-A7D9-5367501067CF}" presName="horzOne" presStyleCnt="0"/>
      <dgm:spPr/>
    </dgm:pt>
    <dgm:pt modelId="{5824C4C6-729E-431E-B120-586849846F6A}" type="pres">
      <dgm:prSet presAssocID="{E9385EDD-A57C-403D-8F4C-E6005CEA27CC}" presName="vertTwo" presStyleCnt="0"/>
      <dgm:spPr/>
    </dgm:pt>
    <dgm:pt modelId="{138BB8FC-5808-4182-803D-93F7C7331DB5}" type="pres">
      <dgm:prSet presAssocID="{E9385EDD-A57C-403D-8F4C-E6005CEA27CC}" presName="txTwo" presStyleLbl="node2" presStyleIdx="1" presStyleCnt="3" custScaleX="25605">
        <dgm:presLayoutVars>
          <dgm:chPref val="3"/>
        </dgm:presLayoutVars>
      </dgm:prSet>
      <dgm:spPr/>
    </dgm:pt>
    <dgm:pt modelId="{393E6922-E7F5-4319-BF95-BFC447B53E69}" type="pres">
      <dgm:prSet presAssocID="{E9385EDD-A57C-403D-8F4C-E6005CEA27CC}" presName="parTransTwo" presStyleCnt="0"/>
      <dgm:spPr/>
    </dgm:pt>
    <dgm:pt modelId="{70156E9B-4B96-4CEF-9548-6527EF44A46A}" type="pres">
      <dgm:prSet presAssocID="{E9385EDD-A57C-403D-8F4C-E6005CEA27CC}" presName="horzTwo" presStyleCnt="0"/>
      <dgm:spPr/>
    </dgm:pt>
    <dgm:pt modelId="{8E7611F9-4975-4057-9BEB-72238CE829BD}" type="pres">
      <dgm:prSet presAssocID="{D12C3B62-679B-4508-849A-D6F056D18A18}" presName="vertThree" presStyleCnt="0"/>
      <dgm:spPr/>
    </dgm:pt>
    <dgm:pt modelId="{4EC0B379-C894-479F-87EA-B4C332D2F279}" type="pres">
      <dgm:prSet presAssocID="{D12C3B62-679B-4508-849A-D6F056D18A18}" presName="txThree" presStyleLbl="node3" presStyleIdx="1" presStyleCnt="3" custScaleX="25605">
        <dgm:presLayoutVars>
          <dgm:chPref val="3"/>
        </dgm:presLayoutVars>
      </dgm:prSet>
      <dgm:spPr/>
    </dgm:pt>
    <dgm:pt modelId="{86172C1B-59D8-4D7E-888E-05FE4CECDCA8}" type="pres">
      <dgm:prSet presAssocID="{D12C3B62-679B-4508-849A-D6F056D18A18}" presName="parTransThree" presStyleCnt="0"/>
      <dgm:spPr/>
    </dgm:pt>
    <dgm:pt modelId="{D661D8CD-B605-4CEB-9DAC-C07F2CAD0E2D}" type="pres">
      <dgm:prSet presAssocID="{D12C3B62-679B-4508-849A-D6F056D18A18}" presName="horzThree" presStyleCnt="0"/>
      <dgm:spPr/>
    </dgm:pt>
    <dgm:pt modelId="{2F2F1766-82FB-4292-9F06-D01614CED17A}" type="pres">
      <dgm:prSet presAssocID="{F3E54388-F96C-4A39-964E-3F05B4ABD40E}" presName="vertFour" presStyleCnt="0">
        <dgm:presLayoutVars>
          <dgm:chPref val="3"/>
        </dgm:presLayoutVars>
      </dgm:prSet>
      <dgm:spPr/>
    </dgm:pt>
    <dgm:pt modelId="{895814F2-FE0C-4254-821E-BA50467EDB68}" type="pres">
      <dgm:prSet presAssocID="{F3E54388-F96C-4A39-964E-3F05B4ABD40E}" presName="txFour" presStyleLbl="node4" presStyleIdx="2" presStyleCnt="8" custScaleX="25605">
        <dgm:presLayoutVars>
          <dgm:chPref val="3"/>
        </dgm:presLayoutVars>
      </dgm:prSet>
      <dgm:spPr/>
    </dgm:pt>
    <dgm:pt modelId="{F864DE0D-9427-496D-ABA7-8C557B30A9D0}" type="pres">
      <dgm:prSet presAssocID="{F3E54388-F96C-4A39-964E-3F05B4ABD40E}" presName="parTransFour" presStyleCnt="0"/>
      <dgm:spPr/>
    </dgm:pt>
    <dgm:pt modelId="{257B8B8A-BADB-498A-942E-78E916E7479D}" type="pres">
      <dgm:prSet presAssocID="{F3E54388-F96C-4A39-964E-3F05B4ABD40E}" presName="horzFour" presStyleCnt="0"/>
      <dgm:spPr/>
    </dgm:pt>
    <dgm:pt modelId="{8DB1B7A4-88DF-4BF9-9769-B2E0622C4440}" type="pres">
      <dgm:prSet presAssocID="{99EE2C53-262D-44D3-90C6-D8048F4B28E0}" presName="vertFour" presStyleCnt="0">
        <dgm:presLayoutVars>
          <dgm:chPref val="3"/>
        </dgm:presLayoutVars>
      </dgm:prSet>
      <dgm:spPr/>
    </dgm:pt>
    <dgm:pt modelId="{D77D02BD-1EFD-4ED3-9637-FE1BFA6C6072}" type="pres">
      <dgm:prSet presAssocID="{99EE2C53-262D-44D3-90C6-D8048F4B28E0}" presName="txFour" presStyleLbl="node4" presStyleIdx="3" presStyleCnt="8" custScaleX="25605">
        <dgm:presLayoutVars>
          <dgm:chPref val="3"/>
        </dgm:presLayoutVars>
      </dgm:prSet>
      <dgm:spPr/>
    </dgm:pt>
    <dgm:pt modelId="{3655945B-47ED-4BF7-811F-148A358002C4}" type="pres">
      <dgm:prSet presAssocID="{99EE2C53-262D-44D3-90C6-D8048F4B28E0}" presName="parTransFour" presStyleCnt="0"/>
      <dgm:spPr/>
    </dgm:pt>
    <dgm:pt modelId="{2F459D95-A643-41D2-8549-550C21E5C2C7}" type="pres">
      <dgm:prSet presAssocID="{99EE2C53-262D-44D3-90C6-D8048F4B28E0}" presName="horzFour" presStyleCnt="0"/>
      <dgm:spPr/>
    </dgm:pt>
    <dgm:pt modelId="{D795017B-13C3-4163-B2D6-4254E4E79433}" type="pres">
      <dgm:prSet presAssocID="{D107E22F-C9FE-48D0-9628-619C97DAF7D5}" presName="vertFour" presStyleCnt="0">
        <dgm:presLayoutVars>
          <dgm:chPref val="3"/>
        </dgm:presLayoutVars>
      </dgm:prSet>
      <dgm:spPr/>
    </dgm:pt>
    <dgm:pt modelId="{F30AD35C-D991-41CD-B35F-197D49EE8B72}" type="pres">
      <dgm:prSet presAssocID="{D107E22F-C9FE-48D0-9628-619C97DAF7D5}" presName="txFour" presStyleLbl="node4" presStyleIdx="4" presStyleCnt="8" custScaleX="25605">
        <dgm:presLayoutVars>
          <dgm:chPref val="3"/>
        </dgm:presLayoutVars>
      </dgm:prSet>
      <dgm:spPr/>
    </dgm:pt>
    <dgm:pt modelId="{01AE24C6-13EC-417D-B387-ABEF5E36EE2D}" type="pres">
      <dgm:prSet presAssocID="{D107E22F-C9FE-48D0-9628-619C97DAF7D5}" presName="horzFour" presStyleCnt="0"/>
      <dgm:spPr/>
    </dgm:pt>
    <dgm:pt modelId="{AE3A93E5-9E2A-48D5-8421-688FF5FC5CCC}" type="pres">
      <dgm:prSet presAssocID="{7A327E15-59A9-42A2-A92F-51450180B08A}" presName="sibSpaceOne" presStyleCnt="0"/>
      <dgm:spPr/>
    </dgm:pt>
    <dgm:pt modelId="{7C5ECAC7-09C2-4CC3-AB09-91964D2EE413}" type="pres">
      <dgm:prSet presAssocID="{175BB5B8-F0BC-41C6-9835-63B72C5BA298}" presName="vertOne" presStyleCnt="0"/>
      <dgm:spPr/>
    </dgm:pt>
    <dgm:pt modelId="{AF3E7377-0719-41D9-A6A0-7F4E8D8C7EB6}" type="pres">
      <dgm:prSet presAssocID="{175BB5B8-F0BC-41C6-9835-63B72C5BA298}" presName="txOne" presStyleLbl="node0" presStyleIdx="2" presStyleCnt="3" custScaleX="56899">
        <dgm:presLayoutVars>
          <dgm:chPref val="3"/>
        </dgm:presLayoutVars>
      </dgm:prSet>
      <dgm:spPr/>
    </dgm:pt>
    <dgm:pt modelId="{E442E7EB-7EFF-4C4E-A29B-03163CF05E4D}" type="pres">
      <dgm:prSet presAssocID="{175BB5B8-F0BC-41C6-9835-63B72C5BA298}" presName="parTransOne" presStyleCnt="0"/>
      <dgm:spPr/>
    </dgm:pt>
    <dgm:pt modelId="{1728BB7E-384E-4454-BA38-A2710DFCB998}" type="pres">
      <dgm:prSet presAssocID="{175BB5B8-F0BC-41C6-9835-63B72C5BA298}" presName="horzOne" presStyleCnt="0"/>
      <dgm:spPr/>
    </dgm:pt>
    <dgm:pt modelId="{5252E567-98B2-4A5E-BBBB-48AC6313DF0B}" type="pres">
      <dgm:prSet presAssocID="{371BC0A0-8866-41D7-A991-6E83A6331B99}" presName="vertTwo" presStyleCnt="0"/>
      <dgm:spPr/>
    </dgm:pt>
    <dgm:pt modelId="{CC88EEF4-83C5-4A35-9724-D5F782D42432}" type="pres">
      <dgm:prSet presAssocID="{371BC0A0-8866-41D7-A991-6E83A6331B99}" presName="txTwo" presStyleLbl="node2" presStyleIdx="2" presStyleCnt="3" custScaleX="25605">
        <dgm:presLayoutVars>
          <dgm:chPref val="3"/>
        </dgm:presLayoutVars>
      </dgm:prSet>
      <dgm:spPr/>
    </dgm:pt>
    <dgm:pt modelId="{6D2C90DD-84A9-49F6-823B-07261E0B0C67}" type="pres">
      <dgm:prSet presAssocID="{371BC0A0-8866-41D7-A991-6E83A6331B99}" presName="parTransTwo" presStyleCnt="0"/>
      <dgm:spPr/>
    </dgm:pt>
    <dgm:pt modelId="{08591FA3-CBEB-4D03-BAC9-FDFE2752549A}" type="pres">
      <dgm:prSet presAssocID="{371BC0A0-8866-41D7-A991-6E83A6331B99}" presName="horzTwo" presStyleCnt="0"/>
      <dgm:spPr/>
    </dgm:pt>
    <dgm:pt modelId="{4BCC8A2B-B6B6-4899-8191-0641C100D24E}" type="pres">
      <dgm:prSet presAssocID="{E9F8A773-ECB6-421B-BE25-DA120ED20A29}" presName="vertThree" presStyleCnt="0"/>
      <dgm:spPr/>
    </dgm:pt>
    <dgm:pt modelId="{DA3CBBE2-0FAF-46E2-BD59-EA66AD9C369A}" type="pres">
      <dgm:prSet presAssocID="{E9F8A773-ECB6-421B-BE25-DA120ED20A29}" presName="txThree" presStyleLbl="node3" presStyleIdx="2" presStyleCnt="3" custScaleX="25605">
        <dgm:presLayoutVars>
          <dgm:chPref val="3"/>
        </dgm:presLayoutVars>
      </dgm:prSet>
      <dgm:spPr/>
    </dgm:pt>
    <dgm:pt modelId="{739BF8F2-E739-4AA8-92D6-B74859067BCD}" type="pres">
      <dgm:prSet presAssocID="{E9F8A773-ECB6-421B-BE25-DA120ED20A29}" presName="parTransThree" presStyleCnt="0"/>
      <dgm:spPr/>
    </dgm:pt>
    <dgm:pt modelId="{4652D298-DA10-4D73-A2AC-C219F2B609A9}" type="pres">
      <dgm:prSet presAssocID="{E9F8A773-ECB6-421B-BE25-DA120ED20A29}" presName="horzThree" presStyleCnt="0"/>
      <dgm:spPr/>
    </dgm:pt>
    <dgm:pt modelId="{5A287C0C-CC40-46EA-A786-509360E87196}" type="pres">
      <dgm:prSet presAssocID="{CE38EDD8-9680-44FE-84FB-97DF2124F66B}" presName="vertFour" presStyleCnt="0">
        <dgm:presLayoutVars>
          <dgm:chPref val="3"/>
        </dgm:presLayoutVars>
      </dgm:prSet>
      <dgm:spPr/>
    </dgm:pt>
    <dgm:pt modelId="{A237A487-9928-4E8B-8850-E03F5381A186}" type="pres">
      <dgm:prSet presAssocID="{CE38EDD8-9680-44FE-84FB-97DF2124F66B}" presName="txFour" presStyleLbl="node4" presStyleIdx="5" presStyleCnt="8" custScaleX="25605">
        <dgm:presLayoutVars>
          <dgm:chPref val="3"/>
        </dgm:presLayoutVars>
      </dgm:prSet>
      <dgm:spPr/>
    </dgm:pt>
    <dgm:pt modelId="{5234D6CD-E084-417D-A153-60A93B28327A}" type="pres">
      <dgm:prSet presAssocID="{CE38EDD8-9680-44FE-84FB-97DF2124F66B}" presName="parTransFour" presStyleCnt="0"/>
      <dgm:spPr/>
    </dgm:pt>
    <dgm:pt modelId="{87F36579-6DCC-4965-B1B9-25D5BE6F0714}" type="pres">
      <dgm:prSet presAssocID="{CE38EDD8-9680-44FE-84FB-97DF2124F66B}" presName="horzFour" presStyleCnt="0"/>
      <dgm:spPr/>
    </dgm:pt>
    <dgm:pt modelId="{F2550AB1-B4EF-4C92-9643-0F2A25CE8EF2}" type="pres">
      <dgm:prSet presAssocID="{0D6409B4-167B-471C-9A30-6907D5772D18}" presName="vertFour" presStyleCnt="0">
        <dgm:presLayoutVars>
          <dgm:chPref val="3"/>
        </dgm:presLayoutVars>
      </dgm:prSet>
      <dgm:spPr/>
    </dgm:pt>
    <dgm:pt modelId="{575C1F10-80DB-41B8-B7AB-67D6A4812218}" type="pres">
      <dgm:prSet presAssocID="{0D6409B4-167B-471C-9A30-6907D5772D18}" presName="txFour" presStyleLbl="node4" presStyleIdx="6" presStyleCnt="8" custScaleX="25605">
        <dgm:presLayoutVars>
          <dgm:chPref val="3"/>
        </dgm:presLayoutVars>
      </dgm:prSet>
      <dgm:spPr/>
    </dgm:pt>
    <dgm:pt modelId="{CC96D124-659B-4F60-82F1-23D9C666E992}" type="pres">
      <dgm:prSet presAssocID="{0D6409B4-167B-471C-9A30-6907D5772D18}" presName="parTransFour" presStyleCnt="0"/>
      <dgm:spPr/>
    </dgm:pt>
    <dgm:pt modelId="{89E8C189-D30D-48DD-A01A-1C079CB0BC5B}" type="pres">
      <dgm:prSet presAssocID="{0D6409B4-167B-471C-9A30-6907D5772D18}" presName="horzFour" presStyleCnt="0"/>
      <dgm:spPr/>
    </dgm:pt>
    <dgm:pt modelId="{E07F85E9-9A69-4F54-BCD8-65F6E40E3D2E}" type="pres">
      <dgm:prSet presAssocID="{D1A9F19A-71FB-4B8F-9277-7A61DF4631FE}" presName="vertFour" presStyleCnt="0">
        <dgm:presLayoutVars>
          <dgm:chPref val="3"/>
        </dgm:presLayoutVars>
      </dgm:prSet>
      <dgm:spPr/>
    </dgm:pt>
    <dgm:pt modelId="{EC9B2BE1-67EC-4FC0-906C-C7835989E805}" type="pres">
      <dgm:prSet presAssocID="{D1A9F19A-71FB-4B8F-9277-7A61DF4631FE}" presName="txFour" presStyleLbl="node4" presStyleIdx="7" presStyleCnt="8" custScaleX="25605">
        <dgm:presLayoutVars>
          <dgm:chPref val="3"/>
        </dgm:presLayoutVars>
      </dgm:prSet>
      <dgm:spPr/>
    </dgm:pt>
    <dgm:pt modelId="{B61A04C0-3D7F-4131-B41D-F81D6B21964F}" type="pres">
      <dgm:prSet presAssocID="{D1A9F19A-71FB-4B8F-9277-7A61DF4631FE}" presName="horzFour" presStyleCnt="0"/>
      <dgm:spPr/>
    </dgm:pt>
  </dgm:ptLst>
  <dgm:cxnLst>
    <dgm:cxn modelId="{51CEEC0B-7A75-4AC7-8529-04B7C8DF8CEA}" type="presOf" srcId="{0C461847-857F-46BA-B970-D1FE81777CF1}" destId="{4F75E739-70EB-4099-95AC-F87C4F72855F}" srcOrd="0" destOrd="0" presId="urn:microsoft.com/office/officeart/2005/8/layout/hierarchy4"/>
    <dgm:cxn modelId="{9AB44E12-6286-4462-B6CA-A3085F491F67}" srcId="{CE38EDD8-9680-44FE-84FB-97DF2124F66B}" destId="{0D6409B4-167B-471C-9A30-6907D5772D18}" srcOrd="0" destOrd="0" parTransId="{1BA97096-3246-4A14-B252-29C59B072401}" sibTransId="{442549E2-87A2-44C8-B363-119358BCA447}"/>
    <dgm:cxn modelId="{0D4D5513-3C19-4171-97FA-818D5AF1CDF2}" type="presOf" srcId="{33F8A6B2-11FF-42F3-B985-143C1F0BB91D}" destId="{49D0980C-48B0-43FE-A541-A3E924CFCFE8}" srcOrd="0" destOrd="0" presId="urn:microsoft.com/office/officeart/2005/8/layout/hierarchy4"/>
    <dgm:cxn modelId="{3FFDFF1A-3E85-4D2C-9FA4-74A607DFB049}" srcId="{D12C3B62-679B-4508-849A-D6F056D18A18}" destId="{F3E54388-F96C-4A39-964E-3F05B4ABD40E}" srcOrd="0" destOrd="0" parTransId="{B484D23B-5D47-4480-8455-C4D5AC1CD36C}" sibTransId="{6C418322-81E2-41B2-AC24-37D7A0451F50}"/>
    <dgm:cxn modelId="{12E13622-AF75-4AFF-B94A-FC4EE5E388A4}" type="presOf" srcId="{7BD6FBD4-6A17-40D3-8990-88E4732C97EA}" destId="{8E880683-A692-4A66-8AA8-493644894045}" srcOrd="0" destOrd="0" presId="urn:microsoft.com/office/officeart/2005/8/layout/hierarchy4"/>
    <dgm:cxn modelId="{C9BAA429-B2C4-429B-A7F1-14ACF8BD0990}" srcId="{F3E54388-F96C-4A39-964E-3F05B4ABD40E}" destId="{99EE2C53-262D-44D3-90C6-D8048F4B28E0}" srcOrd="0" destOrd="0" parTransId="{15BEB6A4-7E51-417C-B6A2-4A1BEEEAE8A7}" sibTransId="{1A0DE5A0-8CD2-4D39-9E34-7ABE21F95B9D}"/>
    <dgm:cxn modelId="{A689BE2F-BDFE-4D51-8E7E-3323BB271A67}" type="presOf" srcId="{D12C3B62-679B-4508-849A-D6F056D18A18}" destId="{4EC0B379-C894-479F-87EA-B4C332D2F279}" srcOrd="0" destOrd="0" presId="urn:microsoft.com/office/officeart/2005/8/layout/hierarchy4"/>
    <dgm:cxn modelId="{3FB0EA38-0EF2-415C-A213-7DFF323320E9}" type="presOf" srcId="{371BC0A0-8866-41D7-A991-6E83A6331B99}" destId="{CC88EEF4-83C5-4A35-9724-D5F782D42432}" srcOrd="0" destOrd="0" presId="urn:microsoft.com/office/officeart/2005/8/layout/hierarchy4"/>
    <dgm:cxn modelId="{FE86D743-10BE-4B28-B054-5657F1518655}" srcId="{0D6409B4-167B-471C-9A30-6907D5772D18}" destId="{D1A9F19A-71FB-4B8F-9277-7A61DF4631FE}" srcOrd="0" destOrd="0" parTransId="{2696351F-4560-46CD-8750-8AF8A0AB3900}" sibTransId="{B23BED65-EF2E-439E-9705-B4976A9A38BD}"/>
    <dgm:cxn modelId="{FC55A64C-3592-406E-B993-D28AFE84B15F}" type="presOf" srcId="{4545FC72-4CC6-4C78-9D66-05F7F17E6B09}" destId="{4A256B14-643C-46D3-9F3A-8A997D66C0E5}" srcOrd="0" destOrd="0" presId="urn:microsoft.com/office/officeart/2005/8/layout/hierarchy4"/>
    <dgm:cxn modelId="{A6D8646E-F257-4AD1-8197-CE5843030D1B}" type="presOf" srcId="{99EE2C53-262D-44D3-90C6-D8048F4B28E0}" destId="{D77D02BD-1EFD-4ED3-9637-FE1BFA6C6072}" srcOrd="0" destOrd="0" presId="urn:microsoft.com/office/officeart/2005/8/layout/hierarchy4"/>
    <dgm:cxn modelId="{14F48158-2163-4AE1-A51D-D94FD9243653}" srcId="{7BD6FBD4-6A17-40D3-8990-88E4732C97EA}" destId="{D905AEE1-C3C4-41A2-93C5-E5F2D3C21581}" srcOrd="0" destOrd="0" parTransId="{22E02B14-FD5C-40B2-9ADD-E9FA4DA09CFE}" sibTransId="{9E24C146-CEC9-4429-9522-51B5A6759663}"/>
    <dgm:cxn modelId="{5533567E-157D-4659-9A28-AFC39FCC2D9A}" srcId="{371BC0A0-8866-41D7-A991-6E83A6331B99}" destId="{E9F8A773-ECB6-421B-BE25-DA120ED20A29}" srcOrd="0" destOrd="0" parTransId="{86A558B6-E2DC-4358-860E-4A82F2FD5B69}" sibTransId="{E6F2C0DF-8A7D-4C66-9133-5AA1296755CF}"/>
    <dgm:cxn modelId="{75BAFB7E-DBC1-4623-9FD6-9461CC48C5ED}" type="presOf" srcId="{D905AEE1-C3C4-41A2-93C5-E5F2D3C21581}" destId="{BBBD213D-C127-487D-982D-5F6A14B4F0DC}" srcOrd="0" destOrd="0" presId="urn:microsoft.com/office/officeart/2005/8/layout/hierarchy4"/>
    <dgm:cxn modelId="{0D10077F-728C-4AA2-B087-7591145B312E}" srcId="{A73645EE-E311-44F5-A068-DC9BC2F273C8}" destId="{7BD6FBD4-6A17-40D3-8990-88E4732C97EA}" srcOrd="0" destOrd="0" parTransId="{9266B23D-E6C0-4AEA-84F0-C9238F20D1D9}" sibTransId="{B58605E1-431B-4217-BCA0-135653D6B397}"/>
    <dgm:cxn modelId="{AFC7B080-348E-4FB5-90EB-4583997DB2A0}" type="presOf" srcId="{CE38EDD8-9680-44FE-84FB-97DF2124F66B}" destId="{A237A487-9928-4E8B-8850-E03F5381A186}" srcOrd="0" destOrd="0" presId="urn:microsoft.com/office/officeart/2005/8/layout/hierarchy4"/>
    <dgm:cxn modelId="{DD153881-C08A-46A9-8E83-858DAA13FD23}" srcId="{33F8A6B2-11FF-42F3-B985-143C1F0BB91D}" destId="{442E5D4A-A322-487D-A7D9-5367501067CF}" srcOrd="1" destOrd="0" parTransId="{33A13B27-4FA1-437A-83E6-A2A4A5AAC3F5}" sibTransId="{7A327E15-59A9-42A2-A92F-51450180B08A}"/>
    <dgm:cxn modelId="{191BDE8B-3F38-441C-A5B2-6D90D514A469}" type="presOf" srcId="{D107E22F-C9FE-48D0-9628-619C97DAF7D5}" destId="{F30AD35C-D991-41CD-B35F-197D49EE8B72}" srcOrd="0" destOrd="0" presId="urn:microsoft.com/office/officeart/2005/8/layout/hierarchy4"/>
    <dgm:cxn modelId="{A901698C-7F70-419C-A9BE-793AF73B1A52}" srcId="{33F8A6B2-11FF-42F3-B985-143C1F0BB91D}" destId="{0C461847-857F-46BA-B970-D1FE81777CF1}" srcOrd="0" destOrd="0" parTransId="{74DEDF31-B37C-4350-9D7C-ED87E4E93AA3}" sibTransId="{366AD318-FEDD-465D-BCE1-D2D4681142E2}"/>
    <dgm:cxn modelId="{429AEC91-2619-42D7-8D26-E7AC4C08B41C}" type="presOf" srcId="{F3E54388-F96C-4A39-964E-3F05B4ABD40E}" destId="{895814F2-FE0C-4254-821E-BA50467EDB68}" srcOrd="0" destOrd="0" presId="urn:microsoft.com/office/officeart/2005/8/layout/hierarchy4"/>
    <dgm:cxn modelId="{0C1A869A-75B5-4C2C-BEBD-C77E05E305FD}" srcId="{E9385EDD-A57C-403D-8F4C-E6005CEA27CC}" destId="{D12C3B62-679B-4508-849A-D6F056D18A18}" srcOrd="0" destOrd="0" parTransId="{FE0C1CBF-1258-4D32-B88C-D484CE1D954C}" sibTransId="{2BAA2ADC-4F3D-499F-87C3-2F247A599193}"/>
    <dgm:cxn modelId="{C3D4799B-C672-444B-8B0F-271BC4408FDE}" type="presOf" srcId="{E9F8A773-ECB6-421B-BE25-DA120ED20A29}" destId="{DA3CBBE2-0FAF-46E2-BD59-EA66AD9C369A}" srcOrd="0" destOrd="0" presId="urn:microsoft.com/office/officeart/2005/8/layout/hierarchy4"/>
    <dgm:cxn modelId="{665BD79F-468E-476C-B9D5-E65D278E882A}" srcId="{175BB5B8-F0BC-41C6-9835-63B72C5BA298}" destId="{371BC0A0-8866-41D7-A991-6E83A6331B99}" srcOrd="0" destOrd="0" parTransId="{DE01ABE1-07F6-447B-8493-E2DB533A14FA}" sibTransId="{18E83AE8-9A5A-4F5E-AB7D-3B5C8E8333A0}"/>
    <dgm:cxn modelId="{7A52D3A8-3129-42A4-84B3-4C45D19F8AA9}" srcId="{99EE2C53-262D-44D3-90C6-D8048F4B28E0}" destId="{D107E22F-C9FE-48D0-9628-619C97DAF7D5}" srcOrd="0" destOrd="0" parTransId="{EFE01A3B-D6F8-4D66-A3B8-23915F937549}" sibTransId="{7C2A53C7-B46B-4703-97F8-2CAF71C6ED41}"/>
    <dgm:cxn modelId="{473667B5-5C69-4D3E-87CE-33A526A787AC}" srcId="{0C461847-857F-46BA-B970-D1FE81777CF1}" destId="{A73645EE-E311-44F5-A068-DC9BC2F273C8}" srcOrd="0" destOrd="0" parTransId="{5B5E8641-18DA-4609-BB7F-88D601D7AEA5}" sibTransId="{AC04C918-2D57-436A-BAA7-3A879F209346}"/>
    <dgm:cxn modelId="{1C4470B7-BF14-4018-8A59-A193E11F0B00}" srcId="{E9F8A773-ECB6-421B-BE25-DA120ED20A29}" destId="{CE38EDD8-9680-44FE-84FB-97DF2124F66B}" srcOrd="0" destOrd="0" parTransId="{F8C3E366-743E-451F-BED1-A77585AA0FBE}" sibTransId="{76167729-39F2-4B11-A765-7AA8E2159B46}"/>
    <dgm:cxn modelId="{475AB9BF-B2D7-4557-8EF0-4C7B282B814E}" type="presOf" srcId="{D1A9F19A-71FB-4B8F-9277-7A61DF4631FE}" destId="{EC9B2BE1-67EC-4FC0-906C-C7835989E805}" srcOrd="0" destOrd="0" presId="urn:microsoft.com/office/officeart/2005/8/layout/hierarchy4"/>
    <dgm:cxn modelId="{0EF2E8C6-90BC-4CF7-9B4A-1447C5EAD226}" type="presOf" srcId="{175BB5B8-F0BC-41C6-9835-63B72C5BA298}" destId="{AF3E7377-0719-41D9-A6A0-7F4E8D8C7EB6}" srcOrd="0" destOrd="0" presId="urn:microsoft.com/office/officeart/2005/8/layout/hierarchy4"/>
    <dgm:cxn modelId="{7E3AB9C9-95AA-4CD1-935B-342F454758E9}" type="presOf" srcId="{E9385EDD-A57C-403D-8F4C-E6005CEA27CC}" destId="{138BB8FC-5808-4182-803D-93F7C7331DB5}" srcOrd="0" destOrd="0" presId="urn:microsoft.com/office/officeart/2005/8/layout/hierarchy4"/>
    <dgm:cxn modelId="{6583DDD9-236B-473C-AF21-E8DC59D900A1}" type="presOf" srcId="{A73645EE-E311-44F5-A068-DC9BC2F273C8}" destId="{EC5698C8-2C6E-4692-A0DF-4F54B9B62354}" srcOrd="0" destOrd="0" presId="urn:microsoft.com/office/officeart/2005/8/layout/hierarchy4"/>
    <dgm:cxn modelId="{F3EE32DF-F656-4C39-9F5B-3FBD40D22B5E}" srcId="{442E5D4A-A322-487D-A7D9-5367501067CF}" destId="{E9385EDD-A57C-403D-8F4C-E6005CEA27CC}" srcOrd="0" destOrd="0" parTransId="{62FC552F-B1BC-4DB0-8BC7-ACB1C01186A0}" sibTransId="{B7006D80-7BDC-424B-8BF6-86A91E7F4052}"/>
    <dgm:cxn modelId="{7AE8CDE9-39DF-4E5C-A57E-4FBEC050CF49}" type="presOf" srcId="{0D6409B4-167B-471C-9A30-6907D5772D18}" destId="{575C1F10-80DB-41B8-B7AB-67D6A4812218}" srcOrd="0" destOrd="0" presId="urn:microsoft.com/office/officeart/2005/8/layout/hierarchy4"/>
    <dgm:cxn modelId="{A9F917EF-3FA9-4D88-AEA1-FEA0B36EB6D2}" srcId="{33F8A6B2-11FF-42F3-B985-143C1F0BB91D}" destId="{175BB5B8-F0BC-41C6-9835-63B72C5BA298}" srcOrd="2" destOrd="0" parTransId="{324DB294-D99C-4215-94D9-FF87C620779D}" sibTransId="{F80C2B72-D17F-4472-91CB-3D2B8BF6BF6E}"/>
    <dgm:cxn modelId="{298987F3-4078-4428-93F5-D35FD215BBBE}" srcId="{D905AEE1-C3C4-41A2-93C5-E5F2D3C21581}" destId="{4545FC72-4CC6-4C78-9D66-05F7F17E6B09}" srcOrd="0" destOrd="0" parTransId="{F32C043E-383A-4C94-84DA-C7B6F30015B0}" sibTransId="{231EAE01-B536-4485-9AA7-36E3312EBCF9}"/>
    <dgm:cxn modelId="{155B02F9-3FEE-4D9E-9337-EF2434E77226}" type="presOf" srcId="{442E5D4A-A322-487D-A7D9-5367501067CF}" destId="{E56CAC42-CE90-418A-9662-BBE39F0244AC}" srcOrd="0" destOrd="0" presId="urn:microsoft.com/office/officeart/2005/8/layout/hierarchy4"/>
    <dgm:cxn modelId="{E5999408-3ED7-4BE8-9C57-E21ADD484523}" type="presParOf" srcId="{49D0980C-48B0-43FE-A541-A3E924CFCFE8}" destId="{42596C1D-DD23-4D39-9FD9-1A6C572CED27}" srcOrd="0" destOrd="0" presId="urn:microsoft.com/office/officeart/2005/8/layout/hierarchy4"/>
    <dgm:cxn modelId="{620D2A81-BAC1-4D75-B2C0-AD78DC40458F}" type="presParOf" srcId="{42596C1D-DD23-4D39-9FD9-1A6C572CED27}" destId="{4F75E739-70EB-4099-95AC-F87C4F72855F}" srcOrd="0" destOrd="0" presId="urn:microsoft.com/office/officeart/2005/8/layout/hierarchy4"/>
    <dgm:cxn modelId="{E134F5C3-FA9D-455C-80A9-FBD13F24D1BD}" type="presParOf" srcId="{42596C1D-DD23-4D39-9FD9-1A6C572CED27}" destId="{A6C62DD8-FBC8-4544-8385-FD8490DD4D80}" srcOrd="1" destOrd="0" presId="urn:microsoft.com/office/officeart/2005/8/layout/hierarchy4"/>
    <dgm:cxn modelId="{82FDBDEB-4754-49B7-8B23-52EE230C21AA}" type="presParOf" srcId="{42596C1D-DD23-4D39-9FD9-1A6C572CED27}" destId="{C025F5D5-5FD7-4D47-BB27-15C2AEE53CA4}" srcOrd="2" destOrd="0" presId="urn:microsoft.com/office/officeart/2005/8/layout/hierarchy4"/>
    <dgm:cxn modelId="{A7576905-71C2-42DB-B716-ECC06DA10A70}" type="presParOf" srcId="{C025F5D5-5FD7-4D47-BB27-15C2AEE53CA4}" destId="{3A5C73AF-F129-47F9-9E48-BF240F8DB9DF}" srcOrd="0" destOrd="0" presId="urn:microsoft.com/office/officeart/2005/8/layout/hierarchy4"/>
    <dgm:cxn modelId="{63C7AB0E-6910-427D-9597-7ACE78577868}" type="presParOf" srcId="{3A5C73AF-F129-47F9-9E48-BF240F8DB9DF}" destId="{EC5698C8-2C6E-4692-A0DF-4F54B9B62354}" srcOrd="0" destOrd="0" presId="urn:microsoft.com/office/officeart/2005/8/layout/hierarchy4"/>
    <dgm:cxn modelId="{E240A402-7E3B-4D61-81C6-89C100AE2F03}" type="presParOf" srcId="{3A5C73AF-F129-47F9-9E48-BF240F8DB9DF}" destId="{1E1C3982-EF9A-424A-9CF8-B88E4C0134B5}" srcOrd="1" destOrd="0" presId="urn:microsoft.com/office/officeart/2005/8/layout/hierarchy4"/>
    <dgm:cxn modelId="{8995AD23-FA75-47BF-A9F2-8D5F68E339DA}" type="presParOf" srcId="{3A5C73AF-F129-47F9-9E48-BF240F8DB9DF}" destId="{C00DA674-012F-4715-B264-09DD5C99B27F}" srcOrd="2" destOrd="0" presId="urn:microsoft.com/office/officeart/2005/8/layout/hierarchy4"/>
    <dgm:cxn modelId="{B38D1EFF-4CF6-434C-A46A-B6B5D71D4647}" type="presParOf" srcId="{C00DA674-012F-4715-B264-09DD5C99B27F}" destId="{E25C433D-2731-47A7-9C93-6621B9C37BB1}" srcOrd="0" destOrd="0" presId="urn:microsoft.com/office/officeart/2005/8/layout/hierarchy4"/>
    <dgm:cxn modelId="{32EBD4BC-EF58-4F80-B074-8196560038C8}" type="presParOf" srcId="{E25C433D-2731-47A7-9C93-6621B9C37BB1}" destId="{8E880683-A692-4A66-8AA8-493644894045}" srcOrd="0" destOrd="0" presId="urn:microsoft.com/office/officeart/2005/8/layout/hierarchy4"/>
    <dgm:cxn modelId="{2695F6AD-E8E4-4C7F-AE31-59CE637B95A9}" type="presParOf" srcId="{E25C433D-2731-47A7-9C93-6621B9C37BB1}" destId="{17A2C4EA-BC75-4A4A-BB97-902EF28763E4}" srcOrd="1" destOrd="0" presId="urn:microsoft.com/office/officeart/2005/8/layout/hierarchy4"/>
    <dgm:cxn modelId="{6F37A385-97D0-42BD-84B8-EAE129B0743A}" type="presParOf" srcId="{E25C433D-2731-47A7-9C93-6621B9C37BB1}" destId="{9AB76E0C-11CE-4296-8A0B-0444D8E33DBA}" srcOrd="2" destOrd="0" presId="urn:microsoft.com/office/officeart/2005/8/layout/hierarchy4"/>
    <dgm:cxn modelId="{132A0B2C-BB86-43A3-A955-CD068EA61E44}" type="presParOf" srcId="{9AB76E0C-11CE-4296-8A0B-0444D8E33DBA}" destId="{0F6565C1-7C89-490A-B98F-03EF066D6465}" srcOrd="0" destOrd="0" presId="urn:microsoft.com/office/officeart/2005/8/layout/hierarchy4"/>
    <dgm:cxn modelId="{975A2C71-2373-4ED6-A424-04B1AA080939}" type="presParOf" srcId="{0F6565C1-7C89-490A-B98F-03EF066D6465}" destId="{BBBD213D-C127-487D-982D-5F6A14B4F0DC}" srcOrd="0" destOrd="0" presId="urn:microsoft.com/office/officeart/2005/8/layout/hierarchy4"/>
    <dgm:cxn modelId="{403AFC37-0241-4E02-BF85-B9853DFF7E80}" type="presParOf" srcId="{0F6565C1-7C89-490A-B98F-03EF066D6465}" destId="{2D11A62C-47FB-4C8A-A459-D711454759DF}" srcOrd="1" destOrd="0" presId="urn:microsoft.com/office/officeart/2005/8/layout/hierarchy4"/>
    <dgm:cxn modelId="{51B74D66-0583-4191-A2B3-31BAFACC7AB6}" type="presParOf" srcId="{0F6565C1-7C89-490A-B98F-03EF066D6465}" destId="{C3622FFB-C3B3-4B1C-8930-76DD98A80B08}" srcOrd="2" destOrd="0" presId="urn:microsoft.com/office/officeart/2005/8/layout/hierarchy4"/>
    <dgm:cxn modelId="{FB858208-CB8A-4DBA-BEAE-70EBED48A849}" type="presParOf" srcId="{C3622FFB-C3B3-4B1C-8930-76DD98A80B08}" destId="{57C487DB-BC46-48C0-8BC5-DBC900040238}" srcOrd="0" destOrd="0" presId="urn:microsoft.com/office/officeart/2005/8/layout/hierarchy4"/>
    <dgm:cxn modelId="{CD57B8C2-DA8D-4BB8-ADAE-B75D927EE8EB}" type="presParOf" srcId="{57C487DB-BC46-48C0-8BC5-DBC900040238}" destId="{4A256B14-643C-46D3-9F3A-8A997D66C0E5}" srcOrd="0" destOrd="0" presId="urn:microsoft.com/office/officeart/2005/8/layout/hierarchy4"/>
    <dgm:cxn modelId="{04F713FD-2F0F-4505-BF11-9E296D3D2CC5}" type="presParOf" srcId="{57C487DB-BC46-48C0-8BC5-DBC900040238}" destId="{5A57E8B3-BDD4-462E-A734-C2D1A67C3FFD}" srcOrd="1" destOrd="0" presId="urn:microsoft.com/office/officeart/2005/8/layout/hierarchy4"/>
    <dgm:cxn modelId="{A43A050C-99BC-45F0-B318-E1069C5E7FA1}" type="presParOf" srcId="{49D0980C-48B0-43FE-A541-A3E924CFCFE8}" destId="{8E511455-BC7B-4CC1-B601-145299C860CB}" srcOrd="1" destOrd="0" presId="urn:microsoft.com/office/officeart/2005/8/layout/hierarchy4"/>
    <dgm:cxn modelId="{98C67177-6AB7-40E2-BA23-4B89A6832F07}" type="presParOf" srcId="{49D0980C-48B0-43FE-A541-A3E924CFCFE8}" destId="{5441B49F-A597-4631-94B3-157C1C8BC5BE}" srcOrd="2" destOrd="0" presId="urn:microsoft.com/office/officeart/2005/8/layout/hierarchy4"/>
    <dgm:cxn modelId="{F8401FCA-8C8B-4726-931D-FDD4DD033AE4}" type="presParOf" srcId="{5441B49F-A597-4631-94B3-157C1C8BC5BE}" destId="{E56CAC42-CE90-418A-9662-BBE39F0244AC}" srcOrd="0" destOrd="0" presId="urn:microsoft.com/office/officeart/2005/8/layout/hierarchy4"/>
    <dgm:cxn modelId="{FADE05B8-8E0D-4586-8DBA-6905BCDE98E4}" type="presParOf" srcId="{5441B49F-A597-4631-94B3-157C1C8BC5BE}" destId="{6BBF89A3-DEAA-4337-B13A-401D631C6D93}" srcOrd="1" destOrd="0" presId="urn:microsoft.com/office/officeart/2005/8/layout/hierarchy4"/>
    <dgm:cxn modelId="{5A28DF81-EF7B-473E-8B66-480F0EF91112}" type="presParOf" srcId="{5441B49F-A597-4631-94B3-157C1C8BC5BE}" destId="{8A55C93D-D3E8-4D61-8268-CDD9E49E1114}" srcOrd="2" destOrd="0" presId="urn:microsoft.com/office/officeart/2005/8/layout/hierarchy4"/>
    <dgm:cxn modelId="{F844777B-A2F8-4822-B1D3-728D3ACB0BCC}" type="presParOf" srcId="{8A55C93D-D3E8-4D61-8268-CDD9E49E1114}" destId="{5824C4C6-729E-431E-B120-586849846F6A}" srcOrd="0" destOrd="0" presId="urn:microsoft.com/office/officeart/2005/8/layout/hierarchy4"/>
    <dgm:cxn modelId="{2329CF58-5219-42D5-828F-C35EE15B6DBF}" type="presParOf" srcId="{5824C4C6-729E-431E-B120-586849846F6A}" destId="{138BB8FC-5808-4182-803D-93F7C7331DB5}" srcOrd="0" destOrd="0" presId="urn:microsoft.com/office/officeart/2005/8/layout/hierarchy4"/>
    <dgm:cxn modelId="{6B478CB5-99B3-41A4-AB47-9CF870183037}" type="presParOf" srcId="{5824C4C6-729E-431E-B120-586849846F6A}" destId="{393E6922-E7F5-4319-BF95-BFC447B53E69}" srcOrd="1" destOrd="0" presId="urn:microsoft.com/office/officeart/2005/8/layout/hierarchy4"/>
    <dgm:cxn modelId="{5DB4A989-167D-4BCE-8202-0E543092EBDA}" type="presParOf" srcId="{5824C4C6-729E-431E-B120-586849846F6A}" destId="{70156E9B-4B96-4CEF-9548-6527EF44A46A}" srcOrd="2" destOrd="0" presId="urn:microsoft.com/office/officeart/2005/8/layout/hierarchy4"/>
    <dgm:cxn modelId="{67291DE7-53F7-4F72-92CC-582D05CA3B81}" type="presParOf" srcId="{70156E9B-4B96-4CEF-9548-6527EF44A46A}" destId="{8E7611F9-4975-4057-9BEB-72238CE829BD}" srcOrd="0" destOrd="0" presId="urn:microsoft.com/office/officeart/2005/8/layout/hierarchy4"/>
    <dgm:cxn modelId="{45FD913D-3CA4-407A-A560-247881CCA87B}" type="presParOf" srcId="{8E7611F9-4975-4057-9BEB-72238CE829BD}" destId="{4EC0B379-C894-479F-87EA-B4C332D2F279}" srcOrd="0" destOrd="0" presId="urn:microsoft.com/office/officeart/2005/8/layout/hierarchy4"/>
    <dgm:cxn modelId="{B887C0EA-F77B-431B-BB14-C73039DC9EEC}" type="presParOf" srcId="{8E7611F9-4975-4057-9BEB-72238CE829BD}" destId="{86172C1B-59D8-4D7E-888E-05FE4CECDCA8}" srcOrd="1" destOrd="0" presId="urn:microsoft.com/office/officeart/2005/8/layout/hierarchy4"/>
    <dgm:cxn modelId="{63EA33CE-A689-4746-ADE9-1F1A2410E43C}" type="presParOf" srcId="{8E7611F9-4975-4057-9BEB-72238CE829BD}" destId="{D661D8CD-B605-4CEB-9DAC-C07F2CAD0E2D}" srcOrd="2" destOrd="0" presId="urn:microsoft.com/office/officeart/2005/8/layout/hierarchy4"/>
    <dgm:cxn modelId="{FD7195BF-06D2-46FF-BA3F-6C49D581E84E}" type="presParOf" srcId="{D661D8CD-B605-4CEB-9DAC-C07F2CAD0E2D}" destId="{2F2F1766-82FB-4292-9F06-D01614CED17A}" srcOrd="0" destOrd="0" presId="urn:microsoft.com/office/officeart/2005/8/layout/hierarchy4"/>
    <dgm:cxn modelId="{B14F28D4-0BE6-483E-A9BF-D81D62B7CB80}" type="presParOf" srcId="{2F2F1766-82FB-4292-9F06-D01614CED17A}" destId="{895814F2-FE0C-4254-821E-BA50467EDB68}" srcOrd="0" destOrd="0" presId="urn:microsoft.com/office/officeart/2005/8/layout/hierarchy4"/>
    <dgm:cxn modelId="{6BE7224B-9CBE-4A03-B8A0-B11117C097F9}" type="presParOf" srcId="{2F2F1766-82FB-4292-9F06-D01614CED17A}" destId="{F864DE0D-9427-496D-ABA7-8C557B30A9D0}" srcOrd="1" destOrd="0" presId="urn:microsoft.com/office/officeart/2005/8/layout/hierarchy4"/>
    <dgm:cxn modelId="{286E62F2-54A8-4D5F-9D9C-F10D48520EEF}" type="presParOf" srcId="{2F2F1766-82FB-4292-9F06-D01614CED17A}" destId="{257B8B8A-BADB-498A-942E-78E916E7479D}" srcOrd="2" destOrd="0" presId="urn:microsoft.com/office/officeart/2005/8/layout/hierarchy4"/>
    <dgm:cxn modelId="{AFB9124A-3945-4659-BE10-BD2294F931C1}" type="presParOf" srcId="{257B8B8A-BADB-498A-942E-78E916E7479D}" destId="{8DB1B7A4-88DF-4BF9-9769-B2E0622C4440}" srcOrd="0" destOrd="0" presId="urn:microsoft.com/office/officeart/2005/8/layout/hierarchy4"/>
    <dgm:cxn modelId="{531467FA-2563-429A-BF0D-A509DED2705B}" type="presParOf" srcId="{8DB1B7A4-88DF-4BF9-9769-B2E0622C4440}" destId="{D77D02BD-1EFD-4ED3-9637-FE1BFA6C6072}" srcOrd="0" destOrd="0" presId="urn:microsoft.com/office/officeart/2005/8/layout/hierarchy4"/>
    <dgm:cxn modelId="{C1F83012-67CB-43C5-9381-017402E29E3D}" type="presParOf" srcId="{8DB1B7A4-88DF-4BF9-9769-B2E0622C4440}" destId="{3655945B-47ED-4BF7-811F-148A358002C4}" srcOrd="1" destOrd="0" presId="urn:microsoft.com/office/officeart/2005/8/layout/hierarchy4"/>
    <dgm:cxn modelId="{B4D0A77A-7A29-4D65-A40E-9A853290B9B7}" type="presParOf" srcId="{8DB1B7A4-88DF-4BF9-9769-B2E0622C4440}" destId="{2F459D95-A643-41D2-8549-550C21E5C2C7}" srcOrd="2" destOrd="0" presId="urn:microsoft.com/office/officeart/2005/8/layout/hierarchy4"/>
    <dgm:cxn modelId="{02425562-45EC-4C58-AF91-A424E96E2C4C}" type="presParOf" srcId="{2F459D95-A643-41D2-8549-550C21E5C2C7}" destId="{D795017B-13C3-4163-B2D6-4254E4E79433}" srcOrd="0" destOrd="0" presId="urn:microsoft.com/office/officeart/2005/8/layout/hierarchy4"/>
    <dgm:cxn modelId="{F3B36383-EE58-42A8-B64A-74A0C5967587}" type="presParOf" srcId="{D795017B-13C3-4163-B2D6-4254E4E79433}" destId="{F30AD35C-D991-41CD-B35F-197D49EE8B72}" srcOrd="0" destOrd="0" presId="urn:microsoft.com/office/officeart/2005/8/layout/hierarchy4"/>
    <dgm:cxn modelId="{C0544B60-B02A-40D1-BF97-191987848103}" type="presParOf" srcId="{D795017B-13C3-4163-B2D6-4254E4E79433}" destId="{01AE24C6-13EC-417D-B387-ABEF5E36EE2D}" srcOrd="1" destOrd="0" presId="urn:microsoft.com/office/officeart/2005/8/layout/hierarchy4"/>
    <dgm:cxn modelId="{9EBE2D2B-15FE-4C2C-B99F-98B6829D6B5B}" type="presParOf" srcId="{49D0980C-48B0-43FE-A541-A3E924CFCFE8}" destId="{AE3A93E5-9E2A-48D5-8421-688FF5FC5CCC}" srcOrd="3" destOrd="0" presId="urn:microsoft.com/office/officeart/2005/8/layout/hierarchy4"/>
    <dgm:cxn modelId="{AE64CFD8-9EC9-481D-AB7E-54B1DCACDAD3}" type="presParOf" srcId="{49D0980C-48B0-43FE-A541-A3E924CFCFE8}" destId="{7C5ECAC7-09C2-4CC3-AB09-91964D2EE413}" srcOrd="4" destOrd="0" presId="urn:microsoft.com/office/officeart/2005/8/layout/hierarchy4"/>
    <dgm:cxn modelId="{795C3F9B-13A3-494C-82C1-1EC94DB6C70B}" type="presParOf" srcId="{7C5ECAC7-09C2-4CC3-AB09-91964D2EE413}" destId="{AF3E7377-0719-41D9-A6A0-7F4E8D8C7EB6}" srcOrd="0" destOrd="0" presId="urn:microsoft.com/office/officeart/2005/8/layout/hierarchy4"/>
    <dgm:cxn modelId="{3F634148-07C3-4A6C-9FCC-1F0E8E9B55A1}" type="presParOf" srcId="{7C5ECAC7-09C2-4CC3-AB09-91964D2EE413}" destId="{E442E7EB-7EFF-4C4E-A29B-03163CF05E4D}" srcOrd="1" destOrd="0" presId="urn:microsoft.com/office/officeart/2005/8/layout/hierarchy4"/>
    <dgm:cxn modelId="{59891984-2A31-46E1-B41A-7295C5516FE9}" type="presParOf" srcId="{7C5ECAC7-09C2-4CC3-AB09-91964D2EE413}" destId="{1728BB7E-384E-4454-BA38-A2710DFCB998}" srcOrd="2" destOrd="0" presId="urn:microsoft.com/office/officeart/2005/8/layout/hierarchy4"/>
    <dgm:cxn modelId="{1EE1486B-4398-418F-A61F-BBEBF2D7415C}" type="presParOf" srcId="{1728BB7E-384E-4454-BA38-A2710DFCB998}" destId="{5252E567-98B2-4A5E-BBBB-48AC6313DF0B}" srcOrd="0" destOrd="0" presId="urn:microsoft.com/office/officeart/2005/8/layout/hierarchy4"/>
    <dgm:cxn modelId="{77D030C6-B894-4907-A1D7-26DE85AF42B7}" type="presParOf" srcId="{5252E567-98B2-4A5E-BBBB-48AC6313DF0B}" destId="{CC88EEF4-83C5-4A35-9724-D5F782D42432}" srcOrd="0" destOrd="0" presId="urn:microsoft.com/office/officeart/2005/8/layout/hierarchy4"/>
    <dgm:cxn modelId="{8C2BA241-CEF8-4E80-80AE-7CB187D173DD}" type="presParOf" srcId="{5252E567-98B2-4A5E-BBBB-48AC6313DF0B}" destId="{6D2C90DD-84A9-49F6-823B-07261E0B0C67}" srcOrd="1" destOrd="0" presId="urn:microsoft.com/office/officeart/2005/8/layout/hierarchy4"/>
    <dgm:cxn modelId="{AD1541E3-EB9A-4ADD-B863-FE4ADA89970C}" type="presParOf" srcId="{5252E567-98B2-4A5E-BBBB-48AC6313DF0B}" destId="{08591FA3-CBEB-4D03-BAC9-FDFE2752549A}" srcOrd="2" destOrd="0" presId="urn:microsoft.com/office/officeart/2005/8/layout/hierarchy4"/>
    <dgm:cxn modelId="{BE48C4FE-BA6D-4124-8631-2FF10593E6A4}" type="presParOf" srcId="{08591FA3-CBEB-4D03-BAC9-FDFE2752549A}" destId="{4BCC8A2B-B6B6-4899-8191-0641C100D24E}" srcOrd="0" destOrd="0" presId="urn:microsoft.com/office/officeart/2005/8/layout/hierarchy4"/>
    <dgm:cxn modelId="{FBE4ADBA-EB8C-4E99-BEE9-1E8E02F0646E}" type="presParOf" srcId="{4BCC8A2B-B6B6-4899-8191-0641C100D24E}" destId="{DA3CBBE2-0FAF-46E2-BD59-EA66AD9C369A}" srcOrd="0" destOrd="0" presId="urn:microsoft.com/office/officeart/2005/8/layout/hierarchy4"/>
    <dgm:cxn modelId="{47A8AAF8-32E3-435A-A7E4-BBE354031404}" type="presParOf" srcId="{4BCC8A2B-B6B6-4899-8191-0641C100D24E}" destId="{739BF8F2-E739-4AA8-92D6-B74859067BCD}" srcOrd="1" destOrd="0" presId="urn:microsoft.com/office/officeart/2005/8/layout/hierarchy4"/>
    <dgm:cxn modelId="{84485554-09A2-4DEA-A2B3-9C247738B8F8}" type="presParOf" srcId="{4BCC8A2B-B6B6-4899-8191-0641C100D24E}" destId="{4652D298-DA10-4D73-A2AC-C219F2B609A9}" srcOrd="2" destOrd="0" presId="urn:microsoft.com/office/officeart/2005/8/layout/hierarchy4"/>
    <dgm:cxn modelId="{90796E25-2184-4A6B-A045-FEF0AD0971EB}" type="presParOf" srcId="{4652D298-DA10-4D73-A2AC-C219F2B609A9}" destId="{5A287C0C-CC40-46EA-A786-509360E87196}" srcOrd="0" destOrd="0" presId="urn:microsoft.com/office/officeart/2005/8/layout/hierarchy4"/>
    <dgm:cxn modelId="{5ED8C551-22F3-4B3D-90CD-91837915F6A5}" type="presParOf" srcId="{5A287C0C-CC40-46EA-A786-509360E87196}" destId="{A237A487-9928-4E8B-8850-E03F5381A186}" srcOrd="0" destOrd="0" presId="urn:microsoft.com/office/officeart/2005/8/layout/hierarchy4"/>
    <dgm:cxn modelId="{02E4BA83-57FB-4C31-B0A6-0AF41CF7B7AF}" type="presParOf" srcId="{5A287C0C-CC40-46EA-A786-509360E87196}" destId="{5234D6CD-E084-417D-A153-60A93B28327A}" srcOrd="1" destOrd="0" presId="urn:microsoft.com/office/officeart/2005/8/layout/hierarchy4"/>
    <dgm:cxn modelId="{5C7F97D8-EBB8-4A91-A2B7-BAB7E999E010}" type="presParOf" srcId="{5A287C0C-CC40-46EA-A786-509360E87196}" destId="{87F36579-6DCC-4965-B1B9-25D5BE6F0714}" srcOrd="2" destOrd="0" presId="urn:microsoft.com/office/officeart/2005/8/layout/hierarchy4"/>
    <dgm:cxn modelId="{A6DEA09C-6476-4055-9B31-4BAE1812FC12}" type="presParOf" srcId="{87F36579-6DCC-4965-B1B9-25D5BE6F0714}" destId="{F2550AB1-B4EF-4C92-9643-0F2A25CE8EF2}" srcOrd="0" destOrd="0" presId="urn:microsoft.com/office/officeart/2005/8/layout/hierarchy4"/>
    <dgm:cxn modelId="{07838925-EDF5-4DC1-8A0D-F6BFA918321E}" type="presParOf" srcId="{F2550AB1-B4EF-4C92-9643-0F2A25CE8EF2}" destId="{575C1F10-80DB-41B8-B7AB-67D6A4812218}" srcOrd="0" destOrd="0" presId="urn:microsoft.com/office/officeart/2005/8/layout/hierarchy4"/>
    <dgm:cxn modelId="{A1398F85-1D8A-47C2-9C7A-BD467CFD2F73}" type="presParOf" srcId="{F2550AB1-B4EF-4C92-9643-0F2A25CE8EF2}" destId="{CC96D124-659B-4F60-82F1-23D9C666E992}" srcOrd="1" destOrd="0" presId="urn:microsoft.com/office/officeart/2005/8/layout/hierarchy4"/>
    <dgm:cxn modelId="{B6B94A02-3399-4914-B3E1-F1C67C2E24E4}" type="presParOf" srcId="{F2550AB1-B4EF-4C92-9643-0F2A25CE8EF2}" destId="{89E8C189-D30D-48DD-A01A-1C079CB0BC5B}" srcOrd="2" destOrd="0" presId="urn:microsoft.com/office/officeart/2005/8/layout/hierarchy4"/>
    <dgm:cxn modelId="{EB45ED7B-11E7-4332-8979-5116295B378D}" type="presParOf" srcId="{89E8C189-D30D-48DD-A01A-1C079CB0BC5B}" destId="{E07F85E9-9A69-4F54-BCD8-65F6E40E3D2E}" srcOrd="0" destOrd="0" presId="urn:microsoft.com/office/officeart/2005/8/layout/hierarchy4"/>
    <dgm:cxn modelId="{11F2E34E-F47A-462D-B450-44AE872997D3}" type="presParOf" srcId="{E07F85E9-9A69-4F54-BCD8-65F6E40E3D2E}" destId="{EC9B2BE1-67EC-4FC0-906C-C7835989E805}" srcOrd="0" destOrd="0" presId="urn:microsoft.com/office/officeart/2005/8/layout/hierarchy4"/>
    <dgm:cxn modelId="{2FD7F102-79E7-4F80-A864-29C15E775829}" type="presParOf" srcId="{E07F85E9-9A69-4F54-BCD8-65F6E40E3D2E}" destId="{B61A04C0-3D7F-4131-B41D-F81D6B219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8A6B2-11FF-42F3-B985-143C1F0BB91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61847-857F-46BA-B970-D1FE81777CF1}">
      <dgm:prSet phldrT="[Text]" custT="1"/>
      <dgm:spPr>
        <a:xfrm>
          <a:off x="526" y="1190"/>
          <a:ext cx="63638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gm:t>
    </dgm:pt>
    <dgm:pt modelId="{74DEDF31-B37C-4350-9D7C-ED87E4E93AA3}" type="par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D318-FEDD-465D-BCE1-D2D4681142E2}" type="sib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45EE-E311-44F5-A068-DC9BC2F273C8}">
      <dgm:prSet phldrT="[Text]" custT="1"/>
      <dgm:spPr>
        <a:xfrm>
          <a:off x="175809" y="277177"/>
          <a:ext cx="285818" cy="25598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gm:t>
    </dgm:pt>
    <dgm:pt modelId="{5B5E8641-18DA-4609-BB7F-88D601D7AEA5}" type="par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4C918-2D57-436A-BAA7-3A879F209346}" type="sib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E5D4A-A322-487D-A7D9-5367501067CF}">
      <dgm:prSet custT="1"/>
      <dgm:spPr>
        <a:xfrm>
          <a:off x="824808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gm:t>
    </dgm:pt>
    <dgm:pt modelId="{33A13B27-4FA1-437A-83E6-A2A4A5AAC3F5}" type="par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27E15-59A9-42A2-A92F-51450180B08A}" type="sib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B5B8-F0BC-41C6-9835-63B72C5BA298}">
      <dgm:prSet custT="1"/>
      <dgm:spPr>
        <a:xfrm>
          <a:off x="1649090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gm:t>
    </dgm:pt>
    <dgm:pt modelId="{324DB294-D99C-4215-94D9-FF87C620779D}" type="par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C2B72-D17F-4472-91CB-3D2B8BF6BF6E}" type="sib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BC0A0-8866-41D7-A991-6E83A6331B99}">
      <dgm:prSet custT="1"/>
      <dgm:spPr>
        <a:xfrm>
          <a:off x="1824232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01ABE1-07F6-447B-8493-E2DB533A14FA}" type="par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3AE8-9A5A-4F5E-AB7D-3B5C8E8333A0}" type="sib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8A773-ECB6-421B-BE25-DA120ED20A29}">
      <dgm:prSet custT="1"/>
      <dgm:spPr>
        <a:xfrm>
          <a:off x="1824511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A558B6-E2DC-4358-860E-4A82F2FD5B69}" type="par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C0DF-8A7D-4C66-9133-5AA1296755CF}" type="sib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8EDD8-9680-44FE-84FB-97DF2124F66B}">
      <dgm:prSet custT="1"/>
      <dgm:spPr>
        <a:xfrm>
          <a:off x="1825068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C3E366-743E-451F-BED1-A77585AA0FBE}" type="par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67729-39F2-4B11-A765-7AA8E2159B46}" type="sib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09B4-167B-471C-9A30-6907D5772D18}">
      <dgm:prSet custT="1"/>
      <dgm:spPr>
        <a:xfrm>
          <a:off x="1826176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A97096-3246-4A14-B252-29C59B072401}" type="par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9E2-87A2-44C8-B363-119358BCA447}" type="sib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F19A-71FB-4B8F-9277-7A61DF4631FE}">
      <dgm:prSet custT="1"/>
      <dgm:spPr>
        <a:xfrm>
          <a:off x="1826176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6351F-4560-46CD-8750-8AF8A0AB3900}" type="par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BED65-EF2E-439E-9705-B4976A9A38BD}" type="sib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5EDD-A57C-403D-8F4C-E6005CEA27CC}">
      <dgm:prSet custT="1"/>
      <dgm:spPr>
        <a:xfrm>
          <a:off x="999951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gm:t>
    </dgm:pt>
    <dgm:pt modelId="{62FC552F-B1BC-4DB0-8BC7-ACB1C01186A0}" type="par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6D80-7BDC-424B-8BF6-86A91E7F4052}" type="sib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3B62-679B-4508-849A-D6F056D18A18}">
      <dgm:prSet custT="1"/>
      <dgm:spPr>
        <a:xfrm>
          <a:off x="1000230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0C1CBF-1258-4D32-B88C-D484CE1D954C}" type="par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2ADC-4F3D-499F-87C3-2F247A599193}" type="sib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54388-F96C-4A39-964E-3F05B4ABD40E}">
      <dgm:prSet custT="1"/>
      <dgm:spPr>
        <a:xfrm>
          <a:off x="1000787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84D23B-5D47-4480-8455-C4D5AC1CD36C}" type="par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18322-81E2-41B2-AC24-37D7A0451F50}" type="sib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2C53-262D-44D3-90C6-D8048F4B28E0}">
      <dgm:prSet custT="1"/>
      <dgm:spPr>
        <a:xfrm>
          <a:off x="1001894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BEB6A4-7E51-417C-B6A2-4A1BEEEAE8A7}" type="par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DE5A0-8CD2-4D39-9E34-7ABE21F95B9D}" type="sib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7E22F-C9FE-48D0-9628-619C97DAF7D5}">
      <dgm:prSet custT="1"/>
      <dgm:spPr>
        <a:xfrm>
          <a:off x="1001894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E01A3B-D6F8-4D66-A3B8-23915F937549}" type="par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A53C7-B46B-4703-97F8-2CAF71C6ED41}" type="sib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FBD4-6A17-40D3-8990-88E4732C97EA}">
      <dgm:prSet custT="1"/>
      <dgm:spPr>
        <a:xfrm>
          <a:off x="176366" y="553164"/>
          <a:ext cx="28470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gm:t>
    </dgm:pt>
    <dgm:pt modelId="{9266B23D-E6C0-4AEA-84F0-C9238F20D1D9}" type="par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05E1-431B-4217-BCA0-135653D6B397}" type="sib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5AEE1-C3C4-41A2-93C5-E5F2D3C21581}">
      <dgm:prSet custT="1"/>
      <dgm:spPr>
        <a:xfrm>
          <a:off x="177474" y="829151"/>
          <a:ext cx="282486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gm:t>
    </dgm:pt>
    <dgm:pt modelId="{22E02B14-FD5C-40B2-9ADD-E9FA4DA09CFE}" type="par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4C146-CEC9-4429-9522-51B5A6759663}" type="sib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5FC72-4CC6-4C78-9D66-05F7F17E6B09}">
      <dgm:prSet custT="1"/>
      <dgm:spPr>
        <a:xfrm>
          <a:off x="179665" y="1105138"/>
          <a:ext cx="27810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gm:t>
    </dgm:pt>
    <dgm:pt modelId="{F32C043E-383A-4C94-84DA-C7B6F30015B0}" type="par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AE01-B536-4485-9AA7-36E3312EBCF9}" type="sib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0980C-48B0-43FE-A541-A3E924CFCFE8}" type="pres">
      <dgm:prSet presAssocID="{33F8A6B2-11FF-42F3-B985-143C1F0BB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96C1D-DD23-4D39-9FD9-1A6C572CED27}" type="pres">
      <dgm:prSet presAssocID="{0C461847-857F-46BA-B970-D1FE81777CF1}" presName="vertOne" presStyleCnt="0"/>
      <dgm:spPr/>
    </dgm:pt>
    <dgm:pt modelId="{4F75E739-70EB-4099-95AC-F87C4F72855F}" type="pres">
      <dgm:prSet presAssocID="{0C461847-857F-46BA-B970-D1FE81777CF1}" presName="txOne" presStyleLbl="node0" presStyleIdx="0" presStyleCnt="3" custScaleX="56899">
        <dgm:presLayoutVars>
          <dgm:chPref val="3"/>
        </dgm:presLayoutVars>
      </dgm:prSet>
      <dgm:spPr/>
    </dgm:pt>
    <dgm:pt modelId="{A6C62DD8-FBC8-4544-8385-FD8490DD4D80}" type="pres">
      <dgm:prSet presAssocID="{0C461847-857F-46BA-B970-D1FE81777CF1}" presName="parTransOne" presStyleCnt="0"/>
      <dgm:spPr/>
    </dgm:pt>
    <dgm:pt modelId="{C025F5D5-5FD7-4D47-BB27-15C2AEE53CA4}" type="pres">
      <dgm:prSet presAssocID="{0C461847-857F-46BA-B970-D1FE81777CF1}" presName="horzOne" presStyleCnt="0"/>
      <dgm:spPr/>
    </dgm:pt>
    <dgm:pt modelId="{3A5C73AF-F129-47F9-9E48-BF240F8DB9DF}" type="pres">
      <dgm:prSet presAssocID="{A73645EE-E311-44F5-A068-DC9BC2F273C8}" presName="vertTwo" presStyleCnt="0"/>
      <dgm:spPr/>
    </dgm:pt>
    <dgm:pt modelId="{EC5698C8-2C6E-4692-A0DF-4F54B9B62354}" type="pres">
      <dgm:prSet presAssocID="{A73645EE-E311-44F5-A068-DC9BC2F273C8}" presName="txTwo" presStyleLbl="node2" presStyleIdx="0" presStyleCnt="3" custScaleX="25605" custScaleY="132472" custLinFactNeighborY="0">
        <dgm:presLayoutVars>
          <dgm:chPref val="3"/>
        </dgm:presLayoutVars>
      </dgm:prSet>
      <dgm:spPr/>
    </dgm:pt>
    <dgm:pt modelId="{1E1C3982-EF9A-424A-9CF8-B88E4C0134B5}" type="pres">
      <dgm:prSet presAssocID="{A73645EE-E311-44F5-A068-DC9BC2F273C8}" presName="parTransTwo" presStyleCnt="0"/>
      <dgm:spPr/>
    </dgm:pt>
    <dgm:pt modelId="{C00DA674-012F-4715-B264-09DD5C99B27F}" type="pres">
      <dgm:prSet presAssocID="{A73645EE-E311-44F5-A068-DC9BC2F273C8}" presName="horzTwo" presStyleCnt="0"/>
      <dgm:spPr/>
    </dgm:pt>
    <dgm:pt modelId="{E25C433D-2731-47A7-9C93-6621B9C37BB1}" type="pres">
      <dgm:prSet presAssocID="{7BD6FBD4-6A17-40D3-8990-88E4732C97EA}" presName="vertThree" presStyleCnt="0"/>
      <dgm:spPr/>
    </dgm:pt>
    <dgm:pt modelId="{8E880683-A692-4A66-8AA8-493644894045}" type="pres">
      <dgm:prSet presAssocID="{7BD6FBD4-6A17-40D3-8990-88E4732C97EA}" presName="txThree" presStyleLbl="node3" presStyleIdx="0" presStyleCnt="3" custScaleX="25605" custScaleY="132204" custLinFactNeighborY="40854">
        <dgm:presLayoutVars>
          <dgm:chPref val="3"/>
        </dgm:presLayoutVars>
      </dgm:prSet>
      <dgm:spPr/>
    </dgm:pt>
    <dgm:pt modelId="{17A2C4EA-BC75-4A4A-BB97-902EF28763E4}" type="pres">
      <dgm:prSet presAssocID="{7BD6FBD4-6A17-40D3-8990-88E4732C97EA}" presName="parTransThree" presStyleCnt="0"/>
      <dgm:spPr/>
    </dgm:pt>
    <dgm:pt modelId="{9AB76E0C-11CE-4296-8A0B-0444D8E33DBA}" type="pres">
      <dgm:prSet presAssocID="{7BD6FBD4-6A17-40D3-8990-88E4732C97EA}" presName="horzThree" presStyleCnt="0"/>
      <dgm:spPr/>
    </dgm:pt>
    <dgm:pt modelId="{0F6565C1-7C89-490A-B98F-03EF066D6465}" type="pres">
      <dgm:prSet presAssocID="{D905AEE1-C3C4-41A2-93C5-E5F2D3C21581}" presName="vertFour" presStyleCnt="0">
        <dgm:presLayoutVars>
          <dgm:chPref val="3"/>
        </dgm:presLayoutVars>
      </dgm:prSet>
      <dgm:spPr/>
    </dgm:pt>
    <dgm:pt modelId="{BBBD213D-C127-487D-982D-5F6A14B4F0DC}" type="pres">
      <dgm:prSet presAssocID="{D905AEE1-C3C4-41A2-93C5-E5F2D3C21581}" presName="txFour" presStyleLbl="node4" presStyleIdx="0" presStyleCnt="8" custScaleX="25605" custScaleY="132271" custLinFactNeighborY="39245">
        <dgm:presLayoutVars>
          <dgm:chPref val="3"/>
        </dgm:presLayoutVars>
      </dgm:prSet>
      <dgm:spPr/>
    </dgm:pt>
    <dgm:pt modelId="{2D11A62C-47FB-4C8A-A459-D711454759DF}" type="pres">
      <dgm:prSet presAssocID="{D905AEE1-C3C4-41A2-93C5-E5F2D3C21581}" presName="parTransFour" presStyleCnt="0"/>
      <dgm:spPr/>
    </dgm:pt>
    <dgm:pt modelId="{C3622FFB-C3B3-4B1C-8930-76DD98A80B08}" type="pres">
      <dgm:prSet presAssocID="{D905AEE1-C3C4-41A2-93C5-E5F2D3C21581}" presName="horzFour" presStyleCnt="0"/>
      <dgm:spPr/>
    </dgm:pt>
    <dgm:pt modelId="{57C487DB-BC46-48C0-8BC5-DBC900040238}" type="pres">
      <dgm:prSet presAssocID="{4545FC72-4CC6-4C78-9D66-05F7F17E6B09}" presName="vertFour" presStyleCnt="0">
        <dgm:presLayoutVars>
          <dgm:chPref val="3"/>
        </dgm:presLayoutVars>
      </dgm:prSet>
      <dgm:spPr/>
    </dgm:pt>
    <dgm:pt modelId="{4A256B14-643C-46D3-9F3A-8A997D66C0E5}" type="pres">
      <dgm:prSet presAssocID="{4545FC72-4CC6-4C78-9D66-05F7F17E6B09}" presName="txFour" presStyleLbl="node4" presStyleIdx="1" presStyleCnt="8" custScaleX="25605" custScaleY="132317" custLinFactNeighborY="-9207">
        <dgm:presLayoutVars>
          <dgm:chPref val="3"/>
        </dgm:presLayoutVars>
      </dgm:prSet>
      <dgm:spPr/>
    </dgm:pt>
    <dgm:pt modelId="{5A57E8B3-BDD4-462E-A734-C2D1A67C3FFD}" type="pres">
      <dgm:prSet presAssocID="{4545FC72-4CC6-4C78-9D66-05F7F17E6B09}" presName="horzFour" presStyleCnt="0"/>
      <dgm:spPr/>
    </dgm:pt>
    <dgm:pt modelId="{8E511455-BC7B-4CC1-B601-145299C860CB}" type="pres">
      <dgm:prSet presAssocID="{366AD318-FEDD-465D-BCE1-D2D4681142E2}" presName="sibSpaceOne" presStyleCnt="0"/>
      <dgm:spPr/>
    </dgm:pt>
    <dgm:pt modelId="{5441B49F-A597-4631-94B3-157C1C8BC5BE}" type="pres">
      <dgm:prSet presAssocID="{442E5D4A-A322-487D-A7D9-5367501067CF}" presName="vertOne" presStyleCnt="0"/>
      <dgm:spPr/>
    </dgm:pt>
    <dgm:pt modelId="{E56CAC42-CE90-418A-9662-BBE39F0244AC}" type="pres">
      <dgm:prSet presAssocID="{442E5D4A-A322-487D-A7D9-5367501067CF}" presName="txOne" presStyleLbl="node0" presStyleIdx="1" presStyleCnt="3" custScaleX="56899">
        <dgm:presLayoutVars>
          <dgm:chPref val="3"/>
        </dgm:presLayoutVars>
      </dgm:prSet>
      <dgm:spPr/>
    </dgm:pt>
    <dgm:pt modelId="{6BBF89A3-DEAA-4337-B13A-401D631C6D93}" type="pres">
      <dgm:prSet presAssocID="{442E5D4A-A322-487D-A7D9-5367501067CF}" presName="parTransOne" presStyleCnt="0"/>
      <dgm:spPr/>
    </dgm:pt>
    <dgm:pt modelId="{8A55C93D-D3E8-4D61-8268-CDD9E49E1114}" type="pres">
      <dgm:prSet presAssocID="{442E5D4A-A322-487D-A7D9-5367501067CF}" presName="horzOne" presStyleCnt="0"/>
      <dgm:spPr/>
    </dgm:pt>
    <dgm:pt modelId="{5824C4C6-729E-431E-B120-586849846F6A}" type="pres">
      <dgm:prSet presAssocID="{E9385EDD-A57C-403D-8F4C-E6005CEA27CC}" presName="vertTwo" presStyleCnt="0"/>
      <dgm:spPr/>
    </dgm:pt>
    <dgm:pt modelId="{138BB8FC-5808-4182-803D-93F7C7331DB5}" type="pres">
      <dgm:prSet presAssocID="{E9385EDD-A57C-403D-8F4C-E6005CEA27CC}" presName="txTwo" presStyleLbl="node2" presStyleIdx="1" presStyleCnt="3" custScaleX="25605">
        <dgm:presLayoutVars>
          <dgm:chPref val="3"/>
        </dgm:presLayoutVars>
      </dgm:prSet>
      <dgm:spPr/>
    </dgm:pt>
    <dgm:pt modelId="{393E6922-E7F5-4319-BF95-BFC447B53E69}" type="pres">
      <dgm:prSet presAssocID="{E9385EDD-A57C-403D-8F4C-E6005CEA27CC}" presName="parTransTwo" presStyleCnt="0"/>
      <dgm:spPr/>
    </dgm:pt>
    <dgm:pt modelId="{70156E9B-4B96-4CEF-9548-6527EF44A46A}" type="pres">
      <dgm:prSet presAssocID="{E9385EDD-A57C-403D-8F4C-E6005CEA27CC}" presName="horzTwo" presStyleCnt="0"/>
      <dgm:spPr/>
    </dgm:pt>
    <dgm:pt modelId="{8E7611F9-4975-4057-9BEB-72238CE829BD}" type="pres">
      <dgm:prSet presAssocID="{D12C3B62-679B-4508-849A-D6F056D18A18}" presName="vertThree" presStyleCnt="0"/>
      <dgm:spPr/>
    </dgm:pt>
    <dgm:pt modelId="{4EC0B379-C894-479F-87EA-B4C332D2F279}" type="pres">
      <dgm:prSet presAssocID="{D12C3B62-679B-4508-849A-D6F056D18A18}" presName="txThree" presStyleLbl="node3" presStyleIdx="1" presStyleCnt="3" custScaleX="25605">
        <dgm:presLayoutVars>
          <dgm:chPref val="3"/>
        </dgm:presLayoutVars>
      </dgm:prSet>
      <dgm:spPr/>
    </dgm:pt>
    <dgm:pt modelId="{86172C1B-59D8-4D7E-888E-05FE4CECDCA8}" type="pres">
      <dgm:prSet presAssocID="{D12C3B62-679B-4508-849A-D6F056D18A18}" presName="parTransThree" presStyleCnt="0"/>
      <dgm:spPr/>
    </dgm:pt>
    <dgm:pt modelId="{D661D8CD-B605-4CEB-9DAC-C07F2CAD0E2D}" type="pres">
      <dgm:prSet presAssocID="{D12C3B62-679B-4508-849A-D6F056D18A18}" presName="horzThree" presStyleCnt="0"/>
      <dgm:spPr/>
    </dgm:pt>
    <dgm:pt modelId="{2F2F1766-82FB-4292-9F06-D01614CED17A}" type="pres">
      <dgm:prSet presAssocID="{F3E54388-F96C-4A39-964E-3F05B4ABD40E}" presName="vertFour" presStyleCnt="0">
        <dgm:presLayoutVars>
          <dgm:chPref val="3"/>
        </dgm:presLayoutVars>
      </dgm:prSet>
      <dgm:spPr/>
    </dgm:pt>
    <dgm:pt modelId="{895814F2-FE0C-4254-821E-BA50467EDB68}" type="pres">
      <dgm:prSet presAssocID="{F3E54388-F96C-4A39-964E-3F05B4ABD40E}" presName="txFour" presStyleLbl="node4" presStyleIdx="2" presStyleCnt="8" custScaleX="25605">
        <dgm:presLayoutVars>
          <dgm:chPref val="3"/>
        </dgm:presLayoutVars>
      </dgm:prSet>
      <dgm:spPr/>
    </dgm:pt>
    <dgm:pt modelId="{F864DE0D-9427-496D-ABA7-8C557B30A9D0}" type="pres">
      <dgm:prSet presAssocID="{F3E54388-F96C-4A39-964E-3F05B4ABD40E}" presName="parTransFour" presStyleCnt="0"/>
      <dgm:spPr/>
    </dgm:pt>
    <dgm:pt modelId="{257B8B8A-BADB-498A-942E-78E916E7479D}" type="pres">
      <dgm:prSet presAssocID="{F3E54388-F96C-4A39-964E-3F05B4ABD40E}" presName="horzFour" presStyleCnt="0"/>
      <dgm:spPr/>
    </dgm:pt>
    <dgm:pt modelId="{8DB1B7A4-88DF-4BF9-9769-B2E0622C4440}" type="pres">
      <dgm:prSet presAssocID="{99EE2C53-262D-44D3-90C6-D8048F4B28E0}" presName="vertFour" presStyleCnt="0">
        <dgm:presLayoutVars>
          <dgm:chPref val="3"/>
        </dgm:presLayoutVars>
      </dgm:prSet>
      <dgm:spPr/>
    </dgm:pt>
    <dgm:pt modelId="{D77D02BD-1EFD-4ED3-9637-FE1BFA6C6072}" type="pres">
      <dgm:prSet presAssocID="{99EE2C53-262D-44D3-90C6-D8048F4B28E0}" presName="txFour" presStyleLbl="node4" presStyleIdx="3" presStyleCnt="8" custScaleX="25605">
        <dgm:presLayoutVars>
          <dgm:chPref val="3"/>
        </dgm:presLayoutVars>
      </dgm:prSet>
      <dgm:spPr/>
    </dgm:pt>
    <dgm:pt modelId="{3655945B-47ED-4BF7-811F-148A358002C4}" type="pres">
      <dgm:prSet presAssocID="{99EE2C53-262D-44D3-90C6-D8048F4B28E0}" presName="parTransFour" presStyleCnt="0"/>
      <dgm:spPr/>
    </dgm:pt>
    <dgm:pt modelId="{2F459D95-A643-41D2-8549-550C21E5C2C7}" type="pres">
      <dgm:prSet presAssocID="{99EE2C53-262D-44D3-90C6-D8048F4B28E0}" presName="horzFour" presStyleCnt="0"/>
      <dgm:spPr/>
    </dgm:pt>
    <dgm:pt modelId="{D795017B-13C3-4163-B2D6-4254E4E79433}" type="pres">
      <dgm:prSet presAssocID="{D107E22F-C9FE-48D0-9628-619C97DAF7D5}" presName="vertFour" presStyleCnt="0">
        <dgm:presLayoutVars>
          <dgm:chPref val="3"/>
        </dgm:presLayoutVars>
      </dgm:prSet>
      <dgm:spPr/>
    </dgm:pt>
    <dgm:pt modelId="{F30AD35C-D991-41CD-B35F-197D49EE8B72}" type="pres">
      <dgm:prSet presAssocID="{D107E22F-C9FE-48D0-9628-619C97DAF7D5}" presName="txFour" presStyleLbl="node4" presStyleIdx="4" presStyleCnt="8" custScaleX="25605">
        <dgm:presLayoutVars>
          <dgm:chPref val="3"/>
        </dgm:presLayoutVars>
      </dgm:prSet>
      <dgm:spPr/>
    </dgm:pt>
    <dgm:pt modelId="{01AE24C6-13EC-417D-B387-ABEF5E36EE2D}" type="pres">
      <dgm:prSet presAssocID="{D107E22F-C9FE-48D0-9628-619C97DAF7D5}" presName="horzFour" presStyleCnt="0"/>
      <dgm:spPr/>
    </dgm:pt>
    <dgm:pt modelId="{AE3A93E5-9E2A-48D5-8421-688FF5FC5CCC}" type="pres">
      <dgm:prSet presAssocID="{7A327E15-59A9-42A2-A92F-51450180B08A}" presName="sibSpaceOne" presStyleCnt="0"/>
      <dgm:spPr/>
    </dgm:pt>
    <dgm:pt modelId="{7C5ECAC7-09C2-4CC3-AB09-91964D2EE413}" type="pres">
      <dgm:prSet presAssocID="{175BB5B8-F0BC-41C6-9835-63B72C5BA298}" presName="vertOne" presStyleCnt="0"/>
      <dgm:spPr/>
    </dgm:pt>
    <dgm:pt modelId="{AF3E7377-0719-41D9-A6A0-7F4E8D8C7EB6}" type="pres">
      <dgm:prSet presAssocID="{175BB5B8-F0BC-41C6-9835-63B72C5BA298}" presName="txOne" presStyleLbl="node0" presStyleIdx="2" presStyleCnt="3" custScaleX="56899">
        <dgm:presLayoutVars>
          <dgm:chPref val="3"/>
        </dgm:presLayoutVars>
      </dgm:prSet>
      <dgm:spPr/>
    </dgm:pt>
    <dgm:pt modelId="{E442E7EB-7EFF-4C4E-A29B-03163CF05E4D}" type="pres">
      <dgm:prSet presAssocID="{175BB5B8-F0BC-41C6-9835-63B72C5BA298}" presName="parTransOne" presStyleCnt="0"/>
      <dgm:spPr/>
    </dgm:pt>
    <dgm:pt modelId="{1728BB7E-384E-4454-BA38-A2710DFCB998}" type="pres">
      <dgm:prSet presAssocID="{175BB5B8-F0BC-41C6-9835-63B72C5BA298}" presName="horzOne" presStyleCnt="0"/>
      <dgm:spPr/>
    </dgm:pt>
    <dgm:pt modelId="{5252E567-98B2-4A5E-BBBB-48AC6313DF0B}" type="pres">
      <dgm:prSet presAssocID="{371BC0A0-8866-41D7-A991-6E83A6331B99}" presName="vertTwo" presStyleCnt="0"/>
      <dgm:spPr/>
    </dgm:pt>
    <dgm:pt modelId="{CC88EEF4-83C5-4A35-9724-D5F782D42432}" type="pres">
      <dgm:prSet presAssocID="{371BC0A0-8866-41D7-A991-6E83A6331B99}" presName="txTwo" presStyleLbl="node2" presStyleIdx="2" presStyleCnt="3" custScaleX="25605">
        <dgm:presLayoutVars>
          <dgm:chPref val="3"/>
        </dgm:presLayoutVars>
      </dgm:prSet>
      <dgm:spPr/>
    </dgm:pt>
    <dgm:pt modelId="{6D2C90DD-84A9-49F6-823B-07261E0B0C67}" type="pres">
      <dgm:prSet presAssocID="{371BC0A0-8866-41D7-A991-6E83A6331B99}" presName="parTransTwo" presStyleCnt="0"/>
      <dgm:spPr/>
    </dgm:pt>
    <dgm:pt modelId="{08591FA3-CBEB-4D03-BAC9-FDFE2752549A}" type="pres">
      <dgm:prSet presAssocID="{371BC0A0-8866-41D7-A991-6E83A6331B99}" presName="horzTwo" presStyleCnt="0"/>
      <dgm:spPr/>
    </dgm:pt>
    <dgm:pt modelId="{4BCC8A2B-B6B6-4899-8191-0641C100D24E}" type="pres">
      <dgm:prSet presAssocID="{E9F8A773-ECB6-421B-BE25-DA120ED20A29}" presName="vertThree" presStyleCnt="0"/>
      <dgm:spPr/>
    </dgm:pt>
    <dgm:pt modelId="{DA3CBBE2-0FAF-46E2-BD59-EA66AD9C369A}" type="pres">
      <dgm:prSet presAssocID="{E9F8A773-ECB6-421B-BE25-DA120ED20A29}" presName="txThree" presStyleLbl="node3" presStyleIdx="2" presStyleCnt="3" custScaleX="25605">
        <dgm:presLayoutVars>
          <dgm:chPref val="3"/>
        </dgm:presLayoutVars>
      </dgm:prSet>
      <dgm:spPr/>
    </dgm:pt>
    <dgm:pt modelId="{739BF8F2-E739-4AA8-92D6-B74859067BCD}" type="pres">
      <dgm:prSet presAssocID="{E9F8A773-ECB6-421B-BE25-DA120ED20A29}" presName="parTransThree" presStyleCnt="0"/>
      <dgm:spPr/>
    </dgm:pt>
    <dgm:pt modelId="{4652D298-DA10-4D73-A2AC-C219F2B609A9}" type="pres">
      <dgm:prSet presAssocID="{E9F8A773-ECB6-421B-BE25-DA120ED20A29}" presName="horzThree" presStyleCnt="0"/>
      <dgm:spPr/>
    </dgm:pt>
    <dgm:pt modelId="{5A287C0C-CC40-46EA-A786-509360E87196}" type="pres">
      <dgm:prSet presAssocID="{CE38EDD8-9680-44FE-84FB-97DF2124F66B}" presName="vertFour" presStyleCnt="0">
        <dgm:presLayoutVars>
          <dgm:chPref val="3"/>
        </dgm:presLayoutVars>
      </dgm:prSet>
      <dgm:spPr/>
    </dgm:pt>
    <dgm:pt modelId="{A237A487-9928-4E8B-8850-E03F5381A186}" type="pres">
      <dgm:prSet presAssocID="{CE38EDD8-9680-44FE-84FB-97DF2124F66B}" presName="txFour" presStyleLbl="node4" presStyleIdx="5" presStyleCnt="8" custScaleX="25605">
        <dgm:presLayoutVars>
          <dgm:chPref val="3"/>
        </dgm:presLayoutVars>
      </dgm:prSet>
      <dgm:spPr/>
    </dgm:pt>
    <dgm:pt modelId="{5234D6CD-E084-417D-A153-60A93B28327A}" type="pres">
      <dgm:prSet presAssocID="{CE38EDD8-9680-44FE-84FB-97DF2124F66B}" presName="parTransFour" presStyleCnt="0"/>
      <dgm:spPr/>
    </dgm:pt>
    <dgm:pt modelId="{87F36579-6DCC-4965-B1B9-25D5BE6F0714}" type="pres">
      <dgm:prSet presAssocID="{CE38EDD8-9680-44FE-84FB-97DF2124F66B}" presName="horzFour" presStyleCnt="0"/>
      <dgm:spPr/>
    </dgm:pt>
    <dgm:pt modelId="{F2550AB1-B4EF-4C92-9643-0F2A25CE8EF2}" type="pres">
      <dgm:prSet presAssocID="{0D6409B4-167B-471C-9A30-6907D5772D18}" presName="vertFour" presStyleCnt="0">
        <dgm:presLayoutVars>
          <dgm:chPref val="3"/>
        </dgm:presLayoutVars>
      </dgm:prSet>
      <dgm:spPr/>
    </dgm:pt>
    <dgm:pt modelId="{575C1F10-80DB-41B8-B7AB-67D6A4812218}" type="pres">
      <dgm:prSet presAssocID="{0D6409B4-167B-471C-9A30-6907D5772D18}" presName="txFour" presStyleLbl="node4" presStyleIdx="6" presStyleCnt="8" custScaleX="25605">
        <dgm:presLayoutVars>
          <dgm:chPref val="3"/>
        </dgm:presLayoutVars>
      </dgm:prSet>
      <dgm:spPr/>
    </dgm:pt>
    <dgm:pt modelId="{CC96D124-659B-4F60-82F1-23D9C666E992}" type="pres">
      <dgm:prSet presAssocID="{0D6409B4-167B-471C-9A30-6907D5772D18}" presName="parTransFour" presStyleCnt="0"/>
      <dgm:spPr/>
    </dgm:pt>
    <dgm:pt modelId="{89E8C189-D30D-48DD-A01A-1C079CB0BC5B}" type="pres">
      <dgm:prSet presAssocID="{0D6409B4-167B-471C-9A30-6907D5772D18}" presName="horzFour" presStyleCnt="0"/>
      <dgm:spPr/>
    </dgm:pt>
    <dgm:pt modelId="{E07F85E9-9A69-4F54-BCD8-65F6E40E3D2E}" type="pres">
      <dgm:prSet presAssocID="{D1A9F19A-71FB-4B8F-9277-7A61DF4631FE}" presName="vertFour" presStyleCnt="0">
        <dgm:presLayoutVars>
          <dgm:chPref val="3"/>
        </dgm:presLayoutVars>
      </dgm:prSet>
      <dgm:spPr/>
    </dgm:pt>
    <dgm:pt modelId="{EC9B2BE1-67EC-4FC0-906C-C7835989E805}" type="pres">
      <dgm:prSet presAssocID="{D1A9F19A-71FB-4B8F-9277-7A61DF4631FE}" presName="txFour" presStyleLbl="node4" presStyleIdx="7" presStyleCnt="8" custScaleX="25605">
        <dgm:presLayoutVars>
          <dgm:chPref val="3"/>
        </dgm:presLayoutVars>
      </dgm:prSet>
      <dgm:spPr/>
    </dgm:pt>
    <dgm:pt modelId="{B61A04C0-3D7F-4131-B41D-F81D6B21964F}" type="pres">
      <dgm:prSet presAssocID="{D1A9F19A-71FB-4B8F-9277-7A61DF4631FE}" presName="horzFour" presStyleCnt="0"/>
      <dgm:spPr/>
    </dgm:pt>
  </dgm:ptLst>
  <dgm:cxnLst>
    <dgm:cxn modelId="{51CEEC0B-7A75-4AC7-8529-04B7C8DF8CEA}" type="presOf" srcId="{0C461847-857F-46BA-B970-D1FE81777CF1}" destId="{4F75E739-70EB-4099-95AC-F87C4F72855F}" srcOrd="0" destOrd="0" presId="urn:microsoft.com/office/officeart/2005/8/layout/hierarchy4"/>
    <dgm:cxn modelId="{9AB44E12-6286-4462-B6CA-A3085F491F67}" srcId="{CE38EDD8-9680-44FE-84FB-97DF2124F66B}" destId="{0D6409B4-167B-471C-9A30-6907D5772D18}" srcOrd="0" destOrd="0" parTransId="{1BA97096-3246-4A14-B252-29C59B072401}" sibTransId="{442549E2-87A2-44C8-B363-119358BCA447}"/>
    <dgm:cxn modelId="{0D4D5513-3C19-4171-97FA-818D5AF1CDF2}" type="presOf" srcId="{33F8A6B2-11FF-42F3-B985-143C1F0BB91D}" destId="{49D0980C-48B0-43FE-A541-A3E924CFCFE8}" srcOrd="0" destOrd="0" presId="urn:microsoft.com/office/officeart/2005/8/layout/hierarchy4"/>
    <dgm:cxn modelId="{3FFDFF1A-3E85-4D2C-9FA4-74A607DFB049}" srcId="{D12C3B62-679B-4508-849A-D6F056D18A18}" destId="{F3E54388-F96C-4A39-964E-3F05B4ABD40E}" srcOrd="0" destOrd="0" parTransId="{B484D23B-5D47-4480-8455-C4D5AC1CD36C}" sibTransId="{6C418322-81E2-41B2-AC24-37D7A0451F50}"/>
    <dgm:cxn modelId="{12E13622-AF75-4AFF-B94A-FC4EE5E388A4}" type="presOf" srcId="{7BD6FBD4-6A17-40D3-8990-88E4732C97EA}" destId="{8E880683-A692-4A66-8AA8-493644894045}" srcOrd="0" destOrd="0" presId="urn:microsoft.com/office/officeart/2005/8/layout/hierarchy4"/>
    <dgm:cxn modelId="{C9BAA429-B2C4-429B-A7F1-14ACF8BD0990}" srcId="{F3E54388-F96C-4A39-964E-3F05B4ABD40E}" destId="{99EE2C53-262D-44D3-90C6-D8048F4B28E0}" srcOrd="0" destOrd="0" parTransId="{15BEB6A4-7E51-417C-B6A2-4A1BEEEAE8A7}" sibTransId="{1A0DE5A0-8CD2-4D39-9E34-7ABE21F95B9D}"/>
    <dgm:cxn modelId="{A689BE2F-BDFE-4D51-8E7E-3323BB271A67}" type="presOf" srcId="{D12C3B62-679B-4508-849A-D6F056D18A18}" destId="{4EC0B379-C894-479F-87EA-B4C332D2F279}" srcOrd="0" destOrd="0" presId="urn:microsoft.com/office/officeart/2005/8/layout/hierarchy4"/>
    <dgm:cxn modelId="{3FB0EA38-0EF2-415C-A213-7DFF323320E9}" type="presOf" srcId="{371BC0A0-8866-41D7-A991-6E83A6331B99}" destId="{CC88EEF4-83C5-4A35-9724-D5F782D42432}" srcOrd="0" destOrd="0" presId="urn:microsoft.com/office/officeart/2005/8/layout/hierarchy4"/>
    <dgm:cxn modelId="{FE86D743-10BE-4B28-B054-5657F1518655}" srcId="{0D6409B4-167B-471C-9A30-6907D5772D18}" destId="{D1A9F19A-71FB-4B8F-9277-7A61DF4631FE}" srcOrd="0" destOrd="0" parTransId="{2696351F-4560-46CD-8750-8AF8A0AB3900}" sibTransId="{B23BED65-EF2E-439E-9705-B4976A9A38BD}"/>
    <dgm:cxn modelId="{FC55A64C-3592-406E-B993-D28AFE84B15F}" type="presOf" srcId="{4545FC72-4CC6-4C78-9D66-05F7F17E6B09}" destId="{4A256B14-643C-46D3-9F3A-8A997D66C0E5}" srcOrd="0" destOrd="0" presId="urn:microsoft.com/office/officeart/2005/8/layout/hierarchy4"/>
    <dgm:cxn modelId="{A6D8646E-F257-4AD1-8197-CE5843030D1B}" type="presOf" srcId="{99EE2C53-262D-44D3-90C6-D8048F4B28E0}" destId="{D77D02BD-1EFD-4ED3-9637-FE1BFA6C6072}" srcOrd="0" destOrd="0" presId="urn:microsoft.com/office/officeart/2005/8/layout/hierarchy4"/>
    <dgm:cxn modelId="{14F48158-2163-4AE1-A51D-D94FD9243653}" srcId="{7BD6FBD4-6A17-40D3-8990-88E4732C97EA}" destId="{D905AEE1-C3C4-41A2-93C5-E5F2D3C21581}" srcOrd="0" destOrd="0" parTransId="{22E02B14-FD5C-40B2-9ADD-E9FA4DA09CFE}" sibTransId="{9E24C146-CEC9-4429-9522-51B5A6759663}"/>
    <dgm:cxn modelId="{5533567E-157D-4659-9A28-AFC39FCC2D9A}" srcId="{371BC0A0-8866-41D7-A991-6E83A6331B99}" destId="{E9F8A773-ECB6-421B-BE25-DA120ED20A29}" srcOrd="0" destOrd="0" parTransId="{86A558B6-E2DC-4358-860E-4A82F2FD5B69}" sibTransId="{E6F2C0DF-8A7D-4C66-9133-5AA1296755CF}"/>
    <dgm:cxn modelId="{75BAFB7E-DBC1-4623-9FD6-9461CC48C5ED}" type="presOf" srcId="{D905AEE1-C3C4-41A2-93C5-E5F2D3C21581}" destId="{BBBD213D-C127-487D-982D-5F6A14B4F0DC}" srcOrd="0" destOrd="0" presId="urn:microsoft.com/office/officeart/2005/8/layout/hierarchy4"/>
    <dgm:cxn modelId="{0D10077F-728C-4AA2-B087-7591145B312E}" srcId="{A73645EE-E311-44F5-A068-DC9BC2F273C8}" destId="{7BD6FBD4-6A17-40D3-8990-88E4732C97EA}" srcOrd="0" destOrd="0" parTransId="{9266B23D-E6C0-4AEA-84F0-C9238F20D1D9}" sibTransId="{B58605E1-431B-4217-BCA0-135653D6B397}"/>
    <dgm:cxn modelId="{AFC7B080-348E-4FB5-90EB-4583997DB2A0}" type="presOf" srcId="{CE38EDD8-9680-44FE-84FB-97DF2124F66B}" destId="{A237A487-9928-4E8B-8850-E03F5381A186}" srcOrd="0" destOrd="0" presId="urn:microsoft.com/office/officeart/2005/8/layout/hierarchy4"/>
    <dgm:cxn modelId="{DD153881-C08A-46A9-8E83-858DAA13FD23}" srcId="{33F8A6B2-11FF-42F3-B985-143C1F0BB91D}" destId="{442E5D4A-A322-487D-A7D9-5367501067CF}" srcOrd="1" destOrd="0" parTransId="{33A13B27-4FA1-437A-83E6-A2A4A5AAC3F5}" sibTransId="{7A327E15-59A9-42A2-A92F-51450180B08A}"/>
    <dgm:cxn modelId="{191BDE8B-3F38-441C-A5B2-6D90D514A469}" type="presOf" srcId="{D107E22F-C9FE-48D0-9628-619C97DAF7D5}" destId="{F30AD35C-D991-41CD-B35F-197D49EE8B72}" srcOrd="0" destOrd="0" presId="urn:microsoft.com/office/officeart/2005/8/layout/hierarchy4"/>
    <dgm:cxn modelId="{A901698C-7F70-419C-A9BE-793AF73B1A52}" srcId="{33F8A6B2-11FF-42F3-B985-143C1F0BB91D}" destId="{0C461847-857F-46BA-B970-D1FE81777CF1}" srcOrd="0" destOrd="0" parTransId="{74DEDF31-B37C-4350-9D7C-ED87E4E93AA3}" sibTransId="{366AD318-FEDD-465D-BCE1-D2D4681142E2}"/>
    <dgm:cxn modelId="{429AEC91-2619-42D7-8D26-E7AC4C08B41C}" type="presOf" srcId="{F3E54388-F96C-4A39-964E-3F05B4ABD40E}" destId="{895814F2-FE0C-4254-821E-BA50467EDB68}" srcOrd="0" destOrd="0" presId="urn:microsoft.com/office/officeart/2005/8/layout/hierarchy4"/>
    <dgm:cxn modelId="{0C1A869A-75B5-4C2C-BEBD-C77E05E305FD}" srcId="{E9385EDD-A57C-403D-8F4C-E6005CEA27CC}" destId="{D12C3B62-679B-4508-849A-D6F056D18A18}" srcOrd="0" destOrd="0" parTransId="{FE0C1CBF-1258-4D32-B88C-D484CE1D954C}" sibTransId="{2BAA2ADC-4F3D-499F-87C3-2F247A599193}"/>
    <dgm:cxn modelId="{C3D4799B-C672-444B-8B0F-271BC4408FDE}" type="presOf" srcId="{E9F8A773-ECB6-421B-BE25-DA120ED20A29}" destId="{DA3CBBE2-0FAF-46E2-BD59-EA66AD9C369A}" srcOrd="0" destOrd="0" presId="urn:microsoft.com/office/officeart/2005/8/layout/hierarchy4"/>
    <dgm:cxn modelId="{665BD79F-468E-476C-B9D5-E65D278E882A}" srcId="{175BB5B8-F0BC-41C6-9835-63B72C5BA298}" destId="{371BC0A0-8866-41D7-A991-6E83A6331B99}" srcOrd="0" destOrd="0" parTransId="{DE01ABE1-07F6-447B-8493-E2DB533A14FA}" sibTransId="{18E83AE8-9A5A-4F5E-AB7D-3B5C8E8333A0}"/>
    <dgm:cxn modelId="{7A52D3A8-3129-42A4-84B3-4C45D19F8AA9}" srcId="{99EE2C53-262D-44D3-90C6-D8048F4B28E0}" destId="{D107E22F-C9FE-48D0-9628-619C97DAF7D5}" srcOrd="0" destOrd="0" parTransId="{EFE01A3B-D6F8-4D66-A3B8-23915F937549}" sibTransId="{7C2A53C7-B46B-4703-97F8-2CAF71C6ED41}"/>
    <dgm:cxn modelId="{473667B5-5C69-4D3E-87CE-33A526A787AC}" srcId="{0C461847-857F-46BA-B970-D1FE81777CF1}" destId="{A73645EE-E311-44F5-A068-DC9BC2F273C8}" srcOrd="0" destOrd="0" parTransId="{5B5E8641-18DA-4609-BB7F-88D601D7AEA5}" sibTransId="{AC04C918-2D57-436A-BAA7-3A879F209346}"/>
    <dgm:cxn modelId="{1C4470B7-BF14-4018-8A59-A193E11F0B00}" srcId="{E9F8A773-ECB6-421B-BE25-DA120ED20A29}" destId="{CE38EDD8-9680-44FE-84FB-97DF2124F66B}" srcOrd="0" destOrd="0" parTransId="{F8C3E366-743E-451F-BED1-A77585AA0FBE}" sibTransId="{76167729-39F2-4B11-A765-7AA8E2159B46}"/>
    <dgm:cxn modelId="{475AB9BF-B2D7-4557-8EF0-4C7B282B814E}" type="presOf" srcId="{D1A9F19A-71FB-4B8F-9277-7A61DF4631FE}" destId="{EC9B2BE1-67EC-4FC0-906C-C7835989E805}" srcOrd="0" destOrd="0" presId="urn:microsoft.com/office/officeart/2005/8/layout/hierarchy4"/>
    <dgm:cxn modelId="{0EF2E8C6-90BC-4CF7-9B4A-1447C5EAD226}" type="presOf" srcId="{175BB5B8-F0BC-41C6-9835-63B72C5BA298}" destId="{AF3E7377-0719-41D9-A6A0-7F4E8D8C7EB6}" srcOrd="0" destOrd="0" presId="urn:microsoft.com/office/officeart/2005/8/layout/hierarchy4"/>
    <dgm:cxn modelId="{7E3AB9C9-95AA-4CD1-935B-342F454758E9}" type="presOf" srcId="{E9385EDD-A57C-403D-8F4C-E6005CEA27CC}" destId="{138BB8FC-5808-4182-803D-93F7C7331DB5}" srcOrd="0" destOrd="0" presId="urn:microsoft.com/office/officeart/2005/8/layout/hierarchy4"/>
    <dgm:cxn modelId="{6583DDD9-236B-473C-AF21-E8DC59D900A1}" type="presOf" srcId="{A73645EE-E311-44F5-A068-DC9BC2F273C8}" destId="{EC5698C8-2C6E-4692-A0DF-4F54B9B62354}" srcOrd="0" destOrd="0" presId="urn:microsoft.com/office/officeart/2005/8/layout/hierarchy4"/>
    <dgm:cxn modelId="{F3EE32DF-F656-4C39-9F5B-3FBD40D22B5E}" srcId="{442E5D4A-A322-487D-A7D9-5367501067CF}" destId="{E9385EDD-A57C-403D-8F4C-E6005CEA27CC}" srcOrd="0" destOrd="0" parTransId="{62FC552F-B1BC-4DB0-8BC7-ACB1C01186A0}" sibTransId="{B7006D80-7BDC-424B-8BF6-86A91E7F4052}"/>
    <dgm:cxn modelId="{7AE8CDE9-39DF-4E5C-A57E-4FBEC050CF49}" type="presOf" srcId="{0D6409B4-167B-471C-9A30-6907D5772D18}" destId="{575C1F10-80DB-41B8-B7AB-67D6A4812218}" srcOrd="0" destOrd="0" presId="urn:microsoft.com/office/officeart/2005/8/layout/hierarchy4"/>
    <dgm:cxn modelId="{A9F917EF-3FA9-4D88-AEA1-FEA0B36EB6D2}" srcId="{33F8A6B2-11FF-42F3-B985-143C1F0BB91D}" destId="{175BB5B8-F0BC-41C6-9835-63B72C5BA298}" srcOrd="2" destOrd="0" parTransId="{324DB294-D99C-4215-94D9-FF87C620779D}" sibTransId="{F80C2B72-D17F-4472-91CB-3D2B8BF6BF6E}"/>
    <dgm:cxn modelId="{298987F3-4078-4428-93F5-D35FD215BBBE}" srcId="{D905AEE1-C3C4-41A2-93C5-E5F2D3C21581}" destId="{4545FC72-4CC6-4C78-9D66-05F7F17E6B09}" srcOrd="0" destOrd="0" parTransId="{F32C043E-383A-4C94-84DA-C7B6F30015B0}" sibTransId="{231EAE01-B536-4485-9AA7-36E3312EBCF9}"/>
    <dgm:cxn modelId="{155B02F9-3FEE-4D9E-9337-EF2434E77226}" type="presOf" srcId="{442E5D4A-A322-487D-A7D9-5367501067CF}" destId="{E56CAC42-CE90-418A-9662-BBE39F0244AC}" srcOrd="0" destOrd="0" presId="urn:microsoft.com/office/officeart/2005/8/layout/hierarchy4"/>
    <dgm:cxn modelId="{E5999408-3ED7-4BE8-9C57-E21ADD484523}" type="presParOf" srcId="{49D0980C-48B0-43FE-A541-A3E924CFCFE8}" destId="{42596C1D-DD23-4D39-9FD9-1A6C572CED27}" srcOrd="0" destOrd="0" presId="urn:microsoft.com/office/officeart/2005/8/layout/hierarchy4"/>
    <dgm:cxn modelId="{620D2A81-BAC1-4D75-B2C0-AD78DC40458F}" type="presParOf" srcId="{42596C1D-DD23-4D39-9FD9-1A6C572CED27}" destId="{4F75E739-70EB-4099-95AC-F87C4F72855F}" srcOrd="0" destOrd="0" presId="urn:microsoft.com/office/officeart/2005/8/layout/hierarchy4"/>
    <dgm:cxn modelId="{E134F5C3-FA9D-455C-80A9-FBD13F24D1BD}" type="presParOf" srcId="{42596C1D-DD23-4D39-9FD9-1A6C572CED27}" destId="{A6C62DD8-FBC8-4544-8385-FD8490DD4D80}" srcOrd="1" destOrd="0" presId="urn:microsoft.com/office/officeart/2005/8/layout/hierarchy4"/>
    <dgm:cxn modelId="{82FDBDEB-4754-49B7-8B23-52EE230C21AA}" type="presParOf" srcId="{42596C1D-DD23-4D39-9FD9-1A6C572CED27}" destId="{C025F5D5-5FD7-4D47-BB27-15C2AEE53CA4}" srcOrd="2" destOrd="0" presId="urn:microsoft.com/office/officeart/2005/8/layout/hierarchy4"/>
    <dgm:cxn modelId="{A7576905-71C2-42DB-B716-ECC06DA10A70}" type="presParOf" srcId="{C025F5D5-5FD7-4D47-BB27-15C2AEE53CA4}" destId="{3A5C73AF-F129-47F9-9E48-BF240F8DB9DF}" srcOrd="0" destOrd="0" presId="urn:microsoft.com/office/officeart/2005/8/layout/hierarchy4"/>
    <dgm:cxn modelId="{63C7AB0E-6910-427D-9597-7ACE78577868}" type="presParOf" srcId="{3A5C73AF-F129-47F9-9E48-BF240F8DB9DF}" destId="{EC5698C8-2C6E-4692-A0DF-4F54B9B62354}" srcOrd="0" destOrd="0" presId="urn:microsoft.com/office/officeart/2005/8/layout/hierarchy4"/>
    <dgm:cxn modelId="{E240A402-7E3B-4D61-81C6-89C100AE2F03}" type="presParOf" srcId="{3A5C73AF-F129-47F9-9E48-BF240F8DB9DF}" destId="{1E1C3982-EF9A-424A-9CF8-B88E4C0134B5}" srcOrd="1" destOrd="0" presId="urn:microsoft.com/office/officeart/2005/8/layout/hierarchy4"/>
    <dgm:cxn modelId="{8995AD23-FA75-47BF-A9F2-8D5F68E339DA}" type="presParOf" srcId="{3A5C73AF-F129-47F9-9E48-BF240F8DB9DF}" destId="{C00DA674-012F-4715-B264-09DD5C99B27F}" srcOrd="2" destOrd="0" presId="urn:microsoft.com/office/officeart/2005/8/layout/hierarchy4"/>
    <dgm:cxn modelId="{B38D1EFF-4CF6-434C-A46A-B6B5D71D4647}" type="presParOf" srcId="{C00DA674-012F-4715-B264-09DD5C99B27F}" destId="{E25C433D-2731-47A7-9C93-6621B9C37BB1}" srcOrd="0" destOrd="0" presId="urn:microsoft.com/office/officeart/2005/8/layout/hierarchy4"/>
    <dgm:cxn modelId="{32EBD4BC-EF58-4F80-B074-8196560038C8}" type="presParOf" srcId="{E25C433D-2731-47A7-9C93-6621B9C37BB1}" destId="{8E880683-A692-4A66-8AA8-493644894045}" srcOrd="0" destOrd="0" presId="urn:microsoft.com/office/officeart/2005/8/layout/hierarchy4"/>
    <dgm:cxn modelId="{2695F6AD-E8E4-4C7F-AE31-59CE637B95A9}" type="presParOf" srcId="{E25C433D-2731-47A7-9C93-6621B9C37BB1}" destId="{17A2C4EA-BC75-4A4A-BB97-902EF28763E4}" srcOrd="1" destOrd="0" presId="urn:microsoft.com/office/officeart/2005/8/layout/hierarchy4"/>
    <dgm:cxn modelId="{6F37A385-97D0-42BD-84B8-EAE129B0743A}" type="presParOf" srcId="{E25C433D-2731-47A7-9C93-6621B9C37BB1}" destId="{9AB76E0C-11CE-4296-8A0B-0444D8E33DBA}" srcOrd="2" destOrd="0" presId="urn:microsoft.com/office/officeart/2005/8/layout/hierarchy4"/>
    <dgm:cxn modelId="{132A0B2C-BB86-43A3-A955-CD068EA61E44}" type="presParOf" srcId="{9AB76E0C-11CE-4296-8A0B-0444D8E33DBA}" destId="{0F6565C1-7C89-490A-B98F-03EF066D6465}" srcOrd="0" destOrd="0" presId="urn:microsoft.com/office/officeart/2005/8/layout/hierarchy4"/>
    <dgm:cxn modelId="{975A2C71-2373-4ED6-A424-04B1AA080939}" type="presParOf" srcId="{0F6565C1-7C89-490A-B98F-03EF066D6465}" destId="{BBBD213D-C127-487D-982D-5F6A14B4F0DC}" srcOrd="0" destOrd="0" presId="urn:microsoft.com/office/officeart/2005/8/layout/hierarchy4"/>
    <dgm:cxn modelId="{403AFC37-0241-4E02-BF85-B9853DFF7E80}" type="presParOf" srcId="{0F6565C1-7C89-490A-B98F-03EF066D6465}" destId="{2D11A62C-47FB-4C8A-A459-D711454759DF}" srcOrd="1" destOrd="0" presId="urn:microsoft.com/office/officeart/2005/8/layout/hierarchy4"/>
    <dgm:cxn modelId="{51B74D66-0583-4191-A2B3-31BAFACC7AB6}" type="presParOf" srcId="{0F6565C1-7C89-490A-B98F-03EF066D6465}" destId="{C3622FFB-C3B3-4B1C-8930-76DD98A80B08}" srcOrd="2" destOrd="0" presId="urn:microsoft.com/office/officeart/2005/8/layout/hierarchy4"/>
    <dgm:cxn modelId="{FB858208-CB8A-4DBA-BEAE-70EBED48A849}" type="presParOf" srcId="{C3622FFB-C3B3-4B1C-8930-76DD98A80B08}" destId="{57C487DB-BC46-48C0-8BC5-DBC900040238}" srcOrd="0" destOrd="0" presId="urn:microsoft.com/office/officeart/2005/8/layout/hierarchy4"/>
    <dgm:cxn modelId="{CD57B8C2-DA8D-4BB8-ADAE-B75D927EE8EB}" type="presParOf" srcId="{57C487DB-BC46-48C0-8BC5-DBC900040238}" destId="{4A256B14-643C-46D3-9F3A-8A997D66C0E5}" srcOrd="0" destOrd="0" presId="urn:microsoft.com/office/officeart/2005/8/layout/hierarchy4"/>
    <dgm:cxn modelId="{04F713FD-2F0F-4505-BF11-9E296D3D2CC5}" type="presParOf" srcId="{57C487DB-BC46-48C0-8BC5-DBC900040238}" destId="{5A57E8B3-BDD4-462E-A734-C2D1A67C3FFD}" srcOrd="1" destOrd="0" presId="urn:microsoft.com/office/officeart/2005/8/layout/hierarchy4"/>
    <dgm:cxn modelId="{A43A050C-99BC-45F0-B318-E1069C5E7FA1}" type="presParOf" srcId="{49D0980C-48B0-43FE-A541-A3E924CFCFE8}" destId="{8E511455-BC7B-4CC1-B601-145299C860CB}" srcOrd="1" destOrd="0" presId="urn:microsoft.com/office/officeart/2005/8/layout/hierarchy4"/>
    <dgm:cxn modelId="{98C67177-6AB7-40E2-BA23-4B89A6832F07}" type="presParOf" srcId="{49D0980C-48B0-43FE-A541-A3E924CFCFE8}" destId="{5441B49F-A597-4631-94B3-157C1C8BC5BE}" srcOrd="2" destOrd="0" presId="urn:microsoft.com/office/officeart/2005/8/layout/hierarchy4"/>
    <dgm:cxn modelId="{F8401FCA-8C8B-4726-931D-FDD4DD033AE4}" type="presParOf" srcId="{5441B49F-A597-4631-94B3-157C1C8BC5BE}" destId="{E56CAC42-CE90-418A-9662-BBE39F0244AC}" srcOrd="0" destOrd="0" presId="urn:microsoft.com/office/officeart/2005/8/layout/hierarchy4"/>
    <dgm:cxn modelId="{FADE05B8-8E0D-4586-8DBA-6905BCDE98E4}" type="presParOf" srcId="{5441B49F-A597-4631-94B3-157C1C8BC5BE}" destId="{6BBF89A3-DEAA-4337-B13A-401D631C6D93}" srcOrd="1" destOrd="0" presId="urn:microsoft.com/office/officeart/2005/8/layout/hierarchy4"/>
    <dgm:cxn modelId="{5A28DF81-EF7B-473E-8B66-480F0EF91112}" type="presParOf" srcId="{5441B49F-A597-4631-94B3-157C1C8BC5BE}" destId="{8A55C93D-D3E8-4D61-8268-CDD9E49E1114}" srcOrd="2" destOrd="0" presId="urn:microsoft.com/office/officeart/2005/8/layout/hierarchy4"/>
    <dgm:cxn modelId="{F844777B-A2F8-4822-B1D3-728D3ACB0BCC}" type="presParOf" srcId="{8A55C93D-D3E8-4D61-8268-CDD9E49E1114}" destId="{5824C4C6-729E-431E-B120-586849846F6A}" srcOrd="0" destOrd="0" presId="urn:microsoft.com/office/officeart/2005/8/layout/hierarchy4"/>
    <dgm:cxn modelId="{2329CF58-5219-42D5-828F-C35EE15B6DBF}" type="presParOf" srcId="{5824C4C6-729E-431E-B120-586849846F6A}" destId="{138BB8FC-5808-4182-803D-93F7C7331DB5}" srcOrd="0" destOrd="0" presId="urn:microsoft.com/office/officeart/2005/8/layout/hierarchy4"/>
    <dgm:cxn modelId="{6B478CB5-99B3-41A4-AB47-9CF870183037}" type="presParOf" srcId="{5824C4C6-729E-431E-B120-586849846F6A}" destId="{393E6922-E7F5-4319-BF95-BFC447B53E69}" srcOrd="1" destOrd="0" presId="urn:microsoft.com/office/officeart/2005/8/layout/hierarchy4"/>
    <dgm:cxn modelId="{5DB4A989-167D-4BCE-8202-0E543092EBDA}" type="presParOf" srcId="{5824C4C6-729E-431E-B120-586849846F6A}" destId="{70156E9B-4B96-4CEF-9548-6527EF44A46A}" srcOrd="2" destOrd="0" presId="urn:microsoft.com/office/officeart/2005/8/layout/hierarchy4"/>
    <dgm:cxn modelId="{67291DE7-53F7-4F72-92CC-582D05CA3B81}" type="presParOf" srcId="{70156E9B-4B96-4CEF-9548-6527EF44A46A}" destId="{8E7611F9-4975-4057-9BEB-72238CE829BD}" srcOrd="0" destOrd="0" presId="urn:microsoft.com/office/officeart/2005/8/layout/hierarchy4"/>
    <dgm:cxn modelId="{45FD913D-3CA4-407A-A560-247881CCA87B}" type="presParOf" srcId="{8E7611F9-4975-4057-9BEB-72238CE829BD}" destId="{4EC0B379-C894-479F-87EA-B4C332D2F279}" srcOrd="0" destOrd="0" presId="urn:microsoft.com/office/officeart/2005/8/layout/hierarchy4"/>
    <dgm:cxn modelId="{B887C0EA-F77B-431B-BB14-C73039DC9EEC}" type="presParOf" srcId="{8E7611F9-4975-4057-9BEB-72238CE829BD}" destId="{86172C1B-59D8-4D7E-888E-05FE4CECDCA8}" srcOrd="1" destOrd="0" presId="urn:microsoft.com/office/officeart/2005/8/layout/hierarchy4"/>
    <dgm:cxn modelId="{63EA33CE-A689-4746-ADE9-1F1A2410E43C}" type="presParOf" srcId="{8E7611F9-4975-4057-9BEB-72238CE829BD}" destId="{D661D8CD-B605-4CEB-9DAC-C07F2CAD0E2D}" srcOrd="2" destOrd="0" presId="urn:microsoft.com/office/officeart/2005/8/layout/hierarchy4"/>
    <dgm:cxn modelId="{FD7195BF-06D2-46FF-BA3F-6C49D581E84E}" type="presParOf" srcId="{D661D8CD-B605-4CEB-9DAC-C07F2CAD0E2D}" destId="{2F2F1766-82FB-4292-9F06-D01614CED17A}" srcOrd="0" destOrd="0" presId="urn:microsoft.com/office/officeart/2005/8/layout/hierarchy4"/>
    <dgm:cxn modelId="{B14F28D4-0BE6-483E-A9BF-D81D62B7CB80}" type="presParOf" srcId="{2F2F1766-82FB-4292-9F06-D01614CED17A}" destId="{895814F2-FE0C-4254-821E-BA50467EDB68}" srcOrd="0" destOrd="0" presId="urn:microsoft.com/office/officeart/2005/8/layout/hierarchy4"/>
    <dgm:cxn modelId="{6BE7224B-9CBE-4A03-B8A0-B11117C097F9}" type="presParOf" srcId="{2F2F1766-82FB-4292-9F06-D01614CED17A}" destId="{F864DE0D-9427-496D-ABA7-8C557B30A9D0}" srcOrd="1" destOrd="0" presId="urn:microsoft.com/office/officeart/2005/8/layout/hierarchy4"/>
    <dgm:cxn modelId="{286E62F2-54A8-4D5F-9D9C-F10D48520EEF}" type="presParOf" srcId="{2F2F1766-82FB-4292-9F06-D01614CED17A}" destId="{257B8B8A-BADB-498A-942E-78E916E7479D}" srcOrd="2" destOrd="0" presId="urn:microsoft.com/office/officeart/2005/8/layout/hierarchy4"/>
    <dgm:cxn modelId="{AFB9124A-3945-4659-BE10-BD2294F931C1}" type="presParOf" srcId="{257B8B8A-BADB-498A-942E-78E916E7479D}" destId="{8DB1B7A4-88DF-4BF9-9769-B2E0622C4440}" srcOrd="0" destOrd="0" presId="urn:microsoft.com/office/officeart/2005/8/layout/hierarchy4"/>
    <dgm:cxn modelId="{531467FA-2563-429A-BF0D-A509DED2705B}" type="presParOf" srcId="{8DB1B7A4-88DF-4BF9-9769-B2E0622C4440}" destId="{D77D02BD-1EFD-4ED3-9637-FE1BFA6C6072}" srcOrd="0" destOrd="0" presId="urn:microsoft.com/office/officeart/2005/8/layout/hierarchy4"/>
    <dgm:cxn modelId="{C1F83012-67CB-43C5-9381-017402E29E3D}" type="presParOf" srcId="{8DB1B7A4-88DF-4BF9-9769-B2E0622C4440}" destId="{3655945B-47ED-4BF7-811F-148A358002C4}" srcOrd="1" destOrd="0" presId="urn:microsoft.com/office/officeart/2005/8/layout/hierarchy4"/>
    <dgm:cxn modelId="{B4D0A77A-7A29-4D65-A40E-9A853290B9B7}" type="presParOf" srcId="{8DB1B7A4-88DF-4BF9-9769-B2E0622C4440}" destId="{2F459D95-A643-41D2-8549-550C21E5C2C7}" srcOrd="2" destOrd="0" presId="urn:microsoft.com/office/officeart/2005/8/layout/hierarchy4"/>
    <dgm:cxn modelId="{02425562-45EC-4C58-AF91-A424E96E2C4C}" type="presParOf" srcId="{2F459D95-A643-41D2-8549-550C21E5C2C7}" destId="{D795017B-13C3-4163-B2D6-4254E4E79433}" srcOrd="0" destOrd="0" presId="urn:microsoft.com/office/officeart/2005/8/layout/hierarchy4"/>
    <dgm:cxn modelId="{F3B36383-EE58-42A8-B64A-74A0C5967587}" type="presParOf" srcId="{D795017B-13C3-4163-B2D6-4254E4E79433}" destId="{F30AD35C-D991-41CD-B35F-197D49EE8B72}" srcOrd="0" destOrd="0" presId="urn:microsoft.com/office/officeart/2005/8/layout/hierarchy4"/>
    <dgm:cxn modelId="{C0544B60-B02A-40D1-BF97-191987848103}" type="presParOf" srcId="{D795017B-13C3-4163-B2D6-4254E4E79433}" destId="{01AE24C6-13EC-417D-B387-ABEF5E36EE2D}" srcOrd="1" destOrd="0" presId="urn:microsoft.com/office/officeart/2005/8/layout/hierarchy4"/>
    <dgm:cxn modelId="{9EBE2D2B-15FE-4C2C-B99F-98B6829D6B5B}" type="presParOf" srcId="{49D0980C-48B0-43FE-A541-A3E924CFCFE8}" destId="{AE3A93E5-9E2A-48D5-8421-688FF5FC5CCC}" srcOrd="3" destOrd="0" presId="urn:microsoft.com/office/officeart/2005/8/layout/hierarchy4"/>
    <dgm:cxn modelId="{AE64CFD8-9EC9-481D-AB7E-54B1DCACDAD3}" type="presParOf" srcId="{49D0980C-48B0-43FE-A541-A3E924CFCFE8}" destId="{7C5ECAC7-09C2-4CC3-AB09-91964D2EE413}" srcOrd="4" destOrd="0" presId="urn:microsoft.com/office/officeart/2005/8/layout/hierarchy4"/>
    <dgm:cxn modelId="{795C3F9B-13A3-494C-82C1-1EC94DB6C70B}" type="presParOf" srcId="{7C5ECAC7-09C2-4CC3-AB09-91964D2EE413}" destId="{AF3E7377-0719-41D9-A6A0-7F4E8D8C7EB6}" srcOrd="0" destOrd="0" presId="urn:microsoft.com/office/officeart/2005/8/layout/hierarchy4"/>
    <dgm:cxn modelId="{3F634148-07C3-4A6C-9FCC-1F0E8E9B55A1}" type="presParOf" srcId="{7C5ECAC7-09C2-4CC3-AB09-91964D2EE413}" destId="{E442E7EB-7EFF-4C4E-A29B-03163CF05E4D}" srcOrd="1" destOrd="0" presId="urn:microsoft.com/office/officeart/2005/8/layout/hierarchy4"/>
    <dgm:cxn modelId="{59891984-2A31-46E1-B41A-7295C5516FE9}" type="presParOf" srcId="{7C5ECAC7-09C2-4CC3-AB09-91964D2EE413}" destId="{1728BB7E-384E-4454-BA38-A2710DFCB998}" srcOrd="2" destOrd="0" presId="urn:microsoft.com/office/officeart/2005/8/layout/hierarchy4"/>
    <dgm:cxn modelId="{1EE1486B-4398-418F-A61F-BBEBF2D7415C}" type="presParOf" srcId="{1728BB7E-384E-4454-BA38-A2710DFCB998}" destId="{5252E567-98B2-4A5E-BBBB-48AC6313DF0B}" srcOrd="0" destOrd="0" presId="urn:microsoft.com/office/officeart/2005/8/layout/hierarchy4"/>
    <dgm:cxn modelId="{77D030C6-B894-4907-A1D7-26DE85AF42B7}" type="presParOf" srcId="{5252E567-98B2-4A5E-BBBB-48AC6313DF0B}" destId="{CC88EEF4-83C5-4A35-9724-D5F782D42432}" srcOrd="0" destOrd="0" presId="urn:microsoft.com/office/officeart/2005/8/layout/hierarchy4"/>
    <dgm:cxn modelId="{8C2BA241-CEF8-4E80-80AE-7CB187D173DD}" type="presParOf" srcId="{5252E567-98B2-4A5E-BBBB-48AC6313DF0B}" destId="{6D2C90DD-84A9-49F6-823B-07261E0B0C67}" srcOrd="1" destOrd="0" presId="urn:microsoft.com/office/officeart/2005/8/layout/hierarchy4"/>
    <dgm:cxn modelId="{AD1541E3-EB9A-4ADD-B863-FE4ADA89970C}" type="presParOf" srcId="{5252E567-98B2-4A5E-BBBB-48AC6313DF0B}" destId="{08591FA3-CBEB-4D03-BAC9-FDFE2752549A}" srcOrd="2" destOrd="0" presId="urn:microsoft.com/office/officeart/2005/8/layout/hierarchy4"/>
    <dgm:cxn modelId="{BE48C4FE-BA6D-4124-8631-2FF10593E6A4}" type="presParOf" srcId="{08591FA3-CBEB-4D03-BAC9-FDFE2752549A}" destId="{4BCC8A2B-B6B6-4899-8191-0641C100D24E}" srcOrd="0" destOrd="0" presId="urn:microsoft.com/office/officeart/2005/8/layout/hierarchy4"/>
    <dgm:cxn modelId="{FBE4ADBA-EB8C-4E99-BEE9-1E8E02F0646E}" type="presParOf" srcId="{4BCC8A2B-B6B6-4899-8191-0641C100D24E}" destId="{DA3CBBE2-0FAF-46E2-BD59-EA66AD9C369A}" srcOrd="0" destOrd="0" presId="urn:microsoft.com/office/officeart/2005/8/layout/hierarchy4"/>
    <dgm:cxn modelId="{47A8AAF8-32E3-435A-A7E4-BBE354031404}" type="presParOf" srcId="{4BCC8A2B-B6B6-4899-8191-0641C100D24E}" destId="{739BF8F2-E739-4AA8-92D6-B74859067BCD}" srcOrd="1" destOrd="0" presId="urn:microsoft.com/office/officeart/2005/8/layout/hierarchy4"/>
    <dgm:cxn modelId="{84485554-09A2-4DEA-A2B3-9C247738B8F8}" type="presParOf" srcId="{4BCC8A2B-B6B6-4899-8191-0641C100D24E}" destId="{4652D298-DA10-4D73-A2AC-C219F2B609A9}" srcOrd="2" destOrd="0" presId="urn:microsoft.com/office/officeart/2005/8/layout/hierarchy4"/>
    <dgm:cxn modelId="{90796E25-2184-4A6B-A045-FEF0AD0971EB}" type="presParOf" srcId="{4652D298-DA10-4D73-A2AC-C219F2B609A9}" destId="{5A287C0C-CC40-46EA-A786-509360E87196}" srcOrd="0" destOrd="0" presId="urn:microsoft.com/office/officeart/2005/8/layout/hierarchy4"/>
    <dgm:cxn modelId="{5ED8C551-22F3-4B3D-90CD-91837915F6A5}" type="presParOf" srcId="{5A287C0C-CC40-46EA-A786-509360E87196}" destId="{A237A487-9928-4E8B-8850-E03F5381A186}" srcOrd="0" destOrd="0" presId="urn:microsoft.com/office/officeart/2005/8/layout/hierarchy4"/>
    <dgm:cxn modelId="{02E4BA83-57FB-4C31-B0A6-0AF41CF7B7AF}" type="presParOf" srcId="{5A287C0C-CC40-46EA-A786-509360E87196}" destId="{5234D6CD-E084-417D-A153-60A93B28327A}" srcOrd="1" destOrd="0" presId="urn:microsoft.com/office/officeart/2005/8/layout/hierarchy4"/>
    <dgm:cxn modelId="{5C7F97D8-EBB8-4A91-A2B7-BAB7E999E010}" type="presParOf" srcId="{5A287C0C-CC40-46EA-A786-509360E87196}" destId="{87F36579-6DCC-4965-B1B9-25D5BE6F0714}" srcOrd="2" destOrd="0" presId="urn:microsoft.com/office/officeart/2005/8/layout/hierarchy4"/>
    <dgm:cxn modelId="{A6DEA09C-6476-4055-9B31-4BAE1812FC12}" type="presParOf" srcId="{87F36579-6DCC-4965-B1B9-25D5BE6F0714}" destId="{F2550AB1-B4EF-4C92-9643-0F2A25CE8EF2}" srcOrd="0" destOrd="0" presId="urn:microsoft.com/office/officeart/2005/8/layout/hierarchy4"/>
    <dgm:cxn modelId="{07838925-EDF5-4DC1-8A0D-F6BFA918321E}" type="presParOf" srcId="{F2550AB1-B4EF-4C92-9643-0F2A25CE8EF2}" destId="{575C1F10-80DB-41B8-B7AB-67D6A4812218}" srcOrd="0" destOrd="0" presId="urn:microsoft.com/office/officeart/2005/8/layout/hierarchy4"/>
    <dgm:cxn modelId="{A1398F85-1D8A-47C2-9C7A-BD467CFD2F73}" type="presParOf" srcId="{F2550AB1-B4EF-4C92-9643-0F2A25CE8EF2}" destId="{CC96D124-659B-4F60-82F1-23D9C666E992}" srcOrd="1" destOrd="0" presId="urn:microsoft.com/office/officeart/2005/8/layout/hierarchy4"/>
    <dgm:cxn modelId="{B6B94A02-3399-4914-B3E1-F1C67C2E24E4}" type="presParOf" srcId="{F2550AB1-B4EF-4C92-9643-0F2A25CE8EF2}" destId="{89E8C189-D30D-48DD-A01A-1C079CB0BC5B}" srcOrd="2" destOrd="0" presId="urn:microsoft.com/office/officeart/2005/8/layout/hierarchy4"/>
    <dgm:cxn modelId="{EB45ED7B-11E7-4332-8979-5116295B378D}" type="presParOf" srcId="{89E8C189-D30D-48DD-A01A-1C079CB0BC5B}" destId="{E07F85E9-9A69-4F54-BCD8-65F6E40E3D2E}" srcOrd="0" destOrd="0" presId="urn:microsoft.com/office/officeart/2005/8/layout/hierarchy4"/>
    <dgm:cxn modelId="{11F2E34E-F47A-462D-B450-44AE872997D3}" type="presParOf" srcId="{E07F85E9-9A69-4F54-BCD8-65F6E40E3D2E}" destId="{EC9B2BE1-67EC-4FC0-906C-C7835989E805}" srcOrd="0" destOrd="0" presId="urn:microsoft.com/office/officeart/2005/8/layout/hierarchy4"/>
    <dgm:cxn modelId="{2FD7F102-79E7-4F80-A864-29C15E775829}" type="presParOf" srcId="{E07F85E9-9A69-4F54-BCD8-65F6E40E3D2E}" destId="{B61A04C0-3D7F-4131-B41D-F81D6B219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F8A6B2-11FF-42F3-B985-143C1F0BB91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61847-857F-46BA-B970-D1FE81777CF1}">
      <dgm:prSet phldrT="[Text]" custT="1"/>
      <dgm:spPr>
        <a:xfrm>
          <a:off x="526" y="1190"/>
          <a:ext cx="63638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gm:t>
    </dgm:pt>
    <dgm:pt modelId="{74DEDF31-B37C-4350-9D7C-ED87E4E93AA3}" type="par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D318-FEDD-465D-BCE1-D2D4681142E2}" type="sib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45EE-E311-44F5-A068-DC9BC2F273C8}">
      <dgm:prSet phldrT="[Text]" custT="1"/>
      <dgm:spPr>
        <a:xfrm>
          <a:off x="175809" y="277177"/>
          <a:ext cx="285818" cy="25598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gm:t>
    </dgm:pt>
    <dgm:pt modelId="{5B5E8641-18DA-4609-BB7F-88D601D7AEA5}" type="par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4C918-2D57-436A-BAA7-3A879F209346}" type="sib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E5D4A-A322-487D-A7D9-5367501067CF}">
      <dgm:prSet custT="1"/>
      <dgm:spPr>
        <a:xfrm>
          <a:off x="824808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gm:t>
    </dgm:pt>
    <dgm:pt modelId="{33A13B27-4FA1-437A-83E6-A2A4A5AAC3F5}" type="par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27E15-59A9-42A2-A92F-51450180B08A}" type="sib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B5B8-F0BC-41C6-9835-63B72C5BA298}">
      <dgm:prSet custT="1"/>
      <dgm:spPr>
        <a:xfrm>
          <a:off x="1649090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gm:t>
    </dgm:pt>
    <dgm:pt modelId="{324DB294-D99C-4215-94D9-FF87C620779D}" type="par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C2B72-D17F-4472-91CB-3D2B8BF6BF6E}" type="sib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BC0A0-8866-41D7-A991-6E83A6331B99}">
      <dgm:prSet custT="1"/>
      <dgm:spPr>
        <a:xfrm>
          <a:off x="1824232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01ABE1-07F6-447B-8493-E2DB533A14FA}" type="par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3AE8-9A5A-4F5E-AB7D-3B5C8E8333A0}" type="sib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8A773-ECB6-421B-BE25-DA120ED20A29}">
      <dgm:prSet custT="1"/>
      <dgm:spPr>
        <a:xfrm>
          <a:off x="1824511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A558B6-E2DC-4358-860E-4A82F2FD5B69}" type="par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C0DF-8A7D-4C66-9133-5AA1296755CF}" type="sib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8EDD8-9680-44FE-84FB-97DF2124F66B}">
      <dgm:prSet custT="1"/>
      <dgm:spPr>
        <a:xfrm>
          <a:off x="1825068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C3E366-743E-451F-BED1-A77585AA0FBE}" type="par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67729-39F2-4B11-A765-7AA8E2159B46}" type="sib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09B4-167B-471C-9A30-6907D5772D18}">
      <dgm:prSet custT="1"/>
      <dgm:spPr>
        <a:xfrm>
          <a:off x="1826176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A97096-3246-4A14-B252-29C59B072401}" type="par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9E2-87A2-44C8-B363-119358BCA447}" type="sib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F19A-71FB-4B8F-9277-7A61DF4631FE}">
      <dgm:prSet custT="1"/>
      <dgm:spPr>
        <a:xfrm>
          <a:off x="1826176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6351F-4560-46CD-8750-8AF8A0AB3900}" type="par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BED65-EF2E-439E-9705-B4976A9A38BD}" type="sib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5EDD-A57C-403D-8F4C-E6005CEA27CC}">
      <dgm:prSet custT="1"/>
      <dgm:spPr>
        <a:xfrm>
          <a:off x="999951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gm:t>
    </dgm:pt>
    <dgm:pt modelId="{62FC552F-B1BC-4DB0-8BC7-ACB1C01186A0}" type="par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6D80-7BDC-424B-8BF6-86A91E7F4052}" type="sib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3B62-679B-4508-849A-D6F056D18A18}">
      <dgm:prSet custT="1"/>
      <dgm:spPr>
        <a:xfrm>
          <a:off x="1000230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0C1CBF-1258-4D32-B88C-D484CE1D954C}" type="par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2ADC-4F3D-499F-87C3-2F247A599193}" type="sib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54388-F96C-4A39-964E-3F05B4ABD40E}">
      <dgm:prSet custT="1"/>
      <dgm:spPr>
        <a:xfrm>
          <a:off x="1000787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84D23B-5D47-4480-8455-C4D5AC1CD36C}" type="par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18322-81E2-41B2-AC24-37D7A0451F50}" type="sib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2C53-262D-44D3-90C6-D8048F4B28E0}">
      <dgm:prSet custT="1"/>
      <dgm:spPr>
        <a:xfrm>
          <a:off x="1001894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BEB6A4-7E51-417C-B6A2-4A1BEEEAE8A7}" type="par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DE5A0-8CD2-4D39-9E34-7ABE21F95B9D}" type="sib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7E22F-C9FE-48D0-9628-619C97DAF7D5}">
      <dgm:prSet custT="1"/>
      <dgm:spPr>
        <a:xfrm>
          <a:off x="1001894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E01A3B-D6F8-4D66-A3B8-23915F937549}" type="par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A53C7-B46B-4703-97F8-2CAF71C6ED41}" type="sib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FBD4-6A17-40D3-8990-88E4732C97EA}">
      <dgm:prSet custT="1"/>
      <dgm:spPr>
        <a:xfrm>
          <a:off x="176366" y="553164"/>
          <a:ext cx="28470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gm:t>
    </dgm:pt>
    <dgm:pt modelId="{9266B23D-E6C0-4AEA-84F0-C9238F20D1D9}" type="par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05E1-431B-4217-BCA0-135653D6B397}" type="sib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5AEE1-C3C4-41A2-93C5-E5F2D3C21581}">
      <dgm:prSet custT="1"/>
      <dgm:spPr>
        <a:xfrm>
          <a:off x="177474" y="829151"/>
          <a:ext cx="282486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gm:t>
    </dgm:pt>
    <dgm:pt modelId="{22E02B14-FD5C-40B2-9ADD-E9FA4DA09CFE}" type="par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4C146-CEC9-4429-9522-51B5A6759663}" type="sib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5FC72-4CC6-4C78-9D66-05F7F17E6B09}">
      <dgm:prSet custT="1"/>
      <dgm:spPr>
        <a:xfrm>
          <a:off x="179665" y="1105138"/>
          <a:ext cx="27810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gm:t>
    </dgm:pt>
    <dgm:pt modelId="{F32C043E-383A-4C94-84DA-C7B6F30015B0}" type="par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AE01-B536-4485-9AA7-36E3312EBCF9}" type="sib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0980C-48B0-43FE-A541-A3E924CFCFE8}" type="pres">
      <dgm:prSet presAssocID="{33F8A6B2-11FF-42F3-B985-143C1F0BB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96C1D-DD23-4D39-9FD9-1A6C572CED27}" type="pres">
      <dgm:prSet presAssocID="{0C461847-857F-46BA-B970-D1FE81777CF1}" presName="vertOne" presStyleCnt="0"/>
      <dgm:spPr/>
    </dgm:pt>
    <dgm:pt modelId="{4F75E739-70EB-4099-95AC-F87C4F72855F}" type="pres">
      <dgm:prSet presAssocID="{0C461847-857F-46BA-B970-D1FE81777CF1}" presName="txOne" presStyleLbl="node0" presStyleIdx="0" presStyleCnt="3" custScaleX="56899">
        <dgm:presLayoutVars>
          <dgm:chPref val="3"/>
        </dgm:presLayoutVars>
      </dgm:prSet>
      <dgm:spPr/>
    </dgm:pt>
    <dgm:pt modelId="{A6C62DD8-FBC8-4544-8385-FD8490DD4D80}" type="pres">
      <dgm:prSet presAssocID="{0C461847-857F-46BA-B970-D1FE81777CF1}" presName="parTransOne" presStyleCnt="0"/>
      <dgm:spPr/>
    </dgm:pt>
    <dgm:pt modelId="{C025F5D5-5FD7-4D47-BB27-15C2AEE53CA4}" type="pres">
      <dgm:prSet presAssocID="{0C461847-857F-46BA-B970-D1FE81777CF1}" presName="horzOne" presStyleCnt="0"/>
      <dgm:spPr/>
    </dgm:pt>
    <dgm:pt modelId="{3A5C73AF-F129-47F9-9E48-BF240F8DB9DF}" type="pres">
      <dgm:prSet presAssocID="{A73645EE-E311-44F5-A068-DC9BC2F273C8}" presName="vertTwo" presStyleCnt="0"/>
      <dgm:spPr/>
    </dgm:pt>
    <dgm:pt modelId="{EC5698C8-2C6E-4692-A0DF-4F54B9B62354}" type="pres">
      <dgm:prSet presAssocID="{A73645EE-E311-44F5-A068-DC9BC2F273C8}" presName="txTwo" presStyleLbl="node2" presStyleIdx="0" presStyleCnt="3" custScaleX="25605" custScaleY="132472" custLinFactNeighborY="0">
        <dgm:presLayoutVars>
          <dgm:chPref val="3"/>
        </dgm:presLayoutVars>
      </dgm:prSet>
      <dgm:spPr/>
    </dgm:pt>
    <dgm:pt modelId="{1E1C3982-EF9A-424A-9CF8-B88E4C0134B5}" type="pres">
      <dgm:prSet presAssocID="{A73645EE-E311-44F5-A068-DC9BC2F273C8}" presName="parTransTwo" presStyleCnt="0"/>
      <dgm:spPr/>
    </dgm:pt>
    <dgm:pt modelId="{C00DA674-012F-4715-B264-09DD5C99B27F}" type="pres">
      <dgm:prSet presAssocID="{A73645EE-E311-44F5-A068-DC9BC2F273C8}" presName="horzTwo" presStyleCnt="0"/>
      <dgm:spPr/>
    </dgm:pt>
    <dgm:pt modelId="{E25C433D-2731-47A7-9C93-6621B9C37BB1}" type="pres">
      <dgm:prSet presAssocID="{7BD6FBD4-6A17-40D3-8990-88E4732C97EA}" presName="vertThree" presStyleCnt="0"/>
      <dgm:spPr/>
    </dgm:pt>
    <dgm:pt modelId="{8E880683-A692-4A66-8AA8-493644894045}" type="pres">
      <dgm:prSet presAssocID="{7BD6FBD4-6A17-40D3-8990-88E4732C97EA}" presName="txThree" presStyleLbl="node3" presStyleIdx="0" presStyleCnt="3" custScaleX="25605" custScaleY="132204" custLinFactNeighborY="40854">
        <dgm:presLayoutVars>
          <dgm:chPref val="3"/>
        </dgm:presLayoutVars>
      </dgm:prSet>
      <dgm:spPr/>
    </dgm:pt>
    <dgm:pt modelId="{17A2C4EA-BC75-4A4A-BB97-902EF28763E4}" type="pres">
      <dgm:prSet presAssocID="{7BD6FBD4-6A17-40D3-8990-88E4732C97EA}" presName="parTransThree" presStyleCnt="0"/>
      <dgm:spPr/>
    </dgm:pt>
    <dgm:pt modelId="{9AB76E0C-11CE-4296-8A0B-0444D8E33DBA}" type="pres">
      <dgm:prSet presAssocID="{7BD6FBD4-6A17-40D3-8990-88E4732C97EA}" presName="horzThree" presStyleCnt="0"/>
      <dgm:spPr/>
    </dgm:pt>
    <dgm:pt modelId="{0F6565C1-7C89-490A-B98F-03EF066D6465}" type="pres">
      <dgm:prSet presAssocID="{D905AEE1-C3C4-41A2-93C5-E5F2D3C21581}" presName="vertFour" presStyleCnt="0">
        <dgm:presLayoutVars>
          <dgm:chPref val="3"/>
        </dgm:presLayoutVars>
      </dgm:prSet>
      <dgm:spPr/>
    </dgm:pt>
    <dgm:pt modelId="{BBBD213D-C127-487D-982D-5F6A14B4F0DC}" type="pres">
      <dgm:prSet presAssocID="{D905AEE1-C3C4-41A2-93C5-E5F2D3C21581}" presName="txFour" presStyleLbl="node4" presStyleIdx="0" presStyleCnt="8" custScaleX="25605" custScaleY="132271" custLinFactNeighborY="39245">
        <dgm:presLayoutVars>
          <dgm:chPref val="3"/>
        </dgm:presLayoutVars>
      </dgm:prSet>
      <dgm:spPr/>
    </dgm:pt>
    <dgm:pt modelId="{2D11A62C-47FB-4C8A-A459-D711454759DF}" type="pres">
      <dgm:prSet presAssocID="{D905AEE1-C3C4-41A2-93C5-E5F2D3C21581}" presName="parTransFour" presStyleCnt="0"/>
      <dgm:spPr/>
    </dgm:pt>
    <dgm:pt modelId="{C3622FFB-C3B3-4B1C-8930-76DD98A80B08}" type="pres">
      <dgm:prSet presAssocID="{D905AEE1-C3C4-41A2-93C5-E5F2D3C21581}" presName="horzFour" presStyleCnt="0"/>
      <dgm:spPr/>
    </dgm:pt>
    <dgm:pt modelId="{57C487DB-BC46-48C0-8BC5-DBC900040238}" type="pres">
      <dgm:prSet presAssocID="{4545FC72-4CC6-4C78-9D66-05F7F17E6B09}" presName="vertFour" presStyleCnt="0">
        <dgm:presLayoutVars>
          <dgm:chPref val="3"/>
        </dgm:presLayoutVars>
      </dgm:prSet>
      <dgm:spPr/>
    </dgm:pt>
    <dgm:pt modelId="{4A256B14-643C-46D3-9F3A-8A997D66C0E5}" type="pres">
      <dgm:prSet presAssocID="{4545FC72-4CC6-4C78-9D66-05F7F17E6B09}" presName="txFour" presStyleLbl="node4" presStyleIdx="1" presStyleCnt="8" custScaleX="25605" custScaleY="132317" custLinFactNeighborY="-9207">
        <dgm:presLayoutVars>
          <dgm:chPref val="3"/>
        </dgm:presLayoutVars>
      </dgm:prSet>
      <dgm:spPr/>
    </dgm:pt>
    <dgm:pt modelId="{5A57E8B3-BDD4-462E-A734-C2D1A67C3FFD}" type="pres">
      <dgm:prSet presAssocID="{4545FC72-4CC6-4C78-9D66-05F7F17E6B09}" presName="horzFour" presStyleCnt="0"/>
      <dgm:spPr/>
    </dgm:pt>
    <dgm:pt modelId="{8E511455-BC7B-4CC1-B601-145299C860CB}" type="pres">
      <dgm:prSet presAssocID="{366AD318-FEDD-465D-BCE1-D2D4681142E2}" presName="sibSpaceOne" presStyleCnt="0"/>
      <dgm:spPr/>
    </dgm:pt>
    <dgm:pt modelId="{5441B49F-A597-4631-94B3-157C1C8BC5BE}" type="pres">
      <dgm:prSet presAssocID="{442E5D4A-A322-487D-A7D9-5367501067CF}" presName="vertOne" presStyleCnt="0"/>
      <dgm:spPr/>
    </dgm:pt>
    <dgm:pt modelId="{E56CAC42-CE90-418A-9662-BBE39F0244AC}" type="pres">
      <dgm:prSet presAssocID="{442E5D4A-A322-487D-A7D9-5367501067CF}" presName="txOne" presStyleLbl="node0" presStyleIdx="1" presStyleCnt="3" custScaleX="56899">
        <dgm:presLayoutVars>
          <dgm:chPref val="3"/>
        </dgm:presLayoutVars>
      </dgm:prSet>
      <dgm:spPr/>
    </dgm:pt>
    <dgm:pt modelId="{6BBF89A3-DEAA-4337-B13A-401D631C6D93}" type="pres">
      <dgm:prSet presAssocID="{442E5D4A-A322-487D-A7D9-5367501067CF}" presName="parTransOne" presStyleCnt="0"/>
      <dgm:spPr/>
    </dgm:pt>
    <dgm:pt modelId="{8A55C93D-D3E8-4D61-8268-CDD9E49E1114}" type="pres">
      <dgm:prSet presAssocID="{442E5D4A-A322-487D-A7D9-5367501067CF}" presName="horzOne" presStyleCnt="0"/>
      <dgm:spPr/>
    </dgm:pt>
    <dgm:pt modelId="{5824C4C6-729E-431E-B120-586849846F6A}" type="pres">
      <dgm:prSet presAssocID="{E9385EDD-A57C-403D-8F4C-E6005CEA27CC}" presName="vertTwo" presStyleCnt="0"/>
      <dgm:spPr/>
    </dgm:pt>
    <dgm:pt modelId="{138BB8FC-5808-4182-803D-93F7C7331DB5}" type="pres">
      <dgm:prSet presAssocID="{E9385EDD-A57C-403D-8F4C-E6005CEA27CC}" presName="txTwo" presStyleLbl="node2" presStyleIdx="1" presStyleCnt="3" custScaleX="25605">
        <dgm:presLayoutVars>
          <dgm:chPref val="3"/>
        </dgm:presLayoutVars>
      </dgm:prSet>
      <dgm:spPr/>
    </dgm:pt>
    <dgm:pt modelId="{393E6922-E7F5-4319-BF95-BFC447B53E69}" type="pres">
      <dgm:prSet presAssocID="{E9385EDD-A57C-403D-8F4C-E6005CEA27CC}" presName="parTransTwo" presStyleCnt="0"/>
      <dgm:spPr/>
    </dgm:pt>
    <dgm:pt modelId="{70156E9B-4B96-4CEF-9548-6527EF44A46A}" type="pres">
      <dgm:prSet presAssocID="{E9385EDD-A57C-403D-8F4C-E6005CEA27CC}" presName="horzTwo" presStyleCnt="0"/>
      <dgm:spPr/>
    </dgm:pt>
    <dgm:pt modelId="{8E7611F9-4975-4057-9BEB-72238CE829BD}" type="pres">
      <dgm:prSet presAssocID="{D12C3B62-679B-4508-849A-D6F056D18A18}" presName="vertThree" presStyleCnt="0"/>
      <dgm:spPr/>
    </dgm:pt>
    <dgm:pt modelId="{4EC0B379-C894-479F-87EA-B4C332D2F279}" type="pres">
      <dgm:prSet presAssocID="{D12C3B62-679B-4508-849A-D6F056D18A18}" presName="txThree" presStyleLbl="node3" presStyleIdx="1" presStyleCnt="3" custScaleX="25605">
        <dgm:presLayoutVars>
          <dgm:chPref val="3"/>
        </dgm:presLayoutVars>
      </dgm:prSet>
      <dgm:spPr/>
    </dgm:pt>
    <dgm:pt modelId="{86172C1B-59D8-4D7E-888E-05FE4CECDCA8}" type="pres">
      <dgm:prSet presAssocID="{D12C3B62-679B-4508-849A-D6F056D18A18}" presName="parTransThree" presStyleCnt="0"/>
      <dgm:spPr/>
    </dgm:pt>
    <dgm:pt modelId="{D661D8CD-B605-4CEB-9DAC-C07F2CAD0E2D}" type="pres">
      <dgm:prSet presAssocID="{D12C3B62-679B-4508-849A-D6F056D18A18}" presName="horzThree" presStyleCnt="0"/>
      <dgm:spPr/>
    </dgm:pt>
    <dgm:pt modelId="{2F2F1766-82FB-4292-9F06-D01614CED17A}" type="pres">
      <dgm:prSet presAssocID="{F3E54388-F96C-4A39-964E-3F05B4ABD40E}" presName="vertFour" presStyleCnt="0">
        <dgm:presLayoutVars>
          <dgm:chPref val="3"/>
        </dgm:presLayoutVars>
      </dgm:prSet>
      <dgm:spPr/>
    </dgm:pt>
    <dgm:pt modelId="{895814F2-FE0C-4254-821E-BA50467EDB68}" type="pres">
      <dgm:prSet presAssocID="{F3E54388-F96C-4A39-964E-3F05B4ABD40E}" presName="txFour" presStyleLbl="node4" presStyleIdx="2" presStyleCnt="8" custScaleX="25605">
        <dgm:presLayoutVars>
          <dgm:chPref val="3"/>
        </dgm:presLayoutVars>
      </dgm:prSet>
      <dgm:spPr/>
    </dgm:pt>
    <dgm:pt modelId="{F864DE0D-9427-496D-ABA7-8C557B30A9D0}" type="pres">
      <dgm:prSet presAssocID="{F3E54388-F96C-4A39-964E-3F05B4ABD40E}" presName="parTransFour" presStyleCnt="0"/>
      <dgm:spPr/>
    </dgm:pt>
    <dgm:pt modelId="{257B8B8A-BADB-498A-942E-78E916E7479D}" type="pres">
      <dgm:prSet presAssocID="{F3E54388-F96C-4A39-964E-3F05B4ABD40E}" presName="horzFour" presStyleCnt="0"/>
      <dgm:spPr/>
    </dgm:pt>
    <dgm:pt modelId="{8DB1B7A4-88DF-4BF9-9769-B2E0622C4440}" type="pres">
      <dgm:prSet presAssocID="{99EE2C53-262D-44D3-90C6-D8048F4B28E0}" presName="vertFour" presStyleCnt="0">
        <dgm:presLayoutVars>
          <dgm:chPref val="3"/>
        </dgm:presLayoutVars>
      </dgm:prSet>
      <dgm:spPr/>
    </dgm:pt>
    <dgm:pt modelId="{D77D02BD-1EFD-4ED3-9637-FE1BFA6C6072}" type="pres">
      <dgm:prSet presAssocID="{99EE2C53-262D-44D3-90C6-D8048F4B28E0}" presName="txFour" presStyleLbl="node4" presStyleIdx="3" presStyleCnt="8" custScaleX="25605">
        <dgm:presLayoutVars>
          <dgm:chPref val="3"/>
        </dgm:presLayoutVars>
      </dgm:prSet>
      <dgm:spPr/>
    </dgm:pt>
    <dgm:pt modelId="{3655945B-47ED-4BF7-811F-148A358002C4}" type="pres">
      <dgm:prSet presAssocID="{99EE2C53-262D-44D3-90C6-D8048F4B28E0}" presName="parTransFour" presStyleCnt="0"/>
      <dgm:spPr/>
    </dgm:pt>
    <dgm:pt modelId="{2F459D95-A643-41D2-8549-550C21E5C2C7}" type="pres">
      <dgm:prSet presAssocID="{99EE2C53-262D-44D3-90C6-D8048F4B28E0}" presName="horzFour" presStyleCnt="0"/>
      <dgm:spPr/>
    </dgm:pt>
    <dgm:pt modelId="{D795017B-13C3-4163-B2D6-4254E4E79433}" type="pres">
      <dgm:prSet presAssocID="{D107E22F-C9FE-48D0-9628-619C97DAF7D5}" presName="vertFour" presStyleCnt="0">
        <dgm:presLayoutVars>
          <dgm:chPref val="3"/>
        </dgm:presLayoutVars>
      </dgm:prSet>
      <dgm:spPr/>
    </dgm:pt>
    <dgm:pt modelId="{F30AD35C-D991-41CD-B35F-197D49EE8B72}" type="pres">
      <dgm:prSet presAssocID="{D107E22F-C9FE-48D0-9628-619C97DAF7D5}" presName="txFour" presStyleLbl="node4" presStyleIdx="4" presStyleCnt="8" custScaleX="25605">
        <dgm:presLayoutVars>
          <dgm:chPref val="3"/>
        </dgm:presLayoutVars>
      </dgm:prSet>
      <dgm:spPr/>
    </dgm:pt>
    <dgm:pt modelId="{01AE24C6-13EC-417D-B387-ABEF5E36EE2D}" type="pres">
      <dgm:prSet presAssocID="{D107E22F-C9FE-48D0-9628-619C97DAF7D5}" presName="horzFour" presStyleCnt="0"/>
      <dgm:spPr/>
    </dgm:pt>
    <dgm:pt modelId="{AE3A93E5-9E2A-48D5-8421-688FF5FC5CCC}" type="pres">
      <dgm:prSet presAssocID="{7A327E15-59A9-42A2-A92F-51450180B08A}" presName="sibSpaceOne" presStyleCnt="0"/>
      <dgm:spPr/>
    </dgm:pt>
    <dgm:pt modelId="{7C5ECAC7-09C2-4CC3-AB09-91964D2EE413}" type="pres">
      <dgm:prSet presAssocID="{175BB5B8-F0BC-41C6-9835-63B72C5BA298}" presName="vertOne" presStyleCnt="0"/>
      <dgm:spPr/>
    </dgm:pt>
    <dgm:pt modelId="{AF3E7377-0719-41D9-A6A0-7F4E8D8C7EB6}" type="pres">
      <dgm:prSet presAssocID="{175BB5B8-F0BC-41C6-9835-63B72C5BA298}" presName="txOne" presStyleLbl="node0" presStyleIdx="2" presStyleCnt="3" custScaleX="56899">
        <dgm:presLayoutVars>
          <dgm:chPref val="3"/>
        </dgm:presLayoutVars>
      </dgm:prSet>
      <dgm:spPr/>
    </dgm:pt>
    <dgm:pt modelId="{E442E7EB-7EFF-4C4E-A29B-03163CF05E4D}" type="pres">
      <dgm:prSet presAssocID="{175BB5B8-F0BC-41C6-9835-63B72C5BA298}" presName="parTransOne" presStyleCnt="0"/>
      <dgm:spPr/>
    </dgm:pt>
    <dgm:pt modelId="{1728BB7E-384E-4454-BA38-A2710DFCB998}" type="pres">
      <dgm:prSet presAssocID="{175BB5B8-F0BC-41C6-9835-63B72C5BA298}" presName="horzOne" presStyleCnt="0"/>
      <dgm:spPr/>
    </dgm:pt>
    <dgm:pt modelId="{5252E567-98B2-4A5E-BBBB-48AC6313DF0B}" type="pres">
      <dgm:prSet presAssocID="{371BC0A0-8866-41D7-A991-6E83A6331B99}" presName="vertTwo" presStyleCnt="0"/>
      <dgm:spPr/>
    </dgm:pt>
    <dgm:pt modelId="{CC88EEF4-83C5-4A35-9724-D5F782D42432}" type="pres">
      <dgm:prSet presAssocID="{371BC0A0-8866-41D7-A991-6E83A6331B99}" presName="txTwo" presStyleLbl="node2" presStyleIdx="2" presStyleCnt="3" custScaleX="25605">
        <dgm:presLayoutVars>
          <dgm:chPref val="3"/>
        </dgm:presLayoutVars>
      </dgm:prSet>
      <dgm:spPr/>
    </dgm:pt>
    <dgm:pt modelId="{6D2C90DD-84A9-49F6-823B-07261E0B0C67}" type="pres">
      <dgm:prSet presAssocID="{371BC0A0-8866-41D7-A991-6E83A6331B99}" presName="parTransTwo" presStyleCnt="0"/>
      <dgm:spPr/>
    </dgm:pt>
    <dgm:pt modelId="{08591FA3-CBEB-4D03-BAC9-FDFE2752549A}" type="pres">
      <dgm:prSet presAssocID="{371BC0A0-8866-41D7-A991-6E83A6331B99}" presName="horzTwo" presStyleCnt="0"/>
      <dgm:spPr/>
    </dgm:pt>
    <dgm:pt modelId="{4BCC8A2B-B6B6-4899-8191-0641C100D24E}" type="pres">
      <dgm:prSet presAssocID="{E9F8A773-ECB6-421B-BE25-DA120ED20A29}" presName="vertThree" presStyleCnt="0"/>
      <dgm:spPr/>
    </dgm:pt>
    <dgm:pt modelId="{DA3CBBE2-0FAF-46E2-BD59-EA66AD9C369A}" type="pres">
      <dgm:prSet presAssocID="{E9F8A773-ECB6-421B-BE25-DA120ED20A29}" presName="txThree" presStyleLbl="node3" presStyleIdx="2" presStyleCnt="3" custScaleX="25605">
        <dgm:presLayoutVars>
          <dgm:chPref val="3"/>
        </dgm:presLayoutVars>
      </dgm:prSet>
      <dgm:spPr/>
    </dgm:pt>
    <dgm:pt modelId="{739BF8F2-E739-4AA8-92D6-B74859067BCD}" type="pres">
      <dgm:prSet presAssocID="{E9F8A773-ECB6-421B-BE25-DA120ED20A29}" presName="parTransThree" presStyleCnt="0"/>
      <dgm:spPr/>
    </dgm:pt>
    <dgm:pt modelId="{4652D298-DA10-4D73-A2AC-C219F2B609A9}" type="pres">
      <dgm:prSet presAssocID="{E9F8A773-ECB6-421B-BE25-DA120ED20A29}" presName="horzThree" presStyleCnt="0"/>
      <dgm:spPr/>
    </dgm:pt>
    <dgm:pt modelId="{5A287C0C-CC40-46EA-A786-509360E87196}" type="pres">
      <dgm:prSet presAssocID="{CE38EDD8-9680-44FE-84FB-97DF2124F66B}" presName="vertFour" presStyleCnt="0">
        <dgm:presLayoutVars>
          <dgm:chPref val="3"/>
        </dgm:presLayoutVars>
      </dgm:prSet>
      <dgm:spPr/>
    </dgm:pt>
    <dgm:pt modelId="{A237A487-9928-4E8B-8850-E03F5381A186}" type="pres">
      <dgm:prSet presAssocID="{CE38EDD8-9680-44FE-84FB-97DF2124F66B}" presName="txFour" presStyleLbl="node4" presStyleIdx="5" presStyleCnt="8" custScaleX="25605">
        <dgm:presLayoutVars>
          <dgm:chPref val="3"/>
        </dgm:presLayoutVars>
      </dgm:prSet>
      <dgm:spPr/>
    </dgm:pt>
    <dgm:pt modelId="{5234D6CD-E084-417D-A153-60A93B28327A}" type="pres">
      <dgm:prSet presAssocID="{CE38EDD8-9680-44FE-84FB-97DF2124F66B}" presName="parTransFour" presStyleCnt="0"/>
      <dgm:spPr/>
    </dgm:pt>
    <dgm:pt modelId="{87F36579-6DCC-4965-B1B9-25D5BE6F0714}" type="pres">
      <dgm:prSet presAssocID="{CE38EDD8-9680-44FE-84FB-97DF2124F66B}" presName="horzFour" presStyleCnt="0"/>
      <dgm:spPr/>
    </dgm:pt>
    <dgm:pt modelId="{F2550AB1-B4EF-4C92-9643-0F2A25CE8EF2}" type="pres">
      <dgm:prSet presAssocID="{0D6409B4-167B-471C-9A30-6907D5772D18}" presName="vertFour" presStyleCnt="0">
        <dgm:presLayoutVars>
          <dgm:chPref val="3"/>
        </dgm:presLayoutVars>
      </dgm:prSet>
      <dgm:spPr/>
    </dgm:pt>
    <dgm:pt modelId="{575C1F10-80DB-41B8-B7AB-67D6A4812218}" type="pres">
      <dgm:prSet presAssocID="{0D6409B4-167B-471C-9A30-6907D5772D18}" presName="txFour" presStyleLbl="node4" presStyleIdx="6" presStyleCnt="8" custScaleX="25605">
        <dgm:presLayoutVars>
          <dgm:chPref val="3"/>
        </dgm:presLayoutVars>
      </dgm:prSet>
      <dgm:spPr/>
    </dgm:pt>
    <dgm:pt modelId="{CC96D124-659B-4F60-82F1-23D9C666E992}" type="pres">
      <dgm:prSet presAssocID="{0D6409B4-167B-471C-9A30-6907D5772D18}" presName="parTransFour" presStyleCnt="0"/>
      <dgm:spPr/>
    </dgm:pt>
    <dgm:pt modelId="{89E8C189-D30D-48DD-A01A-1C079CB0BC5B}" type="pres">
      <dgm:prSet presAssocID="{0D6409B4-167B-471C-9A30-6907D5772D18}" presName="horzFour" presStyleCnt="0"/>
      <dgm:spPr/>
    </dgm:pt>
    <dgm:pt modelId="{E07F85E9-9A69-4F54-BCD8-65F6E40E3D2E}" type="pres">
      <dgm:prSet presAssocID="{D1A9F19A-71FB-4B8F-9277-7A61DF4631FE}" presName="vertFour" presStyleCnt="0">
        <dgm:presLayoutVars>
          <dgm:chPref val="3"/>
        </dgm:presLayoutVars>
      </dgm:prSet>
      <dgm:spPr/>
    </dgm:pt>
    <dgm:pt modelId="{EC9B2BE1-67EC-4FC0-906C-C7835989E805}" type="pres">
      <dgm:prSet presAssocID="{D1A9F19A-71FB-4B8F-9277-7A61DF4631FE}" presName="txFour" presStyleLbl="node4" presStyleIdx="7" presStyleCnt="8" custScaleX="25605">
        <dgm:presLayoutVars>
          <dgm:chPref val="3"/>
        </dgm:presLayoutVars>
      </dgm:prSet>
      <dgm:spPr/>
    </dgm:pt>
    <dgm:pt modelId="{B61A04C0-3D7F-4131-B41D-F81D6B21964F}" type="pres">
      <dgm:prSet presAssocID="{D1A9F19A-71FB-4B8F-9277-7A61DF4631FE}" presName="horzFour" presStyleCnt="0"/>
      <dgm:spPr/>
    </dgm:pt>
  </dgm:ptLst>
  <dgm:cxnLst>
    <dgm:cxn modelId="{51CEEC0B-7A75-4AC7-8529-04B7C8DF8CEA}" type="presOf" srcId="{0C461847-857F-46BA-B970-D1FE81777CF1}" destId="{4F75E739-70EB-4099-95AC-F87C4F72855F}" srcOrd="0" destOrd="0" presId="urn:microsoft.com/office/officeart/2005/8/layout/hierarchy4"/>
    <dgm:cxn modelId="{9AB44E12-6286-4462-B6CA-A3085F491F67}" srcId="{CE38EDD8-9680-44FE-84FB-97DF2124F66B}" destId="{0D6409B4-167B-471C-9A30-6907D5772D18}" srcOrd="0" destOrd="0" parTransId="{1BA97096-3246-4A14-B252-29C59B072401}" sibTransId="{442549E2-87A2-44C8-B363-119358BCA447}"/>
    <dgm:cxn modelId="{0D4D5513-3C19-4171-97FA-818D5AF1CDF2}" type="presOf" srcId="{33F8A6B2-11FF-42F3-B985-143C1F0BB91D}" destId="{49D0980C-48B0-43FE-A541-A3E924CFCFE8}" srcOrd="0" destOrd="0" presId="urn:microsoft.com/office/officeart/2005/8/layout/hierarchy4"/>
    <dgm:cxn modelId="{3FFDFF1A-3E85-4D2C-9FA4-74A607DFB049}" srcId="{D12C3B62-679B-4508-849A-D6F056D18A18}" destId="{F3E54388-F96C-4A39-964E-3F05B4ABD40E}" srcOrd="0" destOrd="0" parTransId="{B484D23B-5D47-4480-8455-C4D5AC1CD36C}" sibTransId="{6C418322-81E2-41B2-AC24-37D7A0451F50}"/>
    <dgm:cxn modelId="{12E13622-AF75-4AFF-B94A-FC4EE5E388A4}" type="presOf" srcId="{7BD6FBD4-6A17-40D3-8990-88E4732C97EA}" destId="{8E880683-A692-4A66-8AA8-493644894045}" srcOrd="0" destOrd="0" presId="urn:microsoft.com/office/officeart/2005/8/layout/hierarchy4"/>
    <dgm:cxn modelId="{C9BAA429-B2C4-429B-A7F1-14ACF8BD0990}" srcId="{F3E54388-F96C-4A39-964E-3F05B4ABD40E}" destId="{99EE2C53-262D-44D3-90C6-D8048F4B28E0}" srcOrd="0" destOrd="0" parTransId="{15BEB6A4-7E51-417C-B6A2-4A1BEEEAE8A7}" sibTransId="{1A0DE5A0-8CD2-4D39-9E34-7ABE21F95B9D}"/>
    <dgm:cxn modelId="{A689BE2F-BDFE-4D51-8E7E-3323BB271A67}" type="presOf" srcId="{D12C3B62-679B-4508-849A-D6F056D18A18}" destId="{4EC0B379-C894-479F-87EA-B4C332D2F279}" srcOrd="0" destOrd="0" presId="urn:microsoft.com/office/officeart/2005/8/layout/hierarchy4"/>
    <dgm:cxn modelId="{3FB0EA38-0EF2-415C-A213-7DFF323320E9}" type="presOf" srcId="{371BC0A0-8866-41D7-A991-6E83A6331B99}" destId="{CC88EEF4-83C5-4A35-9724-D5F782D42432}" srcOrd="0" destOrd="0" presId="urn:microsoft.com/office/officeart/2005/8/layout/hierarchy4"/>
    <dgm:cxn modelId="{FE86D743-10BE-4B28-B054-5657F1518655}" srcId="{0D6409B4-167B-471C-9A30-6907D5772D18}" destId="{D1A9F19A-71FB-4B8F-9277-7A61DF4631FE}" srcOrd="0" destOrd="0" parTransId="{2696351F-4560-46CD-8750-8AF8A0AB3900}" sibTransId="{B23BED65-EF2E-439E-9705-B4976A9A38BD}"/>
    <dgm:cxn modelId="{FC55A64C-3592-406E-B993-D28AFE84B15F}" type="presOf" srcId="{4545FC72-4CC6-4C78-9D66-05F7F17E6B09}" destId="{4A256B14-643C-46D3-9F3A-8A997D66C0E5}" srcOrd="0" destOrd="0" presId="urn:microsoft.com/office/officeart/2005/8/layout/hierarchy4"/>
    <dgm:cxn modelId="{A6D8646E-F257-4AD1-8197-CE5843030D1B}" type="presOf" srcId="{99EE2C53-262D-44D3-90C6-D8048F4B28E0}" destId="{D77D02BD-1EFD-4ED3-9637-FE1BFA6C6072}" srcOrd="0" destOrd="0" presId="urn:microsoft.com/office/officeart/2005/8/layout/hierarchy4"/>
    <dgm:cxn modelId="{14F48158-2163-4AE1-A51D-D94FD9243653}" srcId="{7BD6FBD4-6A17-40D3-8990-88E4732C97EA}" destId="{D905AEE1-C3C4-41A2-93C5-E5F2D3C21581}" srcOrd="0" destOrd="0" parTransId="{22E02B14-FD5C-40B2-9ADD-E9FA4DA09CFE}" sibTransId="{9E24C146-CEC9-4429-9522-51B5A6759663}"/>
    <dgm:cxn modelId="{5533567E-157D-4659-9A28-AFC39FCC2D9A}" srcId="{371BC0A0-8866-41D7-A991-6E83A6331B99}" destId="{E9F8A773-ECB6-421B-BE25-DA120ED20A29}" srcOrd="0" destOrd="0" parTransId="{86A558B6-E2DC-4358-860E-4A82F2FD5B69}" sibTransId="{E6F2C0DF-8A7D-4C66-9133-5AA1296755CF}"/>
    <dgm:cxn modelId="{75BAFB7E-DBC1-4623-9FD6-9461CC48C5ED}" type="presOf" srcId="{D905AEE1-C3C4-41A2-93C5-E5F2D3C21581}" destId="{BBBD213D-C127-487D-982D-5F6A14B4F0DC}" srcOrd="0" destOrd="0" presId="urn:microsoft.com/office/officeart/2005/8/layout/hierarchy4"/>
    <dgm:cxn modelId="{0D10077F-728C-4AA2-B087-7591145B312E}" srcId="{A73645EE-E311-44F5-A068-DC9BC2F273C8}" destId="{7BD6FBD4-6A17-40D3-8990-88E4732C97EA}" srcOrd="0" destOrd="0" parTransId="{9266B23D-E6C0-4AEA-84F0-C9238F20D1D9}" sibTransId="{B58605E1-431B-4217-BCA0-135653D6B397}"/>
    <dgm:cxn modelId="{AFC7B080-348E-4FB5-90EB-4583997DB2A0}" type="presOf" srcId="{CE38EDD8-9680-44FE-84FB-97DF2124F66B}" destId="{A237A487-9928-4E8B-8850-E03F5381A186}" srcOrd="0" destOrd="0" presId="urn:microsoft.com/office/officeart/2005/8/layout/hierarchy4"/>
    <dgm:cxn modelId="{DD153881-C08A-46A9-8E83-858DAA13FD23}" srcId="{33F8A6B2-11FF-42F3-B985-143C1F0BB91D}" destId="{442E5D4A-A322-487D-A7D9-5367501067CF}" srcOrd="1" destOrd="0" parTransId="{33A13B27-4FA1-437A-83E6-A2A4A5AAC3F5}" sibTransId="{7A327E15-59A9-42A2-A92F-51450180B08A}"/>
    <dgm:cxn modelId="{191BDE8B-3F38-441C-A5B2-6D90D514A469}" type="presOf" srcId="{D107E22F-C9FE-48D0-9628-619C97DAF7D5}" destId="{F30AD35C-D991-41CD-B35F-197D49EE8B72}" srcOrd="0" destOrd="0" presId="urn:microsoft.com/office/officeart/2005/8/layout/hierarchy4"/>
    <dgm:cxn modelId="{A901698C-7F70-419C-A9BE-793AF73B1A52}" srcId="{33F8A6B2-11FF-42F3-B985-143C1F0BB91D}" destId="{0C461847-857F-46BA-B970-D1FE81777CF1}" srcOrd="0" destOrd="0" parTransId="{74DEDF31-B37C-4350-9D7C-ED87E4E93AA3}" sibTransId="{366AD318-FEDD-465D-BCE1-D2D4681142E2}"/>
    <dgm:cxn modelId="{429AEC91-2619-42D7-8D26-E7AC4C08B41C}" type="presOf" srcId="{F3E54388-F96C-4A39-964E-3F05B4ABD40E}" destId="{895814F2-FE0C-4254-821E-BA50467EDB68}" srcOrd="0" destOrd="0" presId="urn:microsoft.com/office/officeart/2005/8/layout/hierarchy4"/>
    <dgm:cxn modelId="{0C1A869A-75B5-4C2C-BEBD-C77E05E305FD}" srcId="{E9385EDD-A57C-403D-8F4C-E6005CEA27CC}" destId="{D12C3B62-679B-4508-849A-D6F056D18A18}" srcOrd="0" destOrd="0" parTransId="{FE0C1CBF-1258-4D32-B88C-D484CE1D954C}" sibTransId="{2BAA2ADC-4F3D-499F-87C3-2F247A599193}"/>
    <dgm:cxn modelId="{C3D4799B-C672-444B-8B0F-271BC4408FDE}" type="presOf" srcId="{E9F8A773-ECB6-421B-BE25-DA120ED20A29}" destId="{DA3CBBE2-0FAF-46E2-BD59-EA66AD9C369A}" srcOrd="0" destOrd="0" presId="urn:microsoft.com/office/officeart/2005/8/layout/hierarchy4"/>
    <dgm:cxn modelId="{665BD79F-468E-476C-B9D5-E65D278E882A}" srcId="{175BB5B8-F0BC-41C6-9835-63B72C5BA298}" destId="{371BC0A0-8866-41D7-A991-6E83A6331B99}" srcOrd="0" destOrd="0" parTransId="{DE01ABE1-07F6-447B-8493-E2DB533A14FA}" sibTransId="{18E83AE8-9A5A-4F5E-AB7D-3B5C8E8333A0}"/>
    <dgm:cxn modelId="{7A52D3A8-3129-42A4-84B3-4C45D19F8AA9}" srcId="{99EE2C53-262D-44D3-90C6-D8048F4B28E0}" destId="{D107E22F-C9FE-48D0-9628-619C97DAF7D5}" srcOrd="0" destOrd="0" parTransId="{EFE01A3B-D6F8-4D66-A3B8-23915F937549}" sibTransId="{7C2A53C7-B46B-4703-97F8-2CAF71C6ED41}"/>
    <dgm:cxn modelId="{473667B5-5C69-4D3E-87CE-33A526A787AC}" srcId="{0C461847-857F-46BA-B970-D1FE81777CF1}" destId="{A73645EE-E311-44F5-A068-DC9BC2F273C8}" srcOrd="0" destOrd="0" parTransId="{5B5E8641-18DA-4609-BB7F-88D601D7AEA5}" sibTransId="{AC04C918-2D57-436A-BAA7-3A879F209346}"/>
    <dgm:cxn modelId="{1C4470B7-BF14-4018-8A59-A193E11F0B00}" srcId="{E9F8A773-ECB6-421B-BE25-DA120ED20A29}" destId="{CE38EDD8-9680-44FE-84FB-97DF2124F66B}" srcOrd="0" destOrd="0" parTransId="{F8C3E366-743E-451F-BED1-A77585AA0FBE}" sibTransId="{76167729-39F2-4B11-A765-7AA8E2159B46}"/>
    <dgm:cxn modelId="{475AB9BF-B2D7-4557-8EF0-4C7B282B814E}" type="presOf" srcId="{D1A9F19A-71FB-4B8F-9277-7A61DF4631FE}" destId="{EC9B2BE1-67EC-4FC0-906C-C7835989E805}" srcOrd="0" destOrd="0" presId="urn:microsoft.com/office/officeart/2005/8/layout/hierarchy4"/>
    <dgm:cxn modelId="{0EF2E8C6-90BC-4CF7-9B4A-1447C5EAD226}" type="presOf" srcId="{175BB5B8-F0BC-41C6-9835-63B72C5BA298}" destId="{AF3E7377-0719-41D9-A6A0-7F4E8D8C7EB6}" srcOrd="0" destOrd="0" presId="urn:microsoft.com/office/officeart/2005/8/layout/hierarchy4"/>
    <dgm:cxn modelId="{7E3AB9C9-95AA-4CD1-935B-342F454758E9}" type="presOf" srcId="{E9385EDD-A57C-403D-8F4C-E6005CEA27CC}" destId="{138BB8FC-5808-4182-803D-93F7C7331DB5}" srcOrd="0" destOrd="0" presId="urn:microsoft.com/office/officeart/2005/8/layout/hierarchy4"/>
    <dgm:cxn modelId="{6583DDD9-236B-473C-AF21-E8DC59D900A1}" type="presOf" srcId="{A73645EE-E311-44F5-A068-DC9BC2F273C8}" destId="{EC5698C8-2C6E-4692-A0DF-4F54B9B62354}" srcOrd="0" destOrd="0" presId="urn:microsoft.com/office/officeart/2005/8/layout/hierarchy4"/>
    <dgm:cxn modelId="{F3EE32DF-F656-4C39-9F5B-3FBD40D22B5E}" srcId="{442E5D4A-A322-487D-A7D9-5367501067CF}" destId="{E9385EDD-A57C-403D-8F4C-E6005CEA27CC}" srcOrd="0" destOrd="0" parTransId="{62FC552F-B1BC-4DB0-8BC7-ACB1C01186A0}" sibTransId="{B7006D80-7BDC-424B-8BF6-86A91E7F4052}"/>
    <dgm:cxn modelId="{7AE8CDE9-39DF-4E5C-A57E-4FBEC050CF49}" type="presOf" srcId="{0D6409B4-167B-471C-9A30-6907D5772D18}" destId="{575C1F10-80DB-41B8-B7AB-67D6A4812218}" srcOrd="0" destOrd="0" presId="urn:microsoft.com/office/officeart/2005/8/layout/hierarchy4"/>
    <dgm:cxn modelId="{A9F917EF-3FA9-4D88-AEA1-FEA0B36EB6D2}" srcId="{33F8A6B2-11FF-42F3-B985-143C1F0BB91D}" destId="{175BB5B8-F0BC-41C6-9835-63B72C5BA298}" srcOrd="2" destOrd="0" parTransId="{324DB294-D99C-4215-94D9-FF87C620779D}" sibTransId="{F80C2B72-D17F-4472-91CB-3D2B8BF6BF6E}"/>
    <dgm:cxn modelId="{298987F3-4078-4428-93F5-D35FD215BBBE}" srcId="{D905AEE1-C3C4-41A2-93C5-E5F2D3C21581}" destId="{4545FC72-4CC6-4C78-9D66-05F7F17E6B09}" srcOrd="0" destOrd="0" parTransId="{F32C043E-383A-4C94-84DA-C7B6F30015B0}" sibTransId="{231EAE01-B536-4485-9AA7-36E3312EBCF9}"/>
    <dgm:cxn modelId="{155B02F9-3FEE-4D9E-9337-EF2434E77226}" type="presOf" srcId="{442E5D4A-A322-487D-A7D9-5367501067CF}" destId="{E56CAC42-CE90-418A-9662-BBE39F0244AC}" srcOrd="0" destOrd="0" presId="urn:microsoft.com/office/officeart/2005/8/layout/hierarchy4"/>
    <dgm:cxn modelId="{E5999408-3ED7-4BE8-9C57-E21ADD484523}" type="presParOf" srcId="{49D0980C-48B0-43FE-A541-A3E924CFCFE8}" destId="{42596C1D-DD23-4D39-9FD9-1A6C572CED27}" srcOrd="0" destOrd="0" presId="urn:microsoft.com/office/officeart/2005/8/layout/hierarchy4"/>
    <dgm:cxn modelId="{620D2A81-BAC1-4D75-B2C0-AD78DC40458F}" type="presParOf" srcId="{42596C1D-DD23-4D39-9FD9-1A6C572CED27}" destId="{4F75E739-70EB-4099-95AC-F87C4F72855F}" srcOrd="0" destOrd="0" presId="urn:microsoft.com/office/officeart/2005/8/layout/hierarchy4"/>
    <dgm:cxn modelId="{E134F5C3-FA9D-455C-80A9-FBD13F24D1BD}" type="presParOf" srcId="{42596C1D-DD23-4D39-9FD9-1A6C572CED27}" destId="{A6C62DD8-FBC8-4544-8385-FD8490DD4D80}" srcOrd="1" destOrd="0" presId="urn:microsoft.com/office/officeart/2005/8/layout/hierarchy4"/>
    <dgm:cxn modelId="{82FDBDEB-4754-49B7-8B23-52EE230C21AA}" type="presParOf" srcId="{42596C1D-DD23-4D39-9FD9-1A6C572CED27}" destId="{C025F5D5-5FD7-4D47-BB27-15C2AEE53CA4}" srcOrd="2" destOrd="0" presId="urn:microsoft.com/office/officeart/2005/8/layout/hierarchy4"/>
    <dgm:cxn modelId="{A7576905-71C2-42DB-B716-ECC06DA10A70}" type="presParOf" srcId="{C025F5D5-5FD7-4D47-BB27-15C2AEE53CA4}" destId="{3A5C73AF-F129-47F9-9E48-BF240F8DB9DF}" srcOrd="0" destOrd="0" presId="urn:microsoft.com/office/officeart/2005/8/layout/hierarchy4"/>
    <dgm:cxn modelId="{63C7AB0E-6910-427D-9597-7ACE78577868}" type="presParOf" srcId="{3A5C73AF-F129-47F9-9E48-BF240F8DB9DF}" destId="{EC5698C8-2C6E-4692-A0DF-4F54B9B62354}" srcOrd="0" destOrd="0" presId="urn:microsoft.com/office/officeart/2005/8/layout/hierarchy4"/>
    <dgm:cxn modelId="{E240A402-7E3B-4D61-81C6-89C100AE2F03}" type="presParOf" srcId="{3A5C73AF-F129-47F9-9E48-BF240F8DB9DF}" destId="{1E1C3982-EF9A-424A-9CF8-B88E4C0134B5}" srcOrd="1" destOrd="0" presId="urn:microsoft.com/office/officeart/2005/8/layout/hierarchy4"/>
    <dgm:cxn modelId="{8995AD23-FA75-47BF-A9F2-8D5F68E339DA}" type="presParOf" srcId="{3A5C73AF-F129-47F9-9E48-BF240F8DB9DF}" destId="{C00DA674-012F-4715-B264-09DD5C99B27F}" srcOrd="2" destOrd="0" presId="urn:microsoft.com/office/officeart/2005/8/layout/hierarchy4"/>
    <dgm:cxn modelId="{B38D1EFF-4CF6-434C-A46A-B6B5D71D4647}" type="presParOf" srcId="{C00DA674-012F-4715-B264-09DD5C99B27F}" destId="{E25C433D-2731-47A7-9C93-6621B9C37BB1}" srcOrd="0" destOrd="0" presId="urn:microsoft.com/office/officeart/2005/8/layout/hierarchy4"/>
    <dgm:cxn modelId="{32EBD4BC-EF58-4F80-B074-8196560038C8}" type="presParOf" srcId="{E25C433D-2731-47A7-9C93-6621B9C37BB1}" destId="{8E880683-A692-4A66-8AA8-493644894045}" srcOrd="0" destOrd="0" presId="urn:microsoft.com/office/officeart/2005/8/layout/hierarchy4"/>
    <dgm:cxn modelId="{2695F6AD-E8E4-4C7F-AE31-59CE637B95A9}" type="presParOf" srcId="{E25C433D-2731-47A7-9C93-6621B9C37BB1}" destId="{17A2C4EA-BC75-4A4A-BB97-902EF28763E4}" srcOrd="1" destOrd="0" presId="urn:microsoft.com/office/officeart/2005/8/layout/hierarchy4"/>
    <dgm:cxn modelId="{6F37A385-97D0-42BD-84B8-EAE129B0743A}" type="presParOf" srcId="{E25C433D-2731-47A7-9C93-6621B9C37BB1}" destId="{9AB76E0C-11CE-4296-8A0B-0444D8E33DBA}" srcOrd="2" destOrd="0" presId="urn:microsoft.com/office/officeart/2005/8/layout/hierarchy4"/>
    <dgm:cxn modelId="{132A0B2C-BB86-43A3-A955-CD068EA61E44}" type="presParOf" srcId="{9AB76E0C-11CE-4296-8A0B-0444D8E33DBA}" destId="{0F6565C1-7C89-490A-B98F-03EF066D6465}" srcOrd="0" destOrd="0" presId="urn:microsoft.com/office/officeart/2005/8/layout/hierarchy4"/>
    <dgm:cxn modelId="{975A2C71-2373-4ED6-A424-04B1AA080939}" type="presParOf" srcId="{0F6565C1-7C89-490A-B98F-03EF066D6465}" destId="{BBBD213D-C127-487D-982D-5F6A14B4F0DC}" srcOrd="0" destOrd="0" presId="urn:microsoft.com/office/officeart/2005/8/layout/hierarchy4"/>
    <dgm:cxn modelId="{403AFC37-0241-4E02-BF85-B9853DFF7E80}" type="presParOf" srcId="{0F6565C1-7C89-490A-B98F-03EF066D6465}" destId="{2D11A62C-47FB-4C8A-A459-D711454759DF}" srcOrd="1" destOrd="0" presId="urn:microsoft.com/office/officeart/2005/8/layout/hierarchy4"/>
    <dgm:cxn modelId="{51B74D66-0583-4191-A2B3-31BAFACC7AB6}" type="presParOf" srcId="{0F6565C1-7C89-490A-B98F-03EF066D6465}" destId="{C3622FFB-C3B3-4B1C-8930-76DD98A80B08}" srcOrd="2" destOrd="0" presId="urn:microsoft.com/office/officeart/2005/8/layout/hierarchy4"/>
    <dgm:cxn modelId="{FB858208-CB8A-4DBA-BEAE-70EBED48A849}" type="presParOf" srcId="{C3622FFB-C3B3-4B1C-8930-76DD98A80B08}" destId="{57C487DB-BC46-48C0-8BC5-DBC900040238}" srcOrd="0" destOrd="0" presId="urn:microsoft.com/office/officeart/2005/8/layout/hierarchy4"/>
    <dgm:cxn modelId="{CD57B8C2-DA8D-4BB8-ADAE-B75D927EE8EB}" type="presParOf" srcId="{57C487DB-BC46-48C0-8BC5-DBC900040238}" destId="{4A256B14-643C-46D3-9F3A-8A997D66C0E5}" srcOrd="0" destOrd="0" presId="urn:microsoft.com/office/officeart/2005/8/layout/hierarchy4"/>
    <dgm:cxn modelId="{04F713FD-2F0F-4505-BF11-9E296D3D2CC5}" type="presParOf" srcId="{57C487DB-BC46-48C0-8BC5-DBC900040238}" destId="{5A57E8B3-BDD4-462E-A734-C2D1A67C3FFD}" srcOrd="1" destOrd="0" presId="urn:microsoft.com/office/officeart/2005/8/layout/hierarchy4"/>
    <dgm:cxn modelId="{A43A050C-99BC-45F0-B318-E1069C5E7FA1}" type="presParOf" srcId="{49D0980C-48B0-43FE-A541-A3E924CFCFE8}" destId="{8E511455-BC7B-4CC1-B601-145299C860CB}" srcOrd="1" destOrd="0" presId="urn:microsoft.com/office/officeart/2005/8/layout/hierarchy4"/>
    <dgm:cxn modelId="{98C67177-6AB7-40E2-BA23-4B89A6832F07}" type="presParOf" srcId="{49D0980C-48B0-43FE-A541-A3E924CFCFE8}" destId="{5441B49F-A597-4631-94B3-157C1C8BC5BE}" srcOrd="2" destOrd="0" presId="urn:microsoft.com/office/officeart/2005/8/layout/hierarchy4"/>
    <dgm:cxn modelId="{F8401FCA-8C8B-4726-931D-FDD4DD033AE4}" type="presParOf" srcId="{5441B49F-A597-4631-94B3-157C1C8BC5BE}" destId="{E56CAC42-CE90-418A-9662-BBE39F0244AC}" srcOrd="0" destOrd="0" presId="urn:microsoft.com/office/officeart/2005/8/layout/hierarchy4"/>
    <dgm:cxn modelId="{FADE05B8-8E0D-4586-8DBA-6905BCDE98E4}" type="presParOf" srcId="{5441B49F-A597-4631-94B3-157C1C8BC5BE}" destId="{6BBF89A3-DEAA-4337-B13A-401D631C6D93}" srcOrd="1" destOrd="0" presId="urn:microsoft.com/office/officeart/2005/8/layout/hierarchy4"/>
    <dgm:cxn modelId="{5A28DF81-EF7B-473E-8B66-480F0EF91112}" type="presParOf" srcId="{5441B49F-A597-4631-94B3-157C1C8BC5BE}" destId="{8A55C93D-D3E8-4D61-8268-CDD9E49E1114}" srcOrd="2" destOrd="0" presId="urn:microsoft.com/office/officeart/2005/8/layout/hierarchy4"/>
    <dgm:cxn modelId="{F844777B-A2F8-4822-B1D3-728D3ACB0BCC}" type="presParOf" srcId="{8A55C93D-D3E8-4D61-8268-CDD9E49E1114}" destId="{5824C4C6-729E-431E-B120-586849846F6A}" srcOrd="0" destOrd="0" presId="urn:microsoft.com/office/officeart/2005/8/layout/hierarchy4"/>
    <dgm:cxn modelId="{2329CF58-5219-42D5-828F-C35EE15B6DBF}" type="presParOf" srcId="{5824C4C6-729E-431E-B120-586849846F6A}" destId="{138BB8FC-5808-4182-803D-93F7C7331DB5}" srcOrd="0" destOrd="0" presId="urn:microsoft.com/office/officeart/2005/8/layout/hierarchy4"/>
    <dgm:cxn modelId="{6B478CB5-99B3-41A4-AB47-9CF870183037}" type="presParOf" srcId="{5824C4C6-729E-431E-B120-586849846F6A}" destId="{393E6922-E7F5-4319-BF95-BFC447B53E69}" srcOrd="1" destOrd="0" presId="urn:microsoft.com/office/officeart/2005/8/layout/hierarchy4"/>
    <dgm:cxn modelId="{5DB4A989-167D-4BCE-8202-0E543092EBDA}" type="presParOf" srcId="{5824C4C6-729E-431E-B120-586849846F6A}" destId="{70156E9B-4B96-4CEF-9548-6527EF44A46A}" srcOrd="2" destOrd="0" presId="urn:microsoft.com/office/officeart/2005/8/layout/hierarchy4"/>
    <dgm:cxn modelId="{67291DE7-53F7-4F72-92CC-582D05CA3B81}" type="presParOf" srcId="{70156E9B-4B96-4CEF-9548-6527EF44A46A}" destId="{8E7611F9-4975-4057-9BEB-72238CE829BD}" srcOrd="0" destOrd="0" presId="urn:microsoft.com/office/officeart/2005/8/layout/hierarchy4"/>
    <dgm:cxn modelId="{45FD913D-3CA4-407A-A560-247881CCA87B}" type="presParOf" srcId="{8E7611F9-4975-4057-9BEB-72238CE829BD}" destId="{4EC0B379-C894-479F-87EA-B4C332D2F279}" srcOrd="0" destOrd="0" presId="urn:microsoft.com/office/officeart/2005/8/layout/hierarchy4"/>
    <dgm:cxn modelId="{B887C0EA-F77B-431B-BB14-C73039DC9EEC}" type="presParOf" srcId="{8E7611F9-4975-4057-9BEB-72238CE829BD}" destId="{86172C1B-59D8-4D7E-888E-05FE4CECDCA8}" srcOrd="1" destOrd="0" presId="urn:microsoft.com/office/officeart/2005/8/layout/hierarchy4"/>
    <dgm:cxn modelId="{63EA33CE-A689-4746-ADE9-1F1A2410E43C}" type="presParOf" srcId="{8E7611F9-4975-4057-9BEB-72238CE829BD}" destId="{D661D8CD-B605-4CEB-9DAC-C07F2CAD0E2D}" srcOrd="2" destOrd="0" presId="urn:microsoft.com/office/officeart/2005/8/layout/hierarchy4"/>
    <dgm:cxn modelId="{FD7195BF-06D2-46FF-BA3F-6C49D581E84E}" type="presParOf" srcId="{D661D8CD-B605-4CEB-9DAC-C07F2CAD0E2D}" destId="{2F2F1766-82FB-4292-9F06-D01614CED17A}" srcOrd="0" destOrd="0" presId="urn:microsoft.com/office/officeart/2005/8/layout/hierarchy4"/>
    <dgm:cxn modelId="{B14F28D4-0BE6-483E-A9BF-D81D62B7CB80}" type="presParOf" srcId="{2F2F1766-82FB-4292-9F06-D01614CED17A}" destId="{895814F2-FE0C-4254-821E-BA50467EDB68}" srcOrd="0" destOrd="0" presId="urn:microsoft.com/office/officeart/2005/8/layout/hierarchy4"/>
    <dgm:cxn modelId="{6BE7224B-9CBE-4A03-B8A0-B11117C097F9}" type="presParOf" srcId="{2F2F1766-82FB-4292-9F06-D01614CED17A}" destId="{F864DE0D-9427-496D-ABA7-8C557B30A9D0}" srcOrd="1" destOrd="0" presId="urn:microsoft.com/office/officeart/2005/8/layout/hierarchy4"/>
    <dgm:cxn modelId="{286E62F2-54A8-4D5F-9D9C-F10D48520EEF}" type="presParOf" srcId="{2F2F1766-82FB-4292-9F06-D01614CED17A}" destId="{257B8B8A-BADB-498A-942E-78E916E7479D}" srcOrd="2" destOrd="0" presId="urn:microsoft.com/office/officeart/2005/8/layout/hierarchy4"/>
    <dgm:cxn modelId="{AFB9124A-3945-4659-BE10-BD2294F931C1}" type="presParOf" srcId="{257B8B8A-BADB-498A-942E-78E916E7479D}" destId="{8DB1B7A4-88DF-4BF9-9769-B2E0622C4440}" srcOrd="0" destOrd="0" presId="urn:microsoft.com/office/officeart/2005/8/layout/hierarchy4"/>
    <dgm:cxn modelId="{531467FA-2563-429A-BF0D-A509DED2705B}" type="presParOf" srcId="{8DB1B7A4-88DF-4BF9-9769-B2E0622C4440}" destId="{D77D02BD-1EFD-4ED3-9637-FE1BFA6C6072}" srcOrd="0" destOrd="0" presId="urn:microsoft.com/office/officeart/2005/8/layout/hierarchy4"/>
    <dgm:cxn modelId="{C1F83012-67CB-43C5-9381-017402E29E3D}" type="presParOf" srcId="{8DB1B7A4-88DF-4BF9-9769-B2E0622C4440}" destId="{3655945B-47ED-4BF7-811F-148A358002C4}" srcOrd="1" destOrd="0" presId="urn:microsoft.com/office/officeart/2005/8/layout/hierarchy4"/>
    <dgm:cxn modelId="{B4D0A77A-7A29-4D65-A40E-9A853290B9B7}" type="presParOf" srcId="{8DB1B7A4-88DF-4BF9-9769-B2E0622C4440}" destId="{2F459D95-A643-41D2-8549-550C21E5C2C7}" srcOrd="2" destOrd="0" presId="urn:microsoft.com/office/officeart/2005/8/layout/hierarchy4"/>
    <dgm:cxn modelId="{02425562-45EC-4C58-AF91-A424E96E2C4C}" type="presParOf" srcId="{2F459D95-A643-41D2-8549-550C21E5C2C7}" destId="{D795017B-13C3-4163-B2D6-4254E4E79433}" srcOrd="0" destOrd="0" presId="urn:microsoft.com/office/officeart/2005/8/layout/hierarchy4"/>
    <dgm:cxn modelId="{F3B36383-EE58-42A8-B64A-74A0C5967587}" type="presParOf" srcId="{D795017B-13C3-4163-B2D6-4254E4E79433}" destId="{F30AD35C-D991-41CD-B35F-197D49EE8B72}" srcOrd="0" destOrd="0" presId="urn:microsoft.com/office/officeart/2005/8/layout/hierarchy4"/>
    <dgm:cxn modelId="{C0544B60-B02A-40D1-BF97-191987848103}" type="presParOf" srcId="{D795017B-13C3-4163-B2D6-4254E4E79433}" destId="{01AE24C6-13EC-417D-B387-ABEF5E36EE2D}" srcOrd="1" destOrd="0" presId="urn:microsoft.com/office/officeart/2005/8/layout/hierarchy4"/>
    <dgm:cxn modelId="{9EBE2D2B-15FE-4C2C-B99F-98B6829D6B5B}" type="presParOf" srcId="{49D0980C-48B0-43FE-A541-A3E924CFCFE8}" destId="{AE3A93E5-9E2A-48D5-8421-688FF5FC5CCC}" srcOrd="3" destOrd="0" presId="urn:microsoft.com/office/officeart/2005/8/layout/hierarchy4"/>
    <dgm:cxn modelId="{AE64CFD8-9EC9-481D-AB7E-54B1DCACDAD3}" type="presParOf" srcId="{49D0980C-48B0-43FE-A541-A3E924CFCFE8}" destId="{7C5ECAC7-09C2-4CC3-AB09-91964D2EE413}" srcOrd="4" destOrd="0" presId="urn:microsoft.com/office/officeart/2005/8/layout/hierarchy4"/>
    <dgm:cxn modelId="{795C3F9B-13A3-494C-82C1-1EC94DB6C70B}" type="presParOf" srcId="{7C5ECAC7-09C2-4CC3-AB09-91964D2EE413}" destId="{AF3E7377-0719-41D9-A6A0-7F4E8D8C7EB6}" srcOrd="0" destOrd="0" presId="urn:microsoft.com/office/officeart/2005/8/layout/hierarchy4"/>
    <dgm:cxn modelId="{3F634148-07C3-4A6C-9FCC-1F0E8E9B55A1}" type="presParOf" srcId="{7C5ECAC7-09C2-4CC3-AB09-91964D2EE413}" destId="{E442E7EB-7EFF-4C4E-A29B-03163CF05E4D}" srcOrd="1" destOrd="0" presId="urn:microsoft.com/office/officeart/2005/8/layout/hierarchy4"/>
    <dgm:cxn modelId="{59891984-2A31-46E1-B41A-7295C5516FE9}" type="presParOf" srcId="{7C5ECAC7-09C2-4CC3-AB09-91964D2EE413}" destId="{1728BB7E-384E-4454-BA38-A2710DFCB998}" srcOrd="2" destOrd="0" presId="urn:microsoft.com/office/officeart/2005/8/layout/hierarchy4"/>
    <dgm:cxn modelId="{1EE1486B-4398-418F-A61F-BBEBF2D7415C}" type="presParOf" srcId="{1728BB7E-384E-4454-BA38-A2710DFCB998}" destId="{5252E567-98B2-4A5E-BBBB-48AC6313DF0B}" srcOrd="0" destOrd="0" presId="urn:microsoft.com/office/officeart/2005/8/layout/hierarchy4"/>
    <dgm:cxn modelId="{77D030C6-B894-4907-A1D7-26DE85AF42B7}" type="presParOf" srcId="{5252E567-98B2-4A5E-BBBB-48AC6313DF0B}" destId="{CC88EEF4-83C5-4A35-9724-D5F782D42432}" srcOrd="0" destOrd="0" presId="urn:microsoft.com/office/officeart/2005/8/layout/hierarchy4"/>
    <dgm:cxn modelId="{8C2BA241-CEF8-4E80-80AE-7CB187D173DD}" type="presParOf" srcId="{5252E567-98B2-4A5E-BBBB-48AC6313DF0B}" destId="{6D2C90DD-84A9-49F6-823B-07261E0B0C67}" srcOrd="1" destOrd="0" presId="urn:microsoft.com/office/officeart/2005/8/layout/hierarchy4"/>
    <dgm:cxn modelId="{AD1541E3-EB9A-4ADD-B863-FE4ADA89970C}" type="presParOf" srcId="{5252E567-98B2-4A5E-BBBB-48AC6313DF0B}" destId="{08591FA3-CBEB-4D03-BAC9-FDFE2752549A}" srcOrd="2" destOrd="0" presId="urn:microsoft.com/office/officeart/2005/8/layout/hierarchy4"/>
    <dgm:cxn modelId="{BE48C4FE-BA6D-4124-8631-2FF10593E6A4}" type="presParOf" srcId="{08591FA3-CBEB-4D03-BAC9-FDFE2752549A}" destId="{4BCC8A2B-B6B6-4899-8191-0641C100D24E}" srcOrd="0" destOrd="0" presId="urn:microsoft.com/office/officeart/2005/8/layout/hierarchy4"/>
    <dgm:cxn modelId="{FBE4ADBA-EB8C-4E99-BEE9-1E8E02F0646E}" type="presParOf" srcId="{4BCC8A2B-B6B6-4899-8191-0641C100D24E}" destId="{DA3CBBE2-0FAF-46E2-BD59-EA66AD9C369A}" srcOrd="0" destOrd="0" presId="urn:microsoft.com/office/officeart/2005/8/layout/hierarchy4"/>
    <dgm:cxn modelId="{47A8AAF8-32E3-435A-A7E4-BBE354031404}" type="presParOf" srcId="{4BCC8A2B-B6B6-4899-8191-0641C100D24E}" destId="{739BF8F2-E739-4AA8-92D6-B74859067BCD}" srcOrd="1" destOrd="0" presId="urn:microsoft.com/office/officeart/2005/8/layout/hierarchy4"/>
    <dgm:cxn modelId="{84485554-09A2-4DEA-A2B3-9C247738B8F8}" type="presParOf" srcId="{4BCC8A2B-B6B6-4899-8191-0641C100D24E}" destId="{4652D298-DA10-4D73-A2AC-C219F2B609A9}" srcOrd="2" destOrd="0" presId="urn:microsoft.com/office/officeart/2005/8/layout/hierarchy4"/>
    <dgm:cxn modelId="{90796E25-2184-4A6B-A045-FEF0AD0971EB}" type="presParOf" srcId="{4652D298-DA10-4D73-A2AC-C219F2B609A9}" destId="{5A287C0C-CC40-46EA-A786-509360E87196}" srcOrd="0" destOrd="0" presId="urn:microsoft.com/office/officeart/2005/8/layout/hierarchy4"/>
    <dgm:cxn modelId="{5ED8C551-22F3-4B3D-90CD-91837915F6A5}" type="presParOf" srcId="{5A287C0C-CC40-46EA-A786-509360E87196}" destId="{A237A487-9928-4E8B-8850-E03F5381A186}" srcOrd="0" destOrd="0" presId="urn:microsoft.com/office/officeart/2005/8/layout/hierarchy4"/>
    <dgm:cxn modelId="{02E4BA83-57FB-4C31-B0A6-0AF41CF7B7AF}" type="presParOf" srcId="{5A287C0C-CC40-46EA-A786-509360E87196}" destId="{5234D6CD-E084-417D-A153-60A93B28327A}" srcOrd="1" destOrd="0" presId="urn:microsoft.com/office/officeart/2005/8/layout/hierarchy4"/>
    <dgm:cxn modelId="{5C7F97D8-EBB8-4A91-A2B7-BAB7E999E010}" type="presParOf" srcId="{5A287C0C-CC40-46EA-A786-509360E87196}" destId="{87F36579-6DCC-4965-B1B9-25D5BE6F0714}" srcOrd="2" destOrd="0" presId="urn:microsoft.com/office/officeart/2005/8/layout/hierarchy4"/>
    <dgm:cxn modelId="{A6DEA09C-6476-4055-9B31-4BAE1812FC12}" type="presParOf" srcId="{87F36579-6DCC-4965-B1B9-25D5BE6F0714}" destId="{F2550AB1-B4EF-4C92-9643-0F2A25CE8EF2}" srcOrd="0" destOrd="0" presId="urn:microsoft.com/office/officeart/2005/8/layout/hierarchy4"/>
    <dgm:cxn modelId="{07838925-EDF5-4DC1-8A0D-F6BFA918321E}" type="presParOf" srcId="{F2550AB1-B4EF-4C92-9643-0F2A25CE8EF2}" destId="{575C1F10-80DB-41B8-B7AB-67D6A4812218}" srcOrd="0" destOrd="0" presId="urn:microsoft.com/office/officeart/2005/8/layout/hierarchy4"/>
    <dgm:cxn modelId="{A1398F85-1D8A-47C2-9C7A-BD467CFD2F73}" type="presParOf" srcId="{F2550AB1-B4EF-4C92-9643-0F2A25CE8EF2}" destId="{CC96D124-659B-4F60-82F1-23D9C666E992}" srcOrd="1" destOrd="0" presId="urn:microsoft.com/office/officeart/2005/8/layout/hierarchy4"/>
    <dgm:cxn modelId="{B6B94A02-3399-4914-B3E1-F1C67C2E24E4}" type="presParOf" srcId="{F2550AB1-B4EF-4C92-9643-0F2A25CE8EF2}" destId="{89E8C189-D30D-48DD-A01A-1C079CB0BC5B}" srcOrd="2" destOrd="0" presId="urn:microsoft.com/office/officeart/2005/8/layout/hierarchy4"/>
    <dgm:cxn modelId="{EB45ED7B-11E7-4332-8979-5116295B378D}" type="presParOf" srcId="{89E8C189-D30D-48DD-A01A-1C079CB0BC5B}" destId="{E07F85E9-9A69-4F54-BCD8-65F6E40E3D2E}" srcOrd="0" destOrd="0" presId="urn:microsoft.com/office/officeart/2005/8/layout/hierarchy4"/>
    <dgm:cxn modelId="{11F2E34E-F47A-462D-B450-44AE872997D3}" type="presParOf" srcId="{E07F85E9-9A69-4F54-BCD8-65F6E40E3D2E}" destId="{EC9B2BE1-67EC-4FC0-906C-C7835989E805}" srcOrd="0" destOrd="0" presId="urn:microsoft.com/office/officeart/2005/8/layout/hierarchy4"/>
    <dgm:cxn modelId="{2FD7F102-79E7-4F80-A864-29C15E775829}" type="presParOf" srcId="{E07F85E9-9A69-4F54-BCD8-65F6E40E3D2E}" destId="{B61A04C0-3D7F-4131-B41D-F81D6B219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F8A6B2-11FF-42F3-B985-143C1F0BB91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61847-857F-46BA-B970-D1FE81777CF1}">
      <dgm:prSet phldrT="[Text]" custT="1"/>
      <dgm:spPr>
        <a:xfrm>
          <a:off x="526" y="1190"/>
          <a:ext cx="63638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gm:t>
    </dgm:pt>
    <dgm:pt modelId="{74DEDF31-B37C-4350-9D7C-ED87E4E93AA3}" type="par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D318-FEDD-465D-BCE1-D2D4681142E2}" type="sib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45EE-E311-44F5-A068-DC9BC2F273C8}">
      <dgm:prSet phldrT="[Text]" custT="1"/>
      <dgm:spPr>
        <a:xfrm>
          <a:off x="175809" y="277177"/>
          <a:ext cx="285818" cy="255984"/>
        </a:xfrm>
        <a:prstGeom prst="roundRect">
          <a:avLst>
            <a:gd name="adj" fmla="val 10000"/>
          </a:avLst>
        </a:prstGeom>
        <a:solidFill>
          <a:srgbClr val="BFBFB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gm:t>
    </dgm:pt>
    <dgm:pt modelId="{5B5E8641-18DA-4609-BB7F-88D601D7AEA5}" type="par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4C918-2D57-436A-BAA7-3A879F209346}" type="sib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E5D4A-A322-487D-A7D9-5367501067CF}">
      <dgm:prSet custT="1"/>
      <dgm:spPr>
        <a:xfrm>
          <a:off x="824808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gm:t>
    </dgm:pt>
    <dgm:pt modelId="{33A13B27-4FA1-437A-83E6-A2A4A5AAC3F5}" type="par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27E15-59A9-42A2-A92F-51450180B08A}" type="sib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B5B8-F0BC-41C6-9835-63B72C5BA298}">
      <dgm:prSet custT="1"/>
      <dgm:spPr>
        <a:xfrm>
          <a:off x="1649090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gm:t>
    </dgm:pt>
    <dgm:pt modelId="{324DB294-D99C-4215-94D9-FF87C620779D}" type="par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C2B72-D17F-4472-91CB-3D2B8BF6BF6E}" type="sib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BC0A0-8866-41D7-A991-6E83A6331B99}">
      <dgm:prSet custT="1"/>
      <dgm:spPr>
        <a:xfrm>
          <a:off x="1824232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01ABE1-07F6-447B-8493-E2DB533A14FA}" type="par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3AE8-9A5A-4F5E-AB7D-3B5C8E8333A0}" type="sib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8A773-ECB6-421B-BE25-DA120ED20A29}">
      <dgm:prSet custT="1"/>
      <dgm:spPr>
        <a:xfrm>
          <a:off x="1824511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A558B6-E2DC-4358-860E-4A82F2FD5B69}" type="par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C0DF-8A7D-4C66-9133-5AA1296755CF}" type="sib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8EDD8-9680-44FE-84FB-97DF2124F66B}">
      <dgm:prSet custT="1"/>
      <dgm:spPr>
        <a:xfrm>
          <a:off x="1825068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C3E366-743E-451F-BED1-A77585AA0FBE}" type="par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67729-39F2-4B11-A765-7AA8E2159B46}" type="sib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09B4-167B-471C-9A30-6907D5772D18}">
      <dgm:prSet custT="1"/>
      <dgm:spPr>
        <a:xfrm>
          <a:off x="1826176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A97096-3246-4A14-B252-29C59B072401}" type="par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9E2-87A2-44C8-B363-119358BCA447}" type="sib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F19A-71FB-4B8F-9277-7A61DF4631FE}">
      <dgm:prSet custT="1"/>
      <dgm:spPr>
        <a:xfrm>
          <a:off x="1826176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6351F-4560-46CD-8750-8AF8A0AB3900}" type="par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BED65-EF2E-439E-9705-B4976A9A38BD}" type="sib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5EDD-A57C-403D-8F4C-E6005CEA27CC}">
      <dgm:prSet custT="1"/>
      <dgm:spPr>
        <a:xfrm>
          <a:off x="999951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gm:t>
    </dgm:pt>
    <dgm:pt modelId="{62FC552F-B1BC-4DB0-8BC7-ACB1C01186A0}" type="par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6D80-7BDC-424B-8BF6-86A91E7F4052}" type="sib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3B62-679B-4508-849A-D6F056D18A18}">
      <dgm:prSet custT="1"/>
      <dgm:spPr>
        <a:xfrm>
          <a:off x="1000230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0C1CBF-1258-4D32-B88C-D484CE1D954C}" type="par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2ADC-4F3D-499F-87C3-2F247A599193}" type="sib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54388-F96C-4A39-964E-3F05B4ABD40E}">
      <dgm:prSet custT="1"/>
      <dgm:spPr>
        <a:xfrm>
          <a:off x="1000787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84D23B-5D47-4480-8455-C4D5AC1CD36C}" type="par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18322-81E2-41B2-AC24-37D7A0451F50}" type="sib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2C53-262D-44D3-90C6-D8048F4B28E0}">
      <dgm:prSet custT="1"/>
      <dgm:spPr>
        <a:xfrm>
          <a:off x="1001894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BEB6A4-7E51-417C-B6A2-4A1BEEEAE8A7}" type="par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DE5A0-8CD2-4D39-9E34-7ABE21F95B9D}" type="sib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7E22F-C9FE-48D0-9628-619C97DAF7D5}">
      <dgm:prSet custT="1"/>
      <dgm:spPr>
        <a:xfrm>
          <a:off x="1001894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E01A3B-D6F8-4D66-A3B8-23915F937549}" type="par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A53C7-B46B-4703-97F8-2CAF71C6ED41}" type="sib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FBD4-6A17-40D3-8990-88E4732C97EA}">
      <dgm:prSet custT="1"/>
      <dgm:spPr>
        <a:xfrm>
          <a:off x="176366" y="553164"/>
          <a:ext cx="28470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gm:t>
    </dgm:pt>
    <dgm:pt modelId="{9266B23D-E6C0-4AEA-84F0-C9238F20D1D9}" type="par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05E1-431B-4217-BCA0-135653D6B397}" type="sib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5AEE1-C3C4-41A2-93C5-E5F2D3C21581}">
      <dgm:prSet custT="1"/>
      <dgm:spPr>
        <a:xfrm>
          <a:off x="177474" y="829151"/>
          <a:ext cx="282486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gm:t>
    </dgm:pt>
    <dgm:pt modelId="{22E02B14-FD5C-40B2-9ADD-E9FA4DA09CFE}" type="par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4C146-CEC9-4429-9522-51B5A6759663}" type="sib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5FC72-4CC6-4C78-9D66-05F7F17E6B09}">
      <dgm:prSet custT="1"/>
      <dgm:spPr>
        <a:xfrm>
          <a:off x="179665" y="1105138"/>
          <a:ext cx="278105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gm:t>
    </dgm:pt>
    <dgm:pt modelId="{F32C043E-383A-4C94-84DA-C7B6F30015B0}" type="par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AE01-B536-4485-9AA7-36E3312EBCF9}" type="sib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0980C-48B0-43FE-A541-A3E924CFCFE8}" type="pres">
      <dgm:prSet presAssocID="{33F8A6B2-11FF-42F3-B985-143C1F0BB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96C1D-DD23-4D39-9FD9-1A6C572CED27}" type="pres">
      <dgm:prSet presAssocID="{0C461847-857F-46BA-B970-D1FE81777CF1}" presName="vertOne" presStyleCnt="0"/>
      <dgm:spPr/>
    </dgm:pt>
    <dgm:pt modelId="{4F75E739-70EB-4099-95AC-F87C4F72855F}" type="pres">
      <dgm:prSet presAssocID="{0C461847-857F-46BA-B970-D1FE81777CF1}" presName="txOne" presStyleLbl="node0" presStyleIdx="0" presStyleCnt="3" custScaleX="56899">
        <dgm:presLayoutVars>
          <dgm:chPref val="3"/>
        </dgm:presLayoutVars>
      </dgm:prSet>
      <dgm:spPr/>
    </dgm:pt>
    <dgm:pt modelId="{A6C62DD8-FBC8-4544-8385-FD8490DD4D80}" type="pres">
      <dgm:prSet presAssocID="{0C461847-857F-46BA-B970-D1FE81777CF1}" presName="parTransOne" presStyleCnt="0"/>
      <dgm:spPr/>
    </dgm:pt>
    <dgm:pt modelId="{C025F5D5-5FD7-4D47-BB27-15C2AEE53CA4}" type="pres">
      <dgm:prSet presAssocID="{0C461847-857F-46BA-B970-D1FE81777CF1}" presName="horzOne" presStyleCnt="0"/>
      <dgm:spPr/>
    </dgm:pt>
    <dgm:pt modelId="{3A5C73AF-F129-47F9-9E48-BF240F8DB9DF}" type="pres">
      <dgm:prSet presAssocID="{A73645EE-E311-44F5-A068-DC9BC2F273C8}" presName="vertTwo" presStyleCnt="0"/>
      <dgm:spPr/>
    </dgm:pt>
    <dgm:pt modelId="{EC5698C8-2C6E-4692-A0DF-4F54B9B62354}" type="pres">
      <dgm:prSet presAssocID="{A73645EE-E311-44F5-A068-DC9BC2F273C8}" presName="txTwo" presStyleLbl="node2" presStyleIdx="0" presStyleCnt="3" custScaleX="25605" custScaleY="132472" custLinFactNeighborY="0">
        <dgm:presLayoutVars>
          <dgm:chPref val="3"/>
        </dgm:presLayoutVars>
      </dgm:prSet>
      <dgm:spPr/>
    </dgm:pt>
    <dgm:pt modelId="{1E1C3982-EF9A-424A-9CF8-B88E4C0134B5}" type="pres">
      <dgm:prSet presAssocID="{A73645EE-E311-44F5-A068-DC9BC2F273C8}" presName="parTransTwo" presStyleCnt="0"/>
      <dgm:spPr/>
    </dgm:pt>
    <dgm:pt modelId="{C00DA674-012F-4715-B264-09DD5C99B27F}" type="pres">
      <dgm:prSet presAssocID="{A73645EE-E311-44F5-A068-DC9BC2F273C8}" presName="horzTwo" presStyleCnt="0"/>
      <dgm:spPr/>
    </dgm:pt>
    <dgm:pt modelId="{E25C433D-2731-47A7-9C93-6621B9C37BB1}" type="pres">
      <dgm:prSet presAssocID="{7BD6FBD4-6A17-40D3-8990-88E4732C97EA}" presName="vertThree" presStyleCnt="0"/>
      <dgm:spPr/>
    </dgm:pt>
    <dgm:pt modelId="{8E880683-A692-4A66-8AA8-493644894045}" type="pres">
      <dgm:prSet presAssocID="{7BD6FBD4-6A17-40D3-8990-88E4732C97EA}" presName="txThree" presStyleLbl="node3" presStyleIdx="0" presStyleCnt="3" custScaleX="25605" custScaleY="132204" custLinFactNeighborY="40854">
        <dgm:presLayoutVars>
          <dgm:chPref val="3"/>
        </dgm:presLayoutVars>
      </dgm:prSet>
      <dgm:spPr/>
    </dgm:pt>
    <dgm:pt modelId="{17A2C4EA-BC75-4A4A-BB97-902EF28763E4}" type="pres">
      <dgm:prSet presAssocID="{7BD6FBD4-6A17-40D3-8990-88E4732C97EA}" presName="parTransThree" presStyleCnt="0"/>
      <dgm:spPr/>
    </dgm:pt>
    <dgm:pt modelId="{9AB76E0C-11CE-4296-8A0B-0444D8E33DBA}" type="pres">
      <dgm:prSet presAssocID="{7BD6FBD4-6A17-40D3-8990-88E4732C97EA}" presName="horzThree" presStyleCnt="0"/>
      <dgm:spPr/>
    </dgm:pt>
    <dgm:pt modelId="{0F6565C1-7C89-490A-B98F-03EF066D6465}" type="pres">
      <dgm:prSet presAssocID="{D905AEE1-C3C4-41A2-93C5-E5F2D3C21581}" presName="vertFour" presStyleCnt="0">
        <dgm:presLayoutVars>
          <dgm:chPref val="3"/>
        </dgm:presLayoutVars>
      </dgm:prSet>
      <dgm:spPr/>
    </dgm:pt>
    <dgm:pt modelId="{BBBD213D-C127-487D-982D-5F6A14B4F0DC}" type="pres">
      <dgm:prSet presAssocID="{D905AEE1-C3C4-41A2-93C5-E5F2D3C21581}" presName="txFour" presStyleLbl="node4" presStyleIdx="0" presStyleCnt="8" custScaleX="25605" custScaleY="132271" custLinFactNeighborY="39245">
        <dgm:presLayoutVars>
          <dgm:chPref val="3"/>
        </dgm:presLayoutVars>
      </dgm:prSet>
      <dgm:spPr/>
    </dgm:pt>
    <dgm:pt modelId="{2D11A62C-47FB-4C8A-A459-D711454759DF}" type="pres">
      <dgm:prSet presAssocID="{D905AEE1-C3C4-41A2-93C5-E5F2D3C21581}" presName="parTransFour" presStyleCnt="0"/>
      <dgm:spPr/>
    </dgm:pt>
    <dgm:pt modelId="{C3622FFB-C3B3-4B1C-8930-76DD98A80B08}" type="pres">
      <dgm:prSet presAssocID="{D905AEE1-C3C4-41A2-93C5-E5F2D3C21581}" presName="horzFour" presStyleCnt="0"/>
      <dgm:spPr/>
    </dgm:pt>
    <dgm:pt modelId="{57C487DB-BC46-48C0-8BC5-DBC900040238}" type="pres">
      <dgm:prSet presAssocID="{4545FC72-4CC6-4C78-9D66-05F7F17E6B09}" presName="vertFour" presStyleCnt="0">
        <dgm:presLayoutVars>
          <dgm:chPref val="3"/>
        </dgm:presLayoutVars>
      </dgm:prSet>
      <dgm:spPr/>
    </dgm:pt>
    <dgm:pt modelId="{4A256B14-643C-46D3-9F3A-8A997D66C0E5}" type="pres">
      <dgm:prSet presAssocID="{4545FC72-4CC6-4C78-9D66-05F7F17E6B09}" presName="txFour" presStyleLbl="node4" presStyleIdx="1" presStyleCnt="8" custScaleX="25605" custScaleY="132317" custLinFactNeighborY="-9207">
        <dgm:presLayoutVars>
          <dgm:chPref val="3"/>
        </dgm:presLayoutVars>
      </dgm:prSet>
      <dgm:spPr/>
    </dgm:pt>
    <dgm:pt modelId="{5A57E8B3-BDD4-462E-A734-C2D1A67C3FFD}" type="pres">
      <dgm:prSet presAssocID="{4545FC72-4CC6-4C78-9D66-05F7F17E6B09}" presName="horzFour" presStyleCnt="0"/>
      <dgm:spPr/>
    </dgm:pt>
    <dgm:pt modelId="{8E511455-BC7B-4CC1-B601-145299C860CB}" type="pres">
      <dgm:prSet presAssocID="{366AD318-FEDD-465D-BCE1-D2D4681142E2}" presName="sibSpaceOne" presStyleCnt="0"/>
      <dgm:spPr/>
    </dgm:pt>
    <dgm:pt modelId="{5441B49F-A597-4631-94B3-157C1C8BC5BE}" type="pres">
      <dgm:prSet presAssocID="{442E5D4A-A322-487D-A7D9-5367501067CF}" presName="vertOne" presStyleCnt="0"/>
      <dgm:spPr/>
    </dgm:pt>
    <dgm:pt modelId="{E56CAC42-CE90-418A-9662-BBE39F0244AC}" type="pres">
      <dgm:prSet presAssocID="{442E5D4A-A322-487D-A7D9-5367501067CF}" presName="txOne" presStyleLbl="node0" presStyleIdx="1" presStyleCnt="3" custScaleX="56899">
        <dgm:presLayoutVars>
          <dgm:chPref val="3"/>
        </dgm:presLayoutVars>
      </dgm:prSet>
      <dgm:spPr/>
    </dgm:pt>
    <dgm:pt modelId="{6BBF89A3-DEAA-4337-B13A-401D631C6D93}" type="pres">
      <dgm:prSet presAssocID="{442E5D4A-A322-487D-A7D9-5367501067CF}" presName="parTransOne" presStyleCnt="0"/>
      <dgm:spPr/>
    </dgm:pt>
    <dgm:pt modelId="{8A55C93D-D3E8-4D61-8268-CDD9E49E1114}" type="pres">
      <dgm:prSet presAssocID="{442E5D4A-A322-487D-A7D9-5367501067CF}" presName="horzOne" presStyleCnt="0"/>
      <dgm:spPr/>
    </dgm:pt>
    <dgm:pt modelId="{5824C4C6-729E-431E-B120-586849846F6A}" type="pres">
      <dgm:prSet presAssocID="{E9385EDD-A57C-403D-8F4C-E6005CEA27CC}" presName="vertTwo" presStyleCnt="0"/>
      <dgm:spPr/>
    </dgm:pt>
    <dgm:pt modelId="{138BB8FC-5808-4182-803D-93F7C7331DB5}" type="pres">
      <dgm:prSet presAssocID="{E9385EDD-A57C-403D-8F4C-E6005CEA27CC}" presName="txTwo" presStyleLbl="node2" presStyleIdx="1" presStyleCnt="3" custScaleX="25605">
        <dgm:presLayoutVars>
          <dgm:chPref val="3"/>
        </dgm:presLayoutVars>
      </dgm:prSet>
      <dgm:spPr/>
    </dgm:pt>
    <dgm:pt modelId="{393E6922-E7F5-4319-BF95-BFC447B53E69}" type="pres">
      <dgm:prSet presAssocID="{E9385EDD-A57C-403D-8F4C-E6005CEA27CC}" presName="parTransTwo" presStyleCnt="0"/>
      <dgm:spPr/>
    </dgm:pt>
    <dgm:pt modelId="{70156E9B-4B96-4CEF-9548-6527EF44A46A}" type="pres">
      <dgm:prSet presAssocID="{E9385EDD-A57C-403D-8F4C-E6005CEA27CC}" presName="horzTwo" presStyleCnt="0"/>
      <dgm:spPr/>
    </dgm:pt>
    <dgm:pt modelId="{8E7611F9-4975-4057-9BEB-72238CE829BD}" type="pres">
      <dgm:prSet presAssocID="{D12C3B62-679B-4508-849A-D6F056D18A18}" presName="vertThree" presStyleCnt="0"/>
      <dgm:spPr/>
    </dgm:pt>
    <dgm:pt modelId="{4EC0B379-C894-479F-87EA-B4C332D2F279}" type="pres">
      <dgm:prSet presAssocID="{D12C3B62-679B-4508-849A-D6F056D18A18}" presName="txThree" presStyleLbl="node3" presStyleIdx="1" presStyleCnt="3" custScaleX="25605">
        <dgm:presLayoutVars>
          <dgm:chPref val="3"/>
        </dgm:presLayoutVars>
      </dgm:prSet>
      <dgm:spPr/>
    </dgm:pt>
    <dgm:pt modelId="{86172C1B-59D8-4D7E-888E-05FE4CECDCA8}" type="pres">
      <dgm:prSet presAssocID="{D12C3B62-679B-4508-849A-D6F056D18A18}" presName="parTransThree" presStyleCnt="0"/>
      <dgm:spPr/>
    </dgm:pt>
    <dgm:pt modelId="{D661D8CD-B605-4CEB-9DAC-C07F2CAD0E2D}" type="pres">
      <dgm:prSet presAssocID="{D12C3B62-679B-4508-849A-D6F056D18A18}" presName="horzThree" presStyleCnt="0"/>
      <dgm:spPr/>
    </dgm:pt>
    <dgm:pt modelId="{2F2F1766-82FB-4292-9F06-D01614CED17A}" type="pres">
      <dgm:prSet presAssocID="{F3E54388-F96C-4A39-964E-3F05B4ABD40E}" presName="vertFour" presStyleCnt="0">
        <dgm:presLayoutVars>
          <dgm:chPref val="3"/>
        </dgm:presLayoutVars>
      </dgm:prSet>
      <dgm:spPr/>
    </dgm:pt>
    <dgm:pt modelId="{895814F2-FE0C-4254-821E-BA50467EDB68}" type="pres">
      <dgm:prSet presAssocID="{F3E54388-F96C-4A39-964E-3F05B4ABD40E}" presName="txFour" presStyleLbl="node4" presStyleIdx="2" presStyleCnt="8" custScaleX="25605">
        <dgm:presLayoutVars>
          <dgm:chPref val="3"/>
        </dgm:presLayoutVars>
      </dgm:prSet>
      <dgm:spPr/>
    </dgm:pt>
    <dgm:pt modelId="{F864DE0D-9427-496D-ABA7-8C557B30A9D0}" type="pres">
      <dgm:prSet presAssocID="{F3E54388-F96C-4A39-964E-3F05B4ABD40E}" presName="parTransFour" presStyleCnt="0"/>
      <dgm:spPr/>
    </dgm:pt>
    <dgm:pt modelId="{257B8B8A-BADB-498A-942E-78E916E7479D}" type="pres">
      <dgm:prSet presAssocID="{F3E54388-F96C-4A39-964E-3F05B4ABD40E}" presName="horzFour" presStyleCnt="0"/>
      <dgm:spPr/>
    </dgm:pt>
    <dgm:pt modelId="{8DB1B7A4-88DF-4BF9-9769-B2E0622C4440}" type="pres">
      <dgm:prSet presAssocID="{99EE2C53-262D-44D3-90C6-D8048F4B28E0}" presName="vertFour" presStyleCnt="0">
        <dgm:presLayoutVars>
          <dgm:chPref val="3"/>
        </dgm:presLayoutVars>
      </dgm:prSet>
      <dgm:spPr/>
    </dgm:pt>
    <dgm:pt modelId="{D77D02BD-1EFD-4ED3-9637-FE1BFA6C6072}" type="pres">
      <dgm:prSet presAssocID="{99EE2C53-262D-44D3-90C6-D8048F4B28E0}" presName="txFour" presStyleLbl="node4" presStyleIdx="3" presStyleCnt="8" custScaleX="25605">
        <dgm:presLayoutVars>
          <dgm:chPref val="3"/>
        </dgm:presLayoutVars>
      </dgm:prSet>
      <dgm:spPr/>
    </dgm:pt>
    <dgm:pt modelId="{3655945B-47ED-4BF7-811F-148A358002C4}" type="pres">
      <dgm:prSet presAssocID="{99EE2C53-262D-44D3-90C6-D8048F4B28E0}" presName="parTransFour" presStyleCnt="0"/>
      <dgm:spPr/>
    </dgm:pt>
    <dgm:pt modelId="{2F459D95-A643-41D2-8549-550C21E5C2C7}" type="pres">
      <dgm:prSet presAssocID="{99EE2C53-262D-44D3-90C6-D8048F4B28E0}" presName="horzFour" presStyleCnt="0"/>
      <dgm:spPr/>
    </dgm:pt>
    <dgm:pt modelId="{D795017B-13C3-4163-B2D6-4254E4E79433}" type="pres">
      <dgm:prSet presAssocID="{D107E22F-C9FE-48D0-9628-619C97DAF7D5}" presName="vertFour" presStyleCnt="0">
        <dgm:presLayoutVars>
          <dgm:chPref val="3"/>
        </dgm:presLayoutVars>
      </dgm:prSet>
      <dgm:spPr/>
    </dgm:pt>
    <dgm:pt modelId="{F30AD35C-D991-41CD-B35F-197D49EE8B72}" type="pres">
      <dgm:prSet presAssocID="{D107E22F-C9FE-48D0-9628-619C97DAF7D5}" presName="txFour" presStyleLbl="node4" presStyleIdx="4" presStyleCnt="8" custScaleX="25605">
        <dgm:presLayoutVars>
          <dgm:chPref val="3"/>
        </dgm:presLayoutVars>
      </dgm:prSet>
      <dgm:spPr/>
    </dgm:pt>
    <dgm:pt modelId="{01AE24C6-13EC-417D-B387-ABEF5E36EE2D}" type="pres">
      <dgm:prSet presAssocID="{D107E22F-C9FE-48D0-9628-619C97DAF7D5}" presName="horzFour" presStyleCnt="0"/>
      <dgm:spPr/>
    </dgm:pt>
    <dgm:pt modelId="{AE3A93E5-9E2A-48D5-8421-688FF5FC5CCC}" type="pres">
      <dgm:prSet presAssocID="{7A327E15-59A9-42A2-A92F-51450180B08A}" presName="sibSpaceOne" presStyleCnt="0"/>
      <dgm:spPr/>
    </dgm:pt>
    <dgm:pt modelId="{7C5ECAC7-09C2-4CC3-AB09-91964D2EE413}" type="pres">
      <dgm:prSet presAssocID="{175BB5B8-F0BC-41C6-9835-63B72C5BA298}" presName="vertOne" presStyleCnt="0"/>
      <dgm:spPr/>
    </dgm:pt>
    <dgm:pt modelId="{AF3E7377-0719-41D9-A6A0-7F4E8D8C7EB6}" type="pres">
      <dgm:prSet presAssocID="{175BB5B8-F0BC-41C6-9835-63B72C5BA298}" presName="txOne" presStyleLbl="node0" presStyleIdx="2" presStyleCnt="3" custScaleX="56899">
        <dgm:presLayoutVars>
          <dgm:chPref val="3"/>
        </dgm:presLayoutVars>
      </dgm:prSet>
      <dgm:spPr/>
    </dgm:pt>
    <dgm:pt modelId="{E442E7EB-7EFF-4C4E-A29B-03163CF05E4D}" type="pres">
      <dgm:prSet presAssocID="{175BB5B8-F0BC-41C6-9835-63B72C5BA298}" presName="parTransOne" presStyleCnt="0"/>
      <dgm:spPr/>
    </dgm:pt>
    <dgm:pt modelId="{1728BB7E-384E-4454-BA38-A2710DFCB998}" type="pres">
      <dgm:prSet presAssocID="{175BB5B8-F0BC-41C6-9835-63B72C5BA298}" presName="horzOne" presStyleCnt="0"/>
      <dgm:spPr/>
    </dgm:pt>
    <dgm:pt modelId="{5252E567-98B2-4A5E-BBBB-48AC6313DF0B}" type="pres">
      <dgm:prSet presAssocID="{371BC0A0-8866-41D7-A991-6E83A6331B99}" presName="vertTwo" presStyleCnt="0"/>
      <dgm:spPr/>
    </dgm:pt>
    <dgm:pt modelId="{CC88EEF4-83C5-4A35-9724-D5F782D42432}" type="pres">
      <dgm:prSet presAssocID="{371BC0A0-8866-41D7-A991-6E83A6331B99}" presName="txTwo" presStyleLbl="node2" presStyleIdx="2" presStyleCnt="3" custScaleX="25605">
        <dgm:presLayoutVars>
          <dgm:chPref val="3"/>
        </dgm:presLayoutVars>
      </dgm:prSet>
      <dgm:spPr/>
    </dgm:pt>
    <dgm:pt modelId="{6D2C90DD-84A9-49F6-823B-07261E0B0C67}" type="pres">
      <dgm:prSet presAssocID="{371BC0A0-8866-41D7-A991-6E83A6331B99}" presName="parTransTwo" presStyleCnt="0"/>
      <dgm:spPr/>
    </dgm:pt>
    <dgm:pt modelId="{08591FA3-CBEB-4D03-BAC9-FDFE2752549A}" type="pres">
      <dgm:prSet presAssocID="{371BC0A0-8866-41D7-A991-6E83A6331B99}" presName="horzTwo" presStyleCnt="0"/>
      <dgm:spPr/>
    </dgm:pt>
    <dgm:pt modelId="{4BCC8A2B-B6B6-4899-8191-0641C100D24E}" type="pres">
      <dgm:prSet presAssocID="{E9F8A773-ECB6-421B-BE25-DA120ED20A29}" presName="vertThree" presStyleCnt="0"/>
      <dgm:spPr/>
    </dgm:pt>
    <dgm:pt modelId="{DA3CBBE2-0FAF-46E2-BD59-EA66AD9C369A}" type="pres">
      <dgm:prSet presAssocID="{E9F8A773-ECB6-421B-BE25-DA120ED20A29}" presName="txThree" presStyleLbl="node3" presStyleIdx="2" presStyleCnt="3" custScaleX="25605">
        <dgm:presLayoutVars>
          <dgm:chPref val="3"/>
        </dgm:presLayoutVars>
      </dgm:prSet>
      <dgm:spPr/>
    </dgm:pt>
    <dgm:pt modelId="{739BF8F2-E739-4AA8-92D6-B74859067BCD}" type="pres">
      <dgm:prSet presAssocID="{E9F8A773-ECB6-421B-BE25-DA120ED20A29}" presName="parTransThree" presStyleCnt="0"/>
      <dgm:spPr/>
    </dgm:pt>
    <dgm:pt modelId="{4652D298-DA10-4D73-A2AC-C219F2B609A9}" type="pres">
      <dgm:prSet presAssocID="{E9F8A773-ECB6-421B-BE25-DA120ED20A29}" presName="horzThree" presStyleCnt="0"/>
      <dgm:spPr/>
    </dgm:pt>
    <dgm:pt modelId="{5A287C0C-CC40-46EA-A786-509360E87196}" type="pres">
      <dgm:prSet presAssocID="{CE38EDD8-9680-44FE-84FB-97DF2124F66B}" presName="vertFour" presStyleCnt="0">
        <dgm:presLayoutVars>
          <dgm:chPref val="3"/>
        </dgm:presLayoutVars>
      </dgm:prSet>
      <dgm:spPr/>
    </dgm:pt>
    <dgm:pt modelId="{A237A487-9928-4E8B-8850-E03F5381A186}" type="pres">
      <dgm:prSet presAssocID="{CE38EDD8-9680-44FE-84FB-97DF2124F66B}" presName="txFour" presStyleLbl="node4" presStyleIdx="5" presStyleCnt="8" custScaleX="25605">
        <dgm:presLayoutVars>
          <dgm:chPref val="3"/>
        </dgm:presLayoutVars>
      </dgm:prSet>
      <dgm:spPr/>
    </dgm:pt>
    <dgm:pt modelId="{5234D6CD-E084-417D-A153-60A93B28327A}" type="pres">
      <dgm:prSet presAssocID="{CE38EDD8-9680-44FE-84FB-97DF2124F66B}" presName="parTransFour" presStyleCnt="0"/>
      <dgm:spPr/>
    </dgm:pt>
    <dgm:pt modelId="{87F36579-6DCC-4965-B1B9-25D5BE6F0714}" type="pres">
      <dgm:prSet presAssocID="{CE38EDD8-9680-44FE-84FB-97DF2124F66B}" presName="horzFour" presStyleCnt="0"/>
      <dgm:spPr/>
    </dgm:pt>
    <dgm:pt modelId="{F2550AB1-B4EF-4C92-9643-0F2A25CE8EF2}" type="pres">
      <dgm:prSet presAssocID="{0D6409B4-167B-471C-9A30-6907D5772D18}" presName="vertFour" presStyleCnt="0">
        <dgm:presLayoutVars>
          <dgm:chPref val="3"/>
        </dgm:presLayoutVars>
      </dgm:prSet>
      <dgm:spPr/>
    </dgm:pt>
    <dgm:pt modelId="{575C1F10-80DB-41B8-B7AB-67D6A4812218}" type="pres">
      <dgm:prSet presAssocID="{0D6409B4-167B-471C-9A30-6907D5772D18}" presName="txFour" presStyleLbl="node4" presStyleIdx="6" presStyleCnt="8" custScaleX="25605">
        <dgm:presLayoutVars>
          <dgm:chPref val="3"/>
        </dgm:presLayoutVars>
      </dgm:prSet>
      <dgm:spPr/>
    </dgm:pt>
    <dgm:pt modelId="{CC96D124-659B-4F60-82F1-23D9C666E992}" type="pres">
      <dgm:prSet presAssocID="{0D6409B4-167B-471C-9A30-6907D5772D18}" presName="parTransFour" presStyleCnt="0"/>
      <dgm:spPr/>
    </dgm:pt>
    <dgm:pt modelId="{89E8C189-D30D-48DD-A01A-1C079CB0BC5B}" type="pres">
      <dgm:prSet presAssocID="{0D6409B4-167B-471C-9A30-6907D5772D18}" presName="horzFour" presStyleCnt="0"/>
      <dgm:spPr/>
    </dgm:pt>
    <dgm:pt modelId="{E07F85E9-9A69-4F54-BCD8-65F6E40E3D2E}" type="pres">
      <dgm:prSet presAssocID="{D1A9F19A-71FB-4B8F-9277-7A61DF4631FE}" presName="vertFour" presStyleCnt="0">
        <dgm:presLayoutVars>
          <dgm:chPref val="3"/>
        </dgm:presLayoutVars>
      </dgm:prSet>
      <dgm:spPr/>
    </dgm:pt>
    <dgm:pt modelId="{EC9B2BE1-67EC-4FC0-906C-C7835989E805}" type="pres">
      <dgm:prSet presAssocID="{D1A9F19A-71FB-4B8F-9277-7A61DF4631FE}" presName="txFour" presStyleLbl="node4" presStyleIdx="7" presStyleCnt="8" custScaleX="25605">
        <dgm:presLayoutVars>
          <dgm:chPref val="3"/>
        </dgm:presLayoutVars>
      </dgm:prSet>
      <dgm:spPr/>
    </dgm:pt>
    <dgm:pt modelId="{B61A04C0-3D7F-4131-B41D-F81D6B21964F}" type="pres">
      <dgm:prSet presAssocID="{D1A9F19A-71FB-4B8F-9277-7A61DF4631FE}" presName="horzFour" presStyleCnt="0"/>
      <dgm:spPr/>
    </dgm:pt>
  </dgm:ptLst>
  <dgm:cxnLst>
    <dgm:cxn modelId="{51CEEC0B-7A75-4AC7-8529-04B7C8DF8CEA}" type="presOf" srcId="{0C461847-857F-46BA-B970-D1FE81777CF1}" destId="{4F75E739-70EB-4099-95AC-F87C4F72855F}" srcOrd="0" destOrd="0" presId="urn:microsoft.com/office/officeart/2005/8/layout/hierarchy4"/>
    <dgm:cxn modelId="{9AB44E12-6286-4462-B6CA-A3085F491F67}" srcId="{CE38EDD8-9680-44FE-84FB-97DF2124F66B}" destId="{0D6409B4-167B-471C-9A30-6907D5772D18}" srcOrd="0" destOrd="0" parTransId="{1BA97096-3246-4A14-B252-29C59B072401}" sibTransId="{442549E2-87A2-44C8-B363-119358BCA447}"/>
    <dgm:cxn modelId="{0D4D5513-3C19-4171-97FA-818D5AF1CDF2}" type="presOf" srcId="{33F8A6B2-11FF-42F3-B985-143C1F0BB91D}" destId="{49D0980C-48B0-43FE-A541-A3E924CFCFE8}" srcOrd="0" destOrd="0" presId="urn:microsoft.com/office/officeart/2005/8/layout/hierarchy4"/>
    <dgm:cxn modelId="{3FFDFF1A-3E85-4D2C-9FA4-74A607DFB049}" srcId="{D12C3B62-679B-4508-849A-D6F056D18A18}" destId="{F3E54388-F96C-4A39-964E-3F05B4ABD40E}" srcOrd="0" destOrd="0" parTransId="{B484D23B-5D47-4480-8455-C4D5AC1CD36C}" sibTransId="{6C418322-81E2-41B2-AC24-37D7A0451F50}"/>
    <dgm:cxn modelId="{12E13622-AF75-4AFF-B94A-FC4EE5E388A4}" type="presOf" srcId="{7BD6FBD4-6A17-40D3-8990-88E4732C97EA}" destId="{8E880683-A692-4A66-8AA8-493644894045}" srcOrd="0" destOrd="0" presId="urn:microsoft.com/office/officeart/2005/8/layout/hierarchy4"/>
    <dgm:cxn modelId="{C9BAA429-B2C4-429B-A7F1-14ACF8BD0990}" srcId="{F3E54388-F96C-4A39-964E-3F05B4ABD40E}" destId="{99EE2C53-262D-44D3-90C6-D8048F4B28E0}" srcOrd="0" destOrd="0" parTransId="{15BEB6A4-7E51-417C-B6A2-4A1BEEEAE8A7}" sibTransId="{1A0DE5A0-8CD2-4D39-9E34-7ABE21F95B9D}"/>
    <dgm:cxn modelId="{A689BE2F-BDFE-4D51-8E7E-3323BB271A67}" type="presOf" srcId="{D12C3B62-679B-4508-849A-D6F056D18A18}" destId="{4EC0B379-C894-479F-87EA-B4C332D2F279}" srcOrd="0" destOrd="0" presId="urn:microsoft.com/office/officeart/2005/8/layout/hierarchy4"/>
    <dgm:cxn modelId="{3FB0EA38-0EF2-415C-A213-7DFF323320E9}" type="presOf" srcId="{371BC0A0-8866-41D7-A991-6E83A6331B99}" destId="{CC88EEF4-83C5-4A35-9724-D5F782D42432}" srcOrd="0" destOrd="0" presId="urn:microsoft.com/office/officeart/2005/8/layout/hierarchy4"/>
    <dgm:cxn modelId="{FE86D743-10BE-4B28-B054-5657F1518655}" srcId="{0D6409B4-167B-471C-9A30-6907D5772D18}" destId="{D1A9F19A-71FB-4B8F-9277-7A61DF4631FE}" srcOrd="0" destOrd="0" parTransId="{2696351F-4560-46CD-8750-8AF8A0AB3900}" sibTransId="{B23BED65-EF2E-439E-9705-B4976A9A38BD}"/>
    <dgm:cxn modelId="{FC55A64C-3592-406E-B993-D28AFE84B15F}" type="presOf" srcId="{4545FC72-4CC6-4C78-9D66-05F7F17E6B09}" destId="{4A256B14-643C-46D3-9F3A-8A997D66C0E5}" srcOrd="0" destOrd="0" presId="urn:microsoft.com/office/officeart/2005/8/layout/hierarchy4"/>
    <dgm:cxn modelId="{A6D8646E-F257-4AD1-8197-CE5843030D1B}" type="presOf" srcId="{99EE2C53-262D-44D3-90C6-D8048F4B28E0}" destId="{D77D02BD-1EFD-4ED3-9637-FE1BFA6C6072}" srcOrd="0" destOrd="0" presId="urn:microsoft.com/office/officeart/2005/8/layout/hierarchy4"/>
    <dgm:cxn modelId="{14F48158-2163-4AE1-A51D-D94FD9243653}" srcId="{7BD6FBD4-6A17-40D3-8990-88E4732C97EA}" destId="{D905AEE1-C3C4-41A2-93C5-E5F2D3C21581}" srcOrd="0" destOrd="0" parTransId="{22E02B14-FD5C-40B2-9ADD-E9FA4DA09CFE}" sibTransId="{9E24C146-CEC9-4429-9522-51B5A6759663}"/>
    <dgm:cxn modelId="{5533567E-157D-4659-9A28-AFC39FCC2D9A}" srcId="{371BC0A0-8866-41D7-A991-6E83A6331B99}" destId="{E9F8A773-ECB6-421B-BE25-DA120ED20A29}" srcOrd="0" destOrd="0" parTransId="{86A558B6-E2DC-4358-860E-4A82F2FD5B69}" sibTransId="{E6F2C0DF-8A7D-4C66-9133-5AA1296755CF}"/>
    <dgm:cxn modelId="{75BAFB7E-DBC1-4623-9FD6-9461CC48C5ED}" type="presOf" srcId="{D905AEE1-C3C4-41A2-93C5-E5F2D3C21581}" destId="{BBBD213D-C127-487D-982D-5F6A14B4F0DC}" srcOrd="0" destOrd="0" presId="urn:microsoft.com/office/officeart/2005/8/layout/hierarchy4"/>
    <dgm:cxn modelId="{0D10077F-728C-4AA2-B087-7591145B312E}" srcId="{A73645EE-E311-44F5-A068-DC9BC2F273C8}" destId="{7BD6FBD4-6A17-40D3-8990-88E4732C97EA}" srcOrd="0" destOrd="0" parTransId="{9266B23D-E6C0-4AEA-84F0-C9238F20D1D9}" sibTransId="{B58605E1-431B-4217-BCA0-135653D6B397}"/>
    <dgm:cxn modelId="{AFC7B080-348E-4FB5-90EB-4583997DB2A0}" type="presOf" srcId="{CE38EDD8-9680-44FE-84FB-97DF2124F66B}" destId="{A237A487-9928-4E8B-8850-E03F5381A186}" srcOrd="0" destOrd="0" presId="urn:microsoft.com/office/officeart/2005/8/layout/hierarchy4"/>
    <dgm:cxn modelId="{DD153881-C08A-46A9-8E83-858DAA13FD23}" srcId="{33F8A6B2-11FF-42F3-B985-143C1F0BB91D}" destId="{442E5D4A-A322-487D-A7D9-5367501067CF}" srcOrd="1" destOrd="0" parTransId="{33A13B27-4FA1-437A-83E6-A2A4A5AAC3F5}" sibTransId="{7A327E15-59A9-42A2-A92F-51450180B08A}"/>
    <dgm:cxn modelId="{191BDE8B-3F38-441C-A5B2-6D90D514A469}" type="presOf" srcId="{D107E22F-C9FE-48D0-9628-619C97DAF7D5}" destId="{F30AD35C-D991-41CD-B35F-197D49EE8B72}" srcOrd="0" destOrd="0" presId="urn:microsoft.com/office/officeart/2005/8/layout/hierarchy4"/>
    <dgm:cxn modelId="{A901698C-7F70-419C-A9BE-793AF73B1A52}" srcId="{33F8A6B2-11FF-42F3-B985-143C1F0BB91D}" destId="{0C461847-857F-46BA-B970-D1FE81777CF1}" srcOrd="0" destOrd="0" parTransId="{74DEDF31-B37C-4350-9D7C-ED87E4E93AA3}" sibTransId="{366AD318-FEDD-465D-BCE1-D2D4681142E2}"/>
    <dgm:cxn modelId="{429AEC91-2619-42D7-8D26-E7AC4C08B41C}" type="presOf" srcId="{F3E54388-F96C-4A39-964E-3F05B4ABD40E}" destId="{895814F2-FE0C-4254-821E-BA50467EDB68}" srcOrd="0" destOrd="0" presId="urn:microsoft.com/office/officeart/2005/8/layout/hierarchy4"/>
    <dgm:cxn modelId="{0C1A869A-75B5-4C2C-BEBD-C77E05E305FD}" srcId="{E9385EDD-A57C-403D-8F4C-E6005CEA27CC}" destId="{D12C3B62-679B-4508-849A-D6F056D18A18}" srcOrd="0" destOrd="0" parTransId="{FE0C1CBF-1258-4D32-B88C-D484CE1D954C}" sibTransId="{2BAA2ADC-4F3D-499F-87C3-2F247A599193}"/>
    <dgm:cxn modelId="{C3D4799B-C672-444B-8B0F-271BC4408FDE}" type="presOf" srcId="{E9F8A773-ECB6-421B-BE25-DA120ED20A29}" destId="{DA3CBBE2-0FAF-46E2-BD59-EA66AD9C369A}" srcOrd="0" destOrd="0" presId="urn:microsoft.com/office/officeart/2005/8/layout/hierarchy4"/>
    <dgm:cxn modelId="{665BD79F-468E-476C-B9D5-E65D278E882A}" srcId="{175BB5B8-F0BC-41C6-9835-63B72C5BA298}" destId="{371BC0A0-8866-41D7-A991-6E83A6331B99}" srcOrd="0" destOrd="0" parTransId="{DE01ABE1-07F6-447B-8493-E2DB533A14FA}" sibTransId="{18E83AE8-9A5A-4F5E-AB7D-3B5C8E8333A0}"/>
    <dgm:cxn modelId="{7A52D3A8-3129-42A4-84B3-4C45D19F8AA9}" srcId="{99EE2C53-262D-44D3-90C6-D8048F4B28E0}" destId="{D107E22F-C9FE-48D0-9628-619C97DAF7D5}" srcOrd="0" destOrd="0" parTransId="{EFE01A3B-D6F8-4D66-A3B8-23915F937549}" sibTransId="{7C2A53C7-B46B-4703-97F8-2CAF71C6ED41}"/>
    <dgm:cxn modelId="{473667B5-5C69-4D3E-87CE-33A526A787AC}" srcId="{0C461847-857F-46BA-B970-D1FE81777CF1}" destId="{A73645EE-E311-44F5-A068-DC9BC2F273C8}" srcOrd="0" destOrd="0" parTransId="{5B5E8641-18DA-4609-BB7F-88D601D7AEA5}" sibTransId="{AC04C918-2D57-436A-BAA7-3A879F209346}"/>
    <dgm:cxn modelId="{1C4470B7-BF14-4018-8A59-A193E11F0B00}" srcId="{E9F8A773-ECB6-421B-BE25-DA120ED20A29}" destId="{CE38EDD8-9680-44FE-84FB-97DF2124F66B}" srcOrd="0" destOrd="0" parTransId="{F8C3E366-743E-451F-BED1-A77585AA0FBE}" sibTransId="{76167729-39F2-4B11-A765-7AA8E2159B46}"/>
    <dgm:cxn modelId="{475AB9BF-B2D7-4557-8EF0-4C7B282B814E}" type="presOf" srcId="{D1A9F19A-71FB-4B8F-9277-7A61DF4631FE}" destId="{EC9B2BE1-67EC-4FC0-906C-C7835989E805}" srcOrd="0" destOrd="0" presId="urn:microsoft.com/office/officeart/2005/8/layout/hierarchy4"/>
    <dgm:cxn modelId="{0EF2E8C6-90BC-4CF7-9B4A-1447C5EAD226}" type="presOf" srcId="{175BB5B8-F0BC-41C6-9835-63B72C5BA298}" destId="{AF3E7377-0719-41D9-A6A0-7F4E8D8C7EB6}" srcOrd="0" destOrd="0" presId="urn:microsoft.com/office/officeart/2005/8/layout/hierarchy4"/>
    <dgm:cxn modelId="{7E3AB9C9-95AA-4CD1-935B-342F454758E9}" type="presOf" srcId="{E9385EDD-A57C-403D-8F4C-E6005CEA27CC}" destId="{138BB8FC-5808-4182-803D-93F7C7331DB5}" srcOrd="0" destOrd="0" presId="urn:microsoft.com/office/officeart/2005/8/layout/hierarchy4"/>
    <dgm:cxn modelId="{6583DDD9-236B-473C-AF21-E8DC59D900A1}" type="presOf" srcId="{A73645EE-E311-44F5-A068-DC9BC2F273C8}" destId="{EC5698C8-2C6E-4692-A0DF-4F54B9B62354}" srcOrd="0" destOrd="0" presId="urn:microsoft.com/office/officeart/2005/8/layout/hierarchy4"/>
    <dgm:cxn modelId="{F3EE32DF-F656-4C39-9F5B-3FBD40D22B5E}" srcId="{442E5D4A-A322-487D-A7D9-5367501067CF}" destId="{E9385EDD-A57C-403D-8F4C-E6005CEA27CC}" srcOrd="0" destOrd="0" parTransId="{62FC552F-B1BC-4DB0-8BC7-ACB1C01186A0}" sibTransId="{B7006D80-7BDC-424B-8BF6-86A91E7F4052}"/>
    <dgm:cxn modelId="{7AE8CDE9-39DF-4E5C-A57E-4FBEC050CF49}" type="presOf" srcId="{0D6409B4-167B-471C-9A30-6907D5772D18}" destId="{575C1F10-80DB-41B8-B7AB-67D6A4812218}" srcOrd="0" destOrd="0" presId="urn:microsoft.com/office/officeart/2005/8/layout/hierarchy4"/>
    <dgm:cxn modelId="{A9F917EF-3FA9-4D88-AEA1-FEA0B36EB6D2}" srcId="{33F8A6B2-11FF-42F3-B985-143C1F0BB91D}" destId="{175BB5B8-F0BC-41C6-9835-63B72C5BA298}" srcOrd="2" destOrd="0" parTransId="{324DB294-D99C-4215-94D9-FF87C620779D}" sibTransId="{F80C2B72-D17F-4472-91CB-3D2B8BF6BF6E}"/>
    <dgm:cxn modelId="{298987F3-4078-4428-93F5-D35FD215BBBE}" srcId="{D905AEE1-C3C4-41A2-93C5-E5F2D3C21581}" destId="{4545FC72-4CC6-4C78-9D66-05F7F17E6B09}" srcOrd="0" destOrd="0" parTransId="{F32C043E-383A-4C94-84DA-C7B6F30015B0}" sibTransId="{231EAE01-B536-4485-9AA7-36E3312EBCF9}"/>
    <dgm:cxn modelId="{155B02F9-3FEE-4D9E-9337-EF2434E77226}" type="presOf" srcId="{442E5D4A-A322-487D-A7D9-5367501067CF}" destId="{E56CAC42-CE90-418A-9662-BBE39F0244AC}" srcOrd="0" destOrd="0" presId="urn:microsoft.com/office/officeart/2005/8/layout/hierarchy4"/>
    <dgm:cxn modelId="{E5999408-3ED7-4BE8-9C57-E21ADD484523}" type="presParOf" srcId="{49D0980C-48B0-43FE-A541-A3E924CFCFE8}" destId="{42596C1D-DD23-4D39-9FD9-1A6C572CED27}" srcOrd="0" destOrd="0" presId="urn:microsoft.com/office/officeart/2005/8/layout/hierarchy4"/>
    <dgm:cxn modelId="{620D2A81-BAC1-4D75-B2C0-AD78DC40458F}" type="presParOf" srcId="{42596C1D-DD23-4D39-9FD9-1A6C572CED27}" destId="{4F75E739-70EB-4099-95AC-F87C4F72855F}" srcOrd="0" destOrd="0" presId="urn:microsoft.com/office/officeart/2005/8/layout/hierarchy4"/>
    <dgm:cxn modelId="{E134F5C3-FA9D-455C-80A9-FBD13F24D1BD}" type="presParOf" srcId="{42596C1D-DD23-4D39-9FD9-1A6C572CED27}" destId="{A6C62DD8-FBC8-4544-8385-FD8490DD4D80}" srcOrd="1" destOrd="0" presId="urn:microsoft.com/office/officeart/2005/8/layout/hierarchy4"/>
    <dgm:cxn modelId="{82FDBDEB-4754-49B7-8B23-52EE230C21AA}" type="presParOf" srcId="{42596C1D-DD23-4D39-9FD9-1A6C572CED27}" destId="{C025F5D5-5FD7-4D47-BB27-15C2AEE53CA4}" srcOrd="2" destOrd="0" presId="urn:microsoft.com/office/officeart/2005/8/layout/hierarchy4"/>
    <dgm:cxn modelId="{A7576905-71C2-42DB-B716-ECC06DA10A70}" type="presParOf" srcId="{C025F5D5-5FD7-4D47-BB27-15C2AEE53CA4}" destId="{3A5C73AF-F129-47F9-9E48-BF240F8DB9DF}" srcOrd="0" destOrd="0" presId="urn:microsoft.com/office/officeart/2005/8/layout/hierarchy4"/>
    <dgm:cxn modelId="{63C7AB0E-6910-427D-9597-7ACE78577868}" type="presParOf" srcId="{3A5C73AF-F129-47F9-9E48-BF240F8DB9DF}" destId="{EC5698C8-2C6E-4692-A0DF-4F54B9B62354}" srcOrd="0" destOrd="0" presId="urn:microsoft.com/office/officeart/2005/8/layout/hierarchy4"/>
    <dgm:cxn modelId="{E240A402-7E3B-4D61-81C6-89C100AE2F03}" type="presParOf" srcId="{3A5C73AF-F129-47F9-9E48-BF240F8DB9DF}" destId="{1E1C3982-EF9A-424A-9CF8-B88E4C0134B5}" srcOrd="1" destOrd="0" presId="urn:microsoft.com/office/officeart/2005/8/layout/hierarchy4"/>
    <dgm:cxn modelId="{8995AD23-FA75-47BF-A9F2-8D5F68E339DA}" type="presParOf" srcId="{3A5C73AF-F129-47F9-9E48-BF240F8DB9DF}" destId="{C00DA674-012F-4715-B264-09DD5C99B27F}" srcOrd="2" destOrd="0" presId="urn:microsoft.com/office/officeart/2005/8/layout/hierarchy4"/>
    <dgm:cxn modelId="{B38D1EFF-4CF6-434C-A46A-B6B5D71D4647}" type="presParOf" srcId="{C00DA674-012F-4715-B264-09DD5C99B27F}" destId="{E25C433D-2731-47A7-9C93-6621B9C37BB1}" srcOrd="0" destOrd="0" presId="urn:microsoft.com/office/officeart/2005/8/layout/hierarchy4"/>
    <dgm:cxn modelId="{32EBD4BC-EF58-4F80-B074-8196560038C8}" type="presParOf" srcId="{E25C433D-2731-47A7-9C93-6621B9C37BB1}" destId="{8E880683-A692-4A66-8AA8-493644894045}" srcOrd="0" destOrd="0" presId="urn:microsoft.com/office/officeart/2005/8/layout/hierarchy4"/>
    <dgm:cxn modelId="{2695F6AD-E8E4-4C7F-AE31-59CE637B95A9}" type="presParOf" srcId="{E25C433D-2731-47A7-9C93-6621B9C37BB1}" destId="{17A2C4EA-BC75-4A4A-BB97-902EF28763E4}" srcOrd="1" destOrd="0" presId="urn:microsoft.com/office/officeart/2005/8/layout/hierarchy4"/>
    <dgm:cxn modelId="{6F37A385-97D0-42BD-84B8-EAE129B0743A}" type="presParOf" srcId="{E25C433D-2731-47A7-9C93-6621B9C37BB1}" destId="{9AB76E0C-11CE-4296-8A0B-0444D8E33DBA}" srcOrd="2" destOrd="0" presId="urn:microsoft.com/office/officeart/2005/8/layout/hierarchy4"/>
    <dgm:cxn modelId="{132A0B2C-BB86-43A3-A955-CD068EA61E44}" type="presParOf" srcId="{9AB76E0C-11CE-4296-8A0B-0444D8E33DBA}" destId="{0F6565C1-7C89-490A-B98F-03EF066D6465}" srcOrd="0" destOrd="0" presId="urn:microsoft.com/office/officeart/2005/8/layout/hierarchy4"/>
    <dgm:cxn modelId="{975A2C71-2373-4ED6-A424-04B1AA080939}" type="presParOf" srcId="{0F6565C1-7C89-490A-B98F-03EF066D6465}" destId="{BBBD213D-C127-487D-982D-5F6A14B4F0DC}" srcOrd="0" destOrd="0" presId="urn:microsoft.com/office/officeart/2005/8/layout/hierarchy4"/>
    <dgm:cxn modelId="{403AFC37-0241-4E02-BF85-B9853DFF7E80}" type="presParOf" srcId="{0F6565C1-7C89-490A-B98F-03EF066D6465}" destId="{2D11A62C-47FB-4C8A-A459-D711454759DF}" srcOrd="1" destOrd="0" presId="urn:microsoft.com/office/officeart/2005/8/layout/hierarchy4"/>
    <dgm:cxn modelId="{51B74D66-0583-4191-A2B3-31BAFACC7AB6}" type="presParOf" srcId="{0F6565C1-7C89-490A-B98F-03EF066D6465}" destId="{C3622FFB-C3B3-4B1C-8930-76DD98A80B08}" srcOrd="2" destOrd="0" presId="urn:microsoft.com/office/officeart/2005/8/layout/hierarchy4"/>
    <dgm:cxn modelId="{FB858208-CB8A-4DBA-BEAE-70EBED48A849}" type="presParOf" srcId="{C3622FFB-C3B3-4B1C-8930-76DD98A80B08}" destId="{57C487DB-BC46-48C0-8BC5-DBC900040238}" srcOrd="0" destOrd="0" presId="urn:microsoft.com/office/officeart/2005/8/layout/hierarchy4"/>
    <dgm:cxn modelId="{CD57B8C2-DA8D-4BB8-ADAE-B75D927EE8EB}" type="presParOf" srcId="{57C487DB-BC46-48C0-8BC5-DBC900040238}" destId="{4A256B14-643C-46D3-9F3A-8A997D66C0E5}" srcOrd="0" destOrd="0" presId="urn:microsoft.com/office/officeart/2005/8/layout/hierarchy4"/>
    <dgm:cxn modelId="{04F713FD-2F0F-4505-BF11-9E296D3D2CC5}" type="presParOf" srcId="{57C487DB-BC46-48C0-8BC5-DBC900040238}" destId="{5A57E8B3-BDD4-462E-A734-C2D1A67C3FFD}" srcOrd="1" destOrd="0" presId="urn:microsoft.com/office/officeart/2005/8/layout/hierarchy4"/>
    <dgm:cxn modelId="{A43A050C-99BC-45F0-B318-E1069C5E7FA1}" type="presParOf" srcId="{49D0980C-48B0-43FE-A541-A3E924CFCFE8}" destId="{8E511455-BC7B-4CC1-B601-145299C860CB}" srcOrd="1" destOrd="0" presId="urn:microsoft.com/office/officeart/2005/8/layout/hierarchy4"/>
    <dgm:cxn modelId="{98C67177-6AB7-40E2-BA23-4B89A6832F07}" type="presParOf" srcId="{49D0980C-48B0-43FE-A541-A3E924CFCFE8}" destId="{5441B49F-A597-4631-94B3-157C1C8BC5BE}" srcOrd="2" destOrd="0" presId="urn:microsoft.com/office/officeart/2005/8/layout/hierarchy4"/>
    <dgm:cxn modelId="{F8401FCA-8C8B-4726-931D-FDD4DD033AE4}" type="presParOf" srcId="{5441B49F-A597-4631-94B3-157C1C8BC5BE}" destId="{E56CAC42-CE90-418A-9662-BBE39F0244AC}" srcOrd="0" destOrd="0" presId="urn:microsoft.com/office/officeart/2005/8/layout/hierarchy4"/>
    <dgm:cxn modelId="{FADE05B8-8E0D-4586-8DBA-6905BCDE98E4}" type="presParOf" srcId="{5441B49F-A597-4631-94B3-157C1C8BC5BE}" destId="{6BBF89A3-DEAA-4337-B13A-401D631C6D93}" srcOrd="1" destOrd="0" presId="urn:microsoft.com/office/officeart/2005/8/layout/hierarchy4"/>
    <dgm:cxn modelId="{5A28DF81-EF7B-473E-8B66-480F0EF91112}" type="presParOf" srcId="{5441B49F-A597-4631-94B3-157C1C8BC5BE}" destId="{8A55C93D-D3E8-4D61-8268-CDD9E49E1114}" srcOrd="2" destOrd="0" presId="urn:microsoft.com/office/officeart/2005/8/layout/hierarchy4"/>
    <dgm:cxn modelId="{F844777B-A2F8-4822-B1D3-728D3ACB0BCC}" type="presParOf" srcId="{8A55C93D-D3E8-4D61-8268-CDD9E49E1114}" destId="{5824C4C6-729E-431E-B120-586849846F6A}" srcOrd="0" destOrd="0" presId="urn:microsoft.com/office/officeart/2005/8/layout/hierarchy4"/>
    <dgm:cxn modelId="{2329CF58-5219-42D5-828F-C35EE15B6DBF}" type="presParOf" srcId="{5824C4C6-729E-431E-B120-586849846F6A}" destId="{138BB8FC-5808-4182-803D-93F7C7331DB5}" srcOrd="0" destOrd="0" presId="urn:microsoft.com/office/officeart/2005/8/layout/hierarchy4"/>
    <dgm:cxn modelId="{6B478CB5-99B3-41A4-AB47-9CF870183037}" type="presParOf" srcId="{5824C4C6-729E-431E-B120-586849846F6A}" destId="{393E6922-E7F5-4319-BF95-BFC447B53E69}" srcOrd="1" destOrd="0" presId="urn:microsoft.com/office/officeart/2005/8/layout/hierarchy4"/>
    <dgm:cxn modelId="{5DB4A989-167D-4BCE-8202-0E543092EBDA}" type="presParOf" srcId="{5824C4C6-729E-431E-B120-586849846F6A}" destId="{70156E9B-4B96-4CEF-9548-6527EF44A46A}" srcOrd="2" destOrd="0" presId="urn:microsoft.com/office/officeart/2005/8/layout/hierarchy4"/>
    <dgm:cxn modelId="{67291DE7-53F7-4F72-92CC-582D05CA3B81}" type="presParOf" srcId="{70156E9B-4B96-4CEF-9548-6527EF44A46A}" destId="{8E7611F9-4975-4057-9BEB-72238CE829BD}" srcOrd="0" destOrd="0" presId="urn:microsoft.com/office/officeart/2005/8/layout/hierarchy4"/>
    <dgm:cxn modelId="{45FD913D-3CA4-407A-A560-247881CCA87B}" type="presParOf" srcId="{8E7611F9-4975-4057-9BEB-72238CE829BD}" destId="{4EC0B379-C894-479F-87EA-B4C332D2F279}" srcOrd="0" destOrd="0" presId="urn:microsoft.com/office/officeart/2005/8/layout/hierarchy4"/>
    <dgm:cxn modelId="{B887C0EA-F77B-431B-BB14-C73039DC9EEC}" type="presParOf" srcId="{8E7611F9-4975-4057-9BEB-72238CE829BD}" destId="{86172C1B-59D8-4D7E-888E-05FE4CECDCA8}" srcOrd="1" destOrd="0" presId="urn:microsoft.com/office/officeart/2005/8/layout/hierarchy4"/>
    <dgm:cxn modelId="{63EA33CE-A689-4746-ADE9-1F1A2410E43C}" type="presParOf" srcId="{8E7611F9-4975-4057-9BEB-72238CE829BD}" destId="{D661D8CD-B605-4CEB-9DAC-C07F2CAD0E2D}" srcOrd="2" destOrd="0" presId="urn:microsoft.com/office/officeart/2005/8/layout/hierarchy4"/>
    <dgm:cxn modelId="{FD7195BF-06D2-46FF-BA3F-6C49D581E84E}" type="presParOf" srcId="{D661D8CD-B605-4CEB-9DAC-C07F2CAD0E2D}" destId="{2F2F1766-82FB-4292-9F06-D01614CED17A}" srcOrd="0" destOrd="0" presId="urn:microsoft.com/office/officeart/2005/8/layout/hierarchy4"/>
    <dgm:cxn modelId="{B14F28D4-0BE6-483E-A9BF-D81D62B7CB80}" type="presParOf" srcId="{2F2F1766-82FB-4292-9F06-D01614CED17A}" destId="{895814F2-FE0C-4254-821E-BA50467EDB68}" srcOrd="0" destOrd="0" presId="urn:microsoft.com/office/officeart/2005/8/layout/hierarchy4"/>
    <dgm:cxn modelId="{6BE7224B-9CBE-4A03-B8A0-B11117C097F9}" type="presParOf" srcId="{2F2F1766-82FB-4292-9F06-D01614CED17A}" destId="{F864DE0D-9427-496D-ABA7-8C557B30A9D0}" srcOrd="1" destOrd="0" presId="urn:microsoft.com/office/officeart/2005/8/layout/hierarchy4"/>
    <dgm:cxn modelId="{286E62F2-54A8-4D5F-9D9C-F10D48520EEF}" type="presParOf" srcId="{2F2F1766-82FB-4292-9F06-D01614CED17A}" destId="{257B8B8A-BADB-498A-942E-78E916E7479D}" srcOrd="2" destOrd="0" presId="urn:microsoft.com/office/officeart/2005/8/layout/hierarchy4"/>
    <dgm:cxn modelId="{AFB9124A-3945-4659-BE10-BD2294F931C1}" type="presParOf" srcId="{257B8B8A-BADB-498A-942E-78E916E7479D}" destId="{8DB1B7A4-88DF-4BF9-9769-B2E0622C4440}" srcOrd="0" destOrd="0" presId="urn:microsoft.com/office/officeart/2005/8/layout/hierarchy4"/>
    <dgm:cxn modelId="{531467FA-2563-429A-BF0D-A509DED2705B}" type="presParOf" srcId="{8DB1B7A4-88DF-4BF9-9769-B2E0622C4440}" destId="{D77D02BD-1EFD-4ED3-9637-FE1BFA6C6072}" srcOrd="0" destOrd="0" presId="urn:microsoft.com/office/officeart/2005/8/layout/hierarchy4"/>
    <dgm:cxn modelId="{C1F83012-67CB-43C5-9381-017402E29E3D}" type="presParOf" srcId="{8DB1B7A4-88DF-4BF9-9769-B2E0622C4440}" destId="{3655945B-47ED-4BF7-811F-148A358002C4}" srcOrd="1" destOrd="0" presId="urn:microsoft.com/office/officeart/2005/8/layout/hierarchy4"/>
    <dgm:cxn modelId="{B4D0A77A-7A29-4D65-A40E-9A853290B9B7}" type="presParOf" srcId="{8DB1B7A4-88DF-4BF9-9769-B2E0622C4440}" destId="{2F459D95-A643-41D2-8549-550C21E5C2C7}" srcOrd="2" destOrd="0" presId="urn:microsoft.com/office/officeart/2005/8/layout/hierarchy4"/>
    <dgm:cxn modelId="{02425562-45EC-4C58-AF91-A424E96E2C4C}" type="presParOf" srcId="{2F459D95-A643-41D2-8549-550C21E5C2C7}" destId="{D795017B-13C3-4163-B2D6-4254E4E79433}" srcOrd="0" destOrd="0" presId="urn:microsoft.com/office/officeart/2005/8/layout/hierarchy4"/>
    <dgm:cxn modelId="{F3B36383-EE58-42A8-B64A-74A0C5967587}" type="presParOf" srcId="{D795017B-13C3-4163-B2D6-4254E4E79433}" destId="{F30AD35C-D991-41CD-B35F-197D49EE8B72}" srcOrd="0" destOrd="0" presId="urn:microsoft.com/office/officeart/2005/8/layout/hierarchy4"/>
    <dgm:cxn modelId="{C0544B60-B02A-40D1-BF97-191987848103}" type="presParOf" srcId="{D795017B-13C3-4163-B2D6-4254E4E79433}" destId="{01AE24C6-13EC-417D-B387-ABEF5E36EE2D}" srcOrd="1" destOrd="0" presId="urn:microsoft.com/office/officeart/2005/8/layout/hierarchy4"/>
    <dgm:cxn modelId="{9EBE2D2B-15FE-4C2C-B99F-98B6829D6B5B}" type="presParOf" srcId="{49D0980C-48B0-43FE-A541-A3E924CFCFE8}" destId="{AE3A93E5-9E2A-48D5-8421-688FF5FC5CCC}" srcOrd="3" destOrd="0" presId="urn:microsoft.com/office/officeart/2005/8/layout/hierarchy4"/>
    <dgm:cxn modelId="{AE64CFD8-9EC9-481D-AB7E-54B1DCACDAD3}" type="presParOf" srcId="{49D0980C-48B0-43FE-A541-A3E924CFCFE8}" destId="{7C5ECAC7-09C2-4CC3-AB09-91964D2EE413}" srcOrd="4" destOrd="0" presId="urn:microsoft.com/office/officeart/2005/8/layout/hierarchy4"/>
    <dgm:cxn modelId="{795C3F9B-13A3-494C-82C1-1EC94DB6C70B}" type="presParOf" srcId="{7C5ECAC7-09C2-4CC3-AB09-91964D2EE413}" destId="{AF3E7377-0719-41D9-A6A0-7F4E8D8C7EB6}" srcOrd="0" destOrd="0" presId="urn:microsoft.com/office/officeart/2005/8/layout/hierarchy4"/>
    <dgm:cxn modelId="{3F634148-07C3-4A6C-9FCC-1F0E8E9B55A1}" type="presParOf" srcId="{7C5ECAC7-09C2-4CC3-AB09-91964D2EE413}" destId="{E442E7EB-7EFF-4C4E-A29B-03163CF05E4D}" srcOrd="1" destOrd="0" presId="urn:microsoft.com/office/officeart/2005/8/layout/hierarchy4"/>
    <dgm:cxn modelId="{59891984-2A31-46E1-B41A-7295C5516FE9}" type="presParOf" srcId="{7C5ECAC7-09C2-4CC3-AB09-91964D2EE413}" destId="{1728BB7E-384E-4454-BA38-A2710DFCB998}" srcOrd="2" destOrd="0" presId="urn:microsoft.com/office/officeart/2005/8/layout/hierarchy4"/>
    <dgm:cxn modelId="{1EE1486B-4398-418F-A61F-BBEBF2D7415C}" type="presParOf" srcId="{1728BB7E-384E-4454-BA38-A2710DFCB998}" destId="{5252E567-98B2-4A5E-BBBB-48AC6313DF0B}" srcOrd="0" destOrd="0" presId="urn:microsoft.com/office/officeart/2005/8/layout/hierarchy4"/>
    <dgm:cxn modelId="{77D030C6-B894-4907-A1D7-26DE85AF42B7}" type="presParOf" srcId="{5252E567-98B2-4A5E-BBBB-48AC6313DF0B}" destId="{CC88EEF4-83C5-4A35-9724-D5F782D42432}" srcOrd="0" destOrd="0" presId="urn:microsoft.com/office/officeart/2005/8/layout/hierarchy4"/>
    <dgm:cxn modelId="{8C2BA241-CEF8-4E80-80AE-7CB187D173DD}" type="presParOf" srcId="{5252E567-98B2-4A5E-BBBB-48AC6313DF0B}" destId="{6D2C90DD-84A9-49F6-823B-07261E0B0C67}" srcOrd="1" destOrd="0" presId="urn:microsoft.com/office/officeart/2005/8/layout/hierarchy4"/>
    <dgm:cxn modelId="{AD1541E3-EB9A-4ADD-B863-FE4ADA89970C}" type="presParOf" srcId="{5252E567-98B2-4A5E-BBBB-48AC6313DF0B}" destId="{08591FA3-CBEB-4D03-BAC9-FDFE2752549A}" srcOrd="2" destOrd="0" presId="urn:microsoft.com/office/officeart/2005/8/layout/hierarchy4"/>
    <dgm:cxn modelId="{BE48C4FE-BA6D-4124-8631-2FF10593E6A4}" type="presParOf" srcId="{08591FA3-CBEB-4D03-BAC9-FDFE2752549A}" destId="{4BCC8A2B-B6B6-4899-8191-0641C100D24E}" srcOrd="0" destOrd="0" presId="urn:microsoft.com/office/officeart/2005/8/layout/hierarchy4"/>
    <dgm:cxn modelId="{FBE4ADBA-EB8C-4E99-BEE9-1E8E02F0646E}" type="presParOf" srcId="{4BCC8A2B-B6B6-4899-8191-0641C100D24E}" destId="{DA3CBBE2-0FAF-46E2-BD59-EA66AD9C369A}" srcOrd="0" destOrd="0" presId="urn:microsoft.com/office/officeart/2005/8/layout/hierarchy4"/>
    <dgm:cxn modelId="{47A8AAF8-32E3-435A-A7E4-BBE354031404}" type="presParOf" srcId="{4BCC8A2B-B6B6-4899-8191-0641C100D24E}" destId="{739BF8F2-E739-4AA8-92D6-B74859067BCD}" srcOrd="1" destOrd="0" presId="urn:microsoft.com/office/officeart/2005/8/layout/hierarchy4"/>
    <dgm:cxn modelId="{84485554-09A2-4DEA-A2B3-9C247738B8F8}" type="presParOf" srcId="{4BCC8A2B-B6B6-4899-8191-0641C100D24E}" destId="{4652D298-DA10-4D73-A2AC-C219F2B609A9}" srcOrd="2" destOrd="0" presId="urn:microsoft.com/office/officeart/2005/8/layout/hierarchy4"/>
    <dgm:cxn modelId="{90796E25-2184-4A6B-A045-FEF0AD0971EB}" type="presParOf" srcId="{4652D298-DA10-4D73-A2AC-C219F2B609A9}" destId="{5A287C0C-CC40-46EA-A786-509360E87196}" srcOrd="0" destOrd="0" presId="urn:microsoft.com/office/officeart/2005/8/layout/hierarchy4"/>
    <dgm:cxn modelId="{5ED8C551-22F3-4B3D-90CD-91837915F6A5}" type="presParOf" srcId="{5A287C0C-CC40-46EA-A786-509360E87196}" destId="{A237A487-9928-4E8B-8850-E03F5381A186}" srcOrd="0" destOrd="0" presId="urn:microsoft.com/office/officeart/2005/8/layout/hierarchy4"/>
    <dgm:cxn modelId="{02E4BA83-57FB-4C31-B0A6-0AF41CF7B7AF}" type="presParOf" srcId="{5A287C0C-CC40-46EA-A786-509360E87196}" destId="{5234D6CD-E084-417D-A153-60A93B28327A}" srcOrd="1" destOrd="0" presId="urn:microsoft.com/office/officeart/2005/8/layout/hierarchy4"/>
    <dgm:cxn modelId="{5C7F97D8-EBB8-4A91-A2B7-BAB7E999E010}" type="presParOf" srcId="{5A287C0C-CC40-46EA-A786-509360E87196}" destId="{87F36579-6DCC-4965-B1B9-25D5BE6F0714}" srcOrd="2" destOrd="0" presId="urn:microsoft.com/office/officeart/2005/8/layout/hierarchy4"/>
    <dgm:cxn modelId="{A6DEA09C-6476-4055-9B31-4BAE1812FC12}" type="presParOf" srcId="{87F36579-6DCC-4965-B1B9-25D5BE6F0714}" destId="{F2550AB1-B4EF-4C92-9643-0F2A25CE8EF2}" srcOrd="0" destOrd="0" presId="urn:microsoft.com/office/officeart/2005/8/layout/hierarchy4"/>
    <dgm:cxn modelId="{07838925-EDF5-4DC1-8A0D-F6BFA918321E}" type="presParOf" srcId="{F2550AB1-B4EF-4C92-9643-0F2A25CE8EF2}" destId="{575C1F10-80DB-41B8-B7AB-67D6A4812218}" srcOrd="0" destOrd="0" presId="urn:microsoft.com/office/officeart/2005/8/layout/hierarchy4"/>
    <dgm:cxn modelId="{A1398F85-1D8A-47C2-9C7A-BD467CFD2F73}" type="presParOf" srcId="{F2550AB1-B4EF-4C92-9643-0F2A25CE8EF2}" destId="{CC96D124-659B-4F60-82F1-23D9C666E992}" srcOrd="1" destOrd="0" presId="urn:microsoft.com/office/officeart/2005/8/layout/hierarchy4"/>
    <dgm:cxn modelId="{B6B94A02-3399-4914-B3E1-F1C67C2E24E4}" type="presParOf" srcId="{F2550AB1-B4EF-4C92-9643-0F2A25CE8EF2}" destId="{89E8C189-D30D-48DD-A01A-1C079CB0BC5B}" srcOrd="2" destOrd="0" presId="urn:microsoft.com/office/officeart/2005/8/layout/hierarchy4"/>
    <dgm:cxn modelId="{EB45ED7B-11E7-4332-8979-5116295B378D}" type="presParOf" srcId="{89E8C189-D30D-48DD-A01A-1C079CB0BC5B}" destId="{E07F85E9-9A69-4F54-BCD8-65F6E40E3D2E}" srcOrd="0" destOrd="0" presId="urn:microsoft.com/office/officeart/2005/8/layout/hierarchy4"/>
    <dgm:cxn modelId="{11F2E34E-F47A-462D-B450-44AE872997D3}" type="presParOf" srcId="{E07F85E9-9A69-4F54-BCD8-65F6E40E3D2E}" destId="{EC9B2BE1-67EC-4FC0-906C-C7835989E805}" srcOrd="0" destOrd="0" presId="urn:microsoft.com/office/officeart/2005/8/layout/hierarchy4"/>
    <dgm:cxn modelId="{2FD7F102-79E7-4F80-A864-29C15E775829}" type="presParOf" srcId="{E07F85E9-9A69-4F54-BCD8-65F6E40E3D2E}" destId="{B61A04C0-3D7F-4131-B41D-F81D6B219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8A6B2-11FF-42F3-B985-143C1F0BB91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61847-857F-46BA-B970-D1FE81777CF1}">
      <dgm:prSet phldrT="[Text]" custT="1"/>
      <dgm:spPr>
        <a:xfrm>
          <a:off x="526" y="1190"/>
          <a:ext cx="636383" cy="25598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gm:t>
    </dgm:pt>
    <dgm:pt modelId="{74DEDF31-B37C-4350-9D7C-ED87E4E93AA3}" type="par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D318-FEDD-465D-BCE1-D2D4681142E2}" type="sibTrans" cxnId="{A901698C-7F70-419C-A9BE-793AF73B1A5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45EE-E311-44F5-A068-DC9BC2F273C8}">
      <dgm:prSet phldrT="[Text]" custT="1"/>
      <dgm:spPr>
        <a:xfrm>
          <a:off x="175809" y="277177"/>
          <a:ext cx="285818" cy="255984"/>
        </a:xfrm>
        <a:prstGeom prst="roundRect">
          <a:avLst>
            <a:gd name="adj" fmla="val 10000"/>
          </a:avLst>
        </a:prstGeom>
        <a:solidFill>
          <a:srgbClr val="BFBFB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gm:t>
    </dgm:pt>
    <dgm:pt modelId="{5B5E8641-18DA-4609-BB7F-88D601D7AEA5}" type="par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4C918-2D57-436A-BAA7-3A879F209346}" type="sibTrans" cxnId="{473667B5-5C69-4D3E-87CE-33A526A787AC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E5D4A-A322-487D-A7D9-5367501067CF}">
      <dgm:prSet custT="1"/>
      <dgm:spPr>
        <a:xfrm>
          <a:off x="824808" y="1190"/>
          <a:ext cx="63638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gm:t>
    </dgm:pt>
    <dgm:pt modelId="{33A13B27-4FA1-437A-83E6-A2A4A5AAC3F5}" type="par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27E15-59A9-42A2-A92F-51450180B08A}" type="sibTrans" cxnId="{DD153881-C08A-46A9-8E83-858DAA13FD2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BB5B8-F0BC-41C6-9835-63B72C5BA298}">
      <dgm:prSet custT="1"/>
      <dgm:spPr>
        <a:xfrm>
          <a:off x="1649090" y="1190"/>
          <a:ext cx="636383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10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gm:t>
    </dgm:pt>
    <dgm:pt modelId="{324DB294-D99C-4215-94D9-FF87C620779D}" type="par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C2B72-D17F-4472-91CB-3D2B8BF6BF6E}" type="sibTrans" cxnId="{A9F917EF-3FA9-4D88-AEA1-FEA0B36EB6D2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BC0A0-8866-41D7-A991-6E83A6331B99}">
      <dgm:prSet custT="1"/>
      <dgm:spPr>
        <a:xfrm>
          <a:off x="1824232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01ABE1-07F6-447B-8493-E2DB533A14FA}" type="par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83AE8-9A5A-4F5E-AB7D-3B5C8E8333A0}" type="sibTrans" cxnId="{665BD79F-468E-476C-B9D5-E65D278E882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8A773-ECB6-421B-BE25-DA120ED20A29}">
      <dgm:prSet custT="1"/>
      <dgm:spPr>
        <a:xfrm>
          <a:off x="1824511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A558B6-E2DC-4358-860E-4A82F2FD5B69}" type="par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C0DF-8A7D-4C66-9133-5AA1296755CF}" type="sibTrans" cxnId="{5533567E-157D-4659-9A28-AFC39FCC2D9A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8EDD8-9680-44FE-84FB-97DF2124F66B}">
      <dgm:prSet custT="1"/>
      <dgm:spPr>
        <a:xfrm>
          <a:off x="1825068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C3E366-743E-451F-BED1-A77585AA0FBE}" type="par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67729-39F2-4B11-A765-7AA8E2159B46}" type="sibTrans" cxnId="{1C4470B7-BF14-4018-8A59-A193E11F0B0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09B4-167B-471C-9A30-6907D5772D18}">
      <dgm:prSet custT="1"/>
      <dgm:spPr>
        <a:xfrm>
          <a:off x="1826176" y="1105138"/>
          <a:ext cx="282210" cy="2559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A97096-3246-4A14-B252-29C59B072401}" type="par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9E2-87A2-44C8-B363-119358BCA447}" type="sibTrans" cxnId="{9AB44E12-6286-4462-B6CA-A3085F491F67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F19A-71FB-4B8F-9277-7A61DF4631FE}">
      <dgm:prSet custT="1"/>
      <dgm:spPr>
        <a:xfrm>
          <a:off x="1826176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6351F-4560-46CD-8750-8AF8A0AB3900}" type="par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BED65-EF2E-439E-9705-B4976A9A38BD}" type="sibTrans" cxnId="{FE86D743-10BE-4B28-B054-5657F1518655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5EDD-A57C-403D-8F4C-E6005CEA27CC}">
      <dgm:prSet custT="1"/>
      <dgm:spPr>
        <a:xfrm>
          <a:off x="999951" y="277177"/>
          <a:ext cx="286097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gm:t>
    </dgm:pt>
    <dgm:pt modelId="{62FC552F-B1BC-4DB0-8BC7-ACB1C01186A0}" type="par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6D80-7BDC-424B-8BF6-86A91E7F4052}" type="sibTrans" cxnId="{F3EE32DF-F656-4C39-9F5B-3FBD40D22B5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3B62-679B-4508-849A-D6F056D18A18}">
      <dgm:prSet custT="1"/>
      <dgm:spPr>
        <a:xfrm>
          <a:off x="1000230" y="553164"/>
          <a:ext cx="285539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0C1CBF-1258-4D32-B88C-D484CE1D954C}" type="par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2ADC-4F3D-499F-87C3-2F247A599193}" type="sibTrans" cxnId="{0C1A869A-75B5-4C2C-BEBD-C77E05E305FD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54388-F96C-4A39-964E-3F05B4ABD40E}">
      <dgm:prSet custT="1"/>
      <dgm:spPr>
        <a:xfrm>
          <a:off x="1000787" y="829151"/>
          <a:ext cx="28442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84D23B-5D47-4480-8455-C4D5AC1CD36C}" type="par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18322-81E2-41B2-AC24-37D7A0451F50}" type="sibTrans" cxnId="{3FFDFF1A-3E85-4D2C-9FA4-74A607DFB04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2C53-262D-44D3-90C6-D8048F4B28E0}">
      <dgm:prSet custT="1"/>
      <dgm:spPr>
        <a:xfrm>
          <a:off x="1001894" y="1105138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BEB6A4-7E51-417C-B6A2-4A1BEEEAE8A7}" type="par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DE5A0-8CD2-4D39-9E34-7ABE21F95B9D}" type="sibTrans" cxnId="{C9BAA429-B2C4-429B-A7F1-14ACF8BD0990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7E22F-C9FE-48D0-9628-619C97DAF7D5}">
      <dgm:prSet custT="1"/>
      <dgm:spPr>
        <a:xfrm>
          <a:off x="1001894" y="1381124"/>
          <a:ext cx="282210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E01A3B-D6F8-4D66-A3B8-23915F937549}" type="par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A53C7-B46B-4703-97F8-2CAF71C6ED41}" type="sibTrans" cxnId="{7A52D3A8-3129-42A4-84B3-4C45D19F8AA9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FBD4-6A17-40D3-8990-88E4732C97EA}">
      <dgm:prSet custT="1"/>
      <dgm:spPr>
        <a:xfrm>
          <a:off x="176366" y="553164"/>
          <a:ext cx="284703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gm:t>
    </dgm:pt>
    <dgm:pt modelId="{9266B23D-E6C0-4AEA-84F0-C9238F20D1D9}" type="par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05E1-431B-4217-BCA0-135653D6B397}" type="sibTrans" cxnId="{0D10077F-728C-4AA2-B087-7591145B312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5AEE1-C3C4-41A2-93C5-E5F2D3C21581}">
      <dgm:prSet custT="1"/>
      <dgm:spPr>
        <a:xfrm>
          <a:off x="177474" y="829151"/>
          <a:ext cx="282486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gm:t>
    </dgm:pt>
    <dgm:pt modelId="{22E02B14-FD5C-40B2-9ADD-E9FA4DA09CFE}" type="par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4C146-CEC9-4429-9522-51B5A6759663}" type="sibTrans" cxnId="{14F48158-2163-4AE1-A51D-D94FD9243653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5FC72-4CC6-4C78-9D66-05F7F17E6B09}">
      <dgm:prSet custT="1"/>
      <dgm:spPr>
        <a:xfrm>
          <a:off x="179665" y="1105138"/>
          <a:ext cx="278105" cy="25598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gm:t>
    </dgm:pt>
    <dgm:pt modelId="{F32C043E-383A-4C94-84DA-C7B6F30015B0}" type="par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AE01-B536-4485-9AA7-36E3312EBCF9}" type="sibTrans" cxnId="{298987F3-4078-4428-93F5-D35FD215BBBE}">
      <dgm:prSet/>
      <dgm:spPr/>
      <dgm:t>
        <a:bodyPr/>
        <a:lstStyle/>
        <a:p>
          <a:endParaRPr lang="cs-CZ" sz="1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0980C-48B0-43FE-A541-A3E924CFCFE8}" type="pres">
      <dgm:prSet presAssocID="{33F8A6B2-11FF-42F3-B985-143C1F0BB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96C1D-DD23-4D39-9FD9-1A6C572CED27}" type="pres">
      <dgm:prSet presAssocID="{0C461847-857F-46BA-B970-D1FE81777CF1}" presName="vertOne" presStyleCnt="0"/>
      <dgm:spPr/>
    </dgm:pt>
    <dgm:pt modelId="{4F75E739-70EB-4099-95AC-F87C4F72855F}" type="pres">
      <dgm:prSet presAssocID="{0C461847-857F-46BA-B970-D1FE81777CF1}" presName="txOne" presStyleLbl="node0" presStyleIdx="0" presStyleCnt="3" custScaleX="56899">
        <dgm:presLayoutVars>
          <dgm:chPref val="3"/>
        </dgm:presLayoutVars>
      </dgm:prSet>
      <dgm:spPr/>
    </dgm:pt>
    <dgm:pt modelId="{A6C62DD8-FBC8-4544-8385-FD8490DD4D80}" type="pres">
      <dgm:prSet presAssocID="{0C461847-857F-46BA-B970-D1FE81777CF1}" presName="parTransOne" presStyleCnt="0"/>
      <dgm:spPr/>
    </dgm:pt>
    <dgm:pt modelId="{C025F5D5-5FD7-4D47-BB27-15C2AEE53CA4}" type="pres">
      <dgm:prSet presAssocID="{0C461847-857F-46BA-B970-D1FE81777CF1}" presName="horzOne" presStyleCnt="0"/>
      <dgm:spPr/>
    </dgm:pt>
    <dgm:pt modelId="{3A5C73AF-F129-47F9-9E48-BF240F8DB9DF}" type="pres">
      <dgm:prSet presAssocID="{A73645EE-E311-44F5-A068-DC9BC2F273C8}" presName="vertTwo" presStyleCnt="0"/>
      <dgm:spPr/>
    </dgm:pt>
    <dgm:pt modelId="{EC5698C8-2C6E-4692-A0DF-4F54B9B62354}" type="pres">
      <dgm:prSet presAssocID="{A73645EE-E311-44F5-A068-DC9BC2F273C8}" presName="txTwo" presStyleLbl="node2" presStyleIdx="0" presStyleCnt="3" custScaleX="25605" custScaleY="132472" custLinFactNeighborY="0">
        <dgm:presLayoutVars>
          <dgm:chPref val="3"/>
        </dgm:presLayoutVars>
      </dgm:prSet>
      <dgm:spPr/>
    </dgm:pt>
    <dgm:pt modelId="{1E1C3982-EF9A-424A-9CF8-B88E4C0134B5}" type="pres">
      <dgm:prSet presAssocID="{A73645EE-E311-44F5-A068-DC9BC2F273C8}" presName="parTransTwo" presStyleCnt="0"/>
      <dgm:spPr/>
    </dgm:pt>
    <dgm:pt modelId="{C00DA674-012F-4715-B264-09DD5C99B27F}" type="pres">
      <dgm:prSet presAssocID="{A73645EE-E311-44F5-A068-DC9BC2F273C8}" presName="horzTwo" presStyleCnt="0"/>
      <dgm:spPr/>
    </dgm:pt>
    <dgm:pt modelId="{E25C433D-2731-47A7-9C93-6621B9C37BB1}" type="pres">
      <dgm:prSet presAssocID="{7BD6FBD4-6A17-40D3-8990-88E4732C97EA}" presName="vertThree" presStyleCnt="0"/>
      <dgm:spPr/>
    </dgm:pt>
    <dgm:pt modelId="{8E880683-A692-4A66-8AA8-493644894045}" type="pres">
      <dgm:prSet presAssocID="{7BD6FBD4-6A17-40D3-8990-88E4732C97EA}" presName="txThree" presStyleLbl="node3" presStyleIdx="0" presStyleCnt="3" custScaleX="25605" custScaleY="132204" custLinFactNeighborY="40854">
        <dgm:presLayoutVars>
          <dgm:chPref val="3"/>
        </dgm:presLayoutVars>
      </dgm:prSet>
      <dgm:spPr/>
    </dgm:pt>
    <dgm:pt modelId="{17A2C4EA-BC75-4A4A-BB97-902EF28763E4}" type="pres">
      <dgm:prSet presAssocID="{7BD6FBD4-6A17-40D3-8990-88E4732C97EA}" presName="parTransThree" presStyleCnt="0"/>
      <dgm:spPr/>
    </dgm:pt>
    <dgm:pt modelId="{9AB76E0C-11CE-4296-8A0B-0444D8E33DBA}" type="pres">
      <dgm:prSet presAssocID="{7BD6FBD4-6A17-40D3-8990-88E4732C97EA}" presName="horzThree" presStyleCnt="0"/>
      <dgm:spPr/>
    </dgm:pt>
    <dgm:pt modelId="{0F6565C1-7C89-490A-B98F-03EF066D6465}" type="pres">
      <dgm:prSet presAssocID="{D905AEE1-C3C4-41A2-93C5-E5F2D3C21581}" presName="vertFour" presStyleCnt="0">
        <dgm:presLayoutVars>
          <dgm:chPref val="3"/>
        </dgm:presLayoutVars>
      </dgm:prSet>
      <dgm:spPr/>
    </dgm:pt>
    <dgm:pt modelId="{BBBD213D-C127-487D-982D-5F6A14B4F0DC}" type="pres">
      <dgm:prSet presAssocID="{D905AEE1-C3C4-41A2-93C5-E5F2D3C21581}" presName="txFour" presStyleLbl="node4" presStyleIdx="0" presStyleCnt="8" custScaleX="25605" custScaleY="132271" custLinFactNeighborY="39245">
        <dgm:presLayoutVars>
          <dgm:chPref val="3"/>
        </dgm:presLayoutVars>
      </dgm:prSet>
      <dgm:spPr/>
    </dgm:pt>
    <dgm:pt modelId="{2D11A62C-47FB-4C8A-A459-D711454759DF}" type="pres">
      <dgm:prSet presAssocID="{D905AEE1-C3C4-41A2-93C5-E5F2D3C21581}" presName="parTransFour" presStyleCnt="0"/>
      <dgm:spPr/>
    </dgm:pt>
    <dgm:pt modelId="{C3622FFB-C3B3-4B1C-8930-76DD98A80B08}" type="pres">
      <dgm:prSet presAssocID="{D905AEE1-C3C4-41A2-93C5-E5F2D3C21581}" presName="horzFour" presStyleCnt="0"/>
      <dgm:spPr/>
    </dgm:pt>
    <dgm:pt modelId="{57C487DB-BC46-48C0-8BC5-DBC900040238}" type="pres">
      <dgm:prSet presAssocID="{4545FC72-4CC6-4C78-9D66-05F7F17E6B09}" presName="vertFour" presStyleCnt="0">
        <dgm:presLayoutVars>
          <dgm:chPref val="3"/>
        </dgm:presLayoutVars>
      </dgm:prSet>
      <dgm:spPr/>
    </dgm:pt>
    <dgm:pt modelId="{4A256B14-643C-46D3-9F3A-8A997D66C0E5}" type="pres">
      <dgm:prSet presAssocID="{4545FC72-4CC6-4C78-9D66-05F7F17E6B09}" presName="txFour" presStyleLbl="node4" presStyleIdx="1" presStyleCnt="8" custScaleX="25605" custScaleY="132317" custLinFactNeighborY="-9207">
        <dgm:presLayoutVars>
          <dgm:chPref val="3"/>
        </dgm:presLayoutVars>
      </dgm:prSet>
      <dgm:spPr/>
    </dgm:pt>
    <dgm:pt modelId="{5A57E8B3-BDD4-462E-A734-C2D1A67C3FFD}" type="pres">
      <dgm:prSet presAssocID="{4545FC72-4CC6-4C78-9D66-05F7F17E6B09}" presName="horzFour" presStyleCnt="0"/>
      <dgm:spPr/>
    </dgm:pt>
    <dgm:pt modelId="{8E511455-BC7B-4CC1-B601-145299C860CB}" type="pres">
      <dgm:prSet presAssocID="{366AD318-FEDD-465D-BCE1-D2D4681142E2}" presName="sibSpaceOne" presStyleCnt="0"/>
      <dgm:spPr/>
    </dgm:pt>
    <dgm:pt modelId="{5441B49F-A597-4631-94B3-157C1C8BC5BE}" type="pres">
      <dgm:prSet presAssocID="{442E5D4A-A322-487D-A7D9-5367501067CF}" presName="vertOne" presStyleCnt="0"/>
      <dgm:spPr/>
    </dgm:pt>
    <dgm:pt modelId="{E56CAC42-CE90-418A-9662-BBE39F0244AC}" type="pres">
      <dgm:prSet presAssocID="{442E5D4A-A322-487D-A7D9-5367501067CF}" presName="txOne" presStyleLbl="node0" presStyleIdx="1" presStyleCnt="3" custScaleX="56899">
        <dgm:presLayoutVars>
          <dgm:chPref val="3"/>
        </dgm:presLayoutVars>
      </dgm:prSet>
      <dgm:spPr/>
    </dgm:pt>
    <dgm:pt modelId="{6BBF89A3-DEAA-4337-B13A-401D631C6D93}" type="pres">
      <dgm:prSet presAssocID="{442E5D4A-A322-487D-A7D9-5367501067CF}" presName="parTransOne" presStyleCnt="0"/>
      <dgm:spPr/>
    </dgm:pt>
    <dgm:pt modelId="{8A55C93D-D3E8-4D61-8268-CDD9E49E1114}" type="pres">
      <dgm:prSet presAssocID="{442E5D4A-A322-487D-A7D9-5367501067CF}" presName="horzOne" presStyleCnt="0"/>
      <dgm:spPr/>
    </dgm:pt>
    <dgm:pt modelId="{5824C4C6-729E-431E-B120-586849846F6A}" type="pres">
      <dgm:prSet presAssocID="{E9385EDD-A57C-403D-8F4C-E6005CEA27CC}" presName="vertTwo" presStyleCnt="0"/>
      <dgm:spPr/>
    </dgm:pt>
    <dgm:pt modelId="{138BB8FC-5808-4182-803D-93F7C7331DB5}" type="pres">
      <dgm:prSet presAssocID="{E9385EDD-A57C-403D-8F4C-E6005CEA27CC}" presName="txTwo" presStyleLbl="node2" presStyleIdx="1" presStyleCnt="3" custScaleX="25605">
        <dgm:presLayoutVars>
          <dgm:chPref val="3"/>
        </dgm:presLayoutVars>
      </dgm:prSet>
      <dgm:spPr/>
    </dgm:pt>
    <dgm:pt modelId="{393E6922-E7F5-4319-BF95-BFC447B53E69}" type="pres">
      <dgm:prSet presAssocID="{E9385EDD-A57C-403D-8F4C-E6005CEA27CC}" presName="parTransTwo" presStyleCnt="0"/>
      <dgm:spPr/>
    </dgm:pt>
    <dgm:pt modelId="{70156E9B-4B96-4CEF-9548-6527EF44A46A}" type="pres">
      <dgm:prSet presAssocID="{E9385EDD-A57C-403D-8F4C-E6005CEA27CC}" presName="horzTwo" presStyleCnt="0"/>
      <dgm:spPr/>
    </dgm:pt>
    <dgm:pt modelId="{8E7611F9-4975-4057-9BEB-72238CE829BD}" type="pres">
      <dgm:prSet presAssocID="{D12C3B62-679B-4508-849A-D6F056D18A18}" presName="vertThree" presStyleCnt="0"/>
      <dgm:spPr/>
    </dgm:pt>
    <dgm:pt modelId="{4EC0B379-C894-479F-87EA-B4C332D2F279}" type="pres">
      <dgm:prSet presAssocID="{D12C3B62-679B-4508-849A-D6F056D18A18}" presName="txThree" presStyleLbl="node3" presStyleIdx="1" presStyleCnt="3" custScaleX="25605">
        <dgm:presLayoutVars>
          <dgm:chPref val="3"/>
        </dgm:presLayoutVars>
      </dgm:prSet>
      <dgm:spPr/>
    </dgm:pt>
    <dgm:pt modelId="{86172C1B-59D8-4D7E-888E-05FE4CECDCA8}" type="pres">
      <dgm:prSet presAssocID="{D12C3B62-679B-4508-849A-D6F056D18A18}" presName="parTransThree" presStyleCnt="0"/>
      <dgm:spPr/>
    </dgm:pt>
    <dgm:pt modelId="{D661D8CD-B605-4CEB-9DAC-C07F2CAD0E2D}" type="pres">
      <dgm:prSet presAssocID="{D12C3B62-679B-4508-849A-D6F056D18A18}" presName="horzThree" presStyleCnt="0"/>
      <dgm:spPr/>
    </dgm:pt>
    <dgm:pt modelId="{2F2F1766-82FB-4292-9F06-D01614CED17A}" type="pres">
      <dgm:prSet presAssocID="{F3E54388-F96C-4A39-964E-3F05B4ABD40E}" presName="vertFour" presStyleCnt="0">
        <dgm:presLayoutVars>
          <dgm:chPref val="3"/>
        </dgm:presLayoutVars>
      </dgm:prSet>
      <dgm:spPr/>
    </dgm:pt>
    <dgm:pt modelId="{895814F2-FE0C-4254-821E-BA50467EDB68}" type="pres">
      <dgm:prSet presAssocID="{F3E54388-F96C-4A39-964E-3F05B4ABD40E}" presName="txFour" presStyleLbl="node4" presStyleIdx="2" presStyleCnt="8" custScaleX="25605">
        <dgm:presLayoutVars>
          <dgm:chPref val="3"/>
        </dgm:presLayoutVars>
      </dgm:prSet>
      <dgm:spPr/>
    </dgm:pt>
    <dgm:pt modelId="{F864DE0D-9427-496D-ABA7-8C557B30A9D0}" type="pres">
      <dgm:prSet presAssocID="{F3E54388-F96C-4A39-964E-3F05B4ABD40E}" presName="parTransFour" presStyleCnt="0"/>
      <dgm:spPr/>
    </dgm:pt>
    <dgm:pt modelId="{257B8B8A-BADB-498A-942E-78E916E7479D}" type="pres">
      <dgm:prSet presAssocID="{F3E54388-F96C-4A39-964E-3F05B4ABD40E}" presName="horzFour" presStyleCnt="0"/>
      <dgm:spPr/>
    </dgm:pt>
    <dgm:pt modelId="{8DB1B7A4-88DF-4BF9-9769-B2E0622C4440}" type="pres">
      <dgm:prSet presAssocID="{99EE2C53-262D-44D3-90C6-D8048F4B28E0}" presName="vertFour" presStyleCnt="0">
        <dgm:presLayoutVars>
          <dgm:chPref val="3"/>
        </dgm:presLayoutVars>
      </dgm:prSet>
      <dgm:spPr/>
    </dgm:pt>
    <dgm:pt modelId="{D77D02BD-1EFD-4ED3-9637-FE1BFA6C6072}" type="pres">
      <dgm:prSet presAssocID="{99EE2C53-262D-44D3-90C6-D8048F4B28E0}" presName="txFour" presStyleLbl="node4" presStyleIdx="3" presStyleCnt="8" custScaleX="25605">
        <dgm:presLayoutVars>
          <dgm:chPref val="3"/>
        </dgm:presLayoutVars>
      </dgm:prSet>
      <dgm:spPr/>
    </dgm:pt>
    <dgm:pt modelId="{3655945B-47ED-4BF7-811F-148A358002C4}" type="pres">
      <dgm:prSet presAssocID="{99EE2C53-262D-44D3-90C6-D8048F4B28E0}" presName="parTransFour" presStyleCnt="0"/>
      <dgm:spPr/>
    </dgm:pt>
    <dgm:pt modelId="{2F459D95-A643-41D2-8549-550C21E5C2C7}" type="pres">
      <dgm:prSet presAssocID="{99EE2C53-262D-44D3-90C6-D8048F4B28E0}" presName="horzFour" presStyleCnt="0"/>
      <dgm:spPr/>
    </dgm:pt>
    <dgm:pt modelId="{D795017B-13C3-4163-B2D6-4254E4E79433}" type="pres">
      <dgm:prSet presAssocID="{D107E22F-C9FE-48D0-9628-619C97DAF7D5}" presName="vertFour" presStyleCnt="0">
        <dgm:presLayoutVars>
          <dgm:chPref val="3"/>
        </dgm:presLayoutVars>
      </dgm:prSet>
      <dgm:spPr/>
    </dgm:pt>
    <dgm:pt modelId="{F30AD35C-D991-41CD-B35F-197D49EE8B72}" type="pres">
      <dgm:prSet presAssocID="{D107E22F-C9FE-48D0-9628-619C97DAF7D5}" presName="txFour" presStyleLbl="node4" presStyleIdx="4" presStyleCnt="8" custScaleX="25605">
        <dgm:presLayoutVars>
          <dgm:chPref val="3"/>
        </dgm:presLayoutVars>
      </dgm:prSet>
      <dgm:spPr/>
    </dgm:pt>
    <dgm:pt modelId="{01AE24C6-13EC-417D-B387-ABEF5E36EE2D}" type="pres">
      <dgm:prSet presAssocID="{D107E22F-C9FE-48D0-9628-619C97DAF7D5}" presName="horzFour" presStyleCnt="0"/>
      <dgm:spPr/>
    </dgm:pt>
    <dgm:pt modelId="{AE3A93E5-9E2A-48D5-8421-688FF5FC5CCC}" type="pres">
      <dgm:prSet presAssocID="{7A327E15-59A9-42A2-A92F-51450180B08A}" presName="sibSpaceOne" presStyleCnt="0"/>
      <dgm:spPr/>
    </dgm:pt>
    <dgm:pt modelId="{7C5ECAC7-09C2-4CC3-AB09-91964D2EE413}" type="pres">
      <dgm:prSet presAssocID="{175BB5B8-F0BC-41C6-9835-63B72C5BA298}" presName="vertOne" presStyleCnt="0"/>
      <dgm:spPr/>
    </dgm:pt>
    <dgm:pt modelId="{AF3E7377-0719-41D9-A6A0-7F4E8D8C7EB6}" type="pres">
      <dgm:prSet presAssocID="{175BB5B8-F0BC-41C6-9835-63B72C5BA298}" presName="txOne" presStyleLbl="node0" presStyleIdx="2" presStyleCnt="3" custScaleX="56899">
        <dgm:presLayoutVars>
          <dgm:chPref val="3"/>
        </dgm:presLayoutVars>
      </dgm:prSet>
      <dgm:spPr/>
    </dgm:pt>
    <dgm:pt modelId="{E442E7EB-7EFF-4C4E-A29B-03163CF05E4D}" type="pres">
      <dgm:prSet presAssocID="{175BB5B8-F0BC-41C6-9835-63B72C5BA298}" presName="parTransOne" presStyleCnt="0"/>
      <dgm:spPr/>
    </dgm:pt>
    <dgm:pt modelId="{1728BB7E-384E-4454-BA38-A2710DFCB998}" type="pres">
      <dgm:prSet presAssocID="{175BB5B8-F0BC-41C6-9835-63B72C5BA298}" presName="horzOne" presStyleCnt="0"/>
      <dgm:spPr/>
    </dgm:pt>
    <dgm:pt modelId="{5252E567-98B2-4A5E-BBBB-48AC6313DF0B}" type="pres">
      <dgm:prSet presAssocID="{371BC0A0-8866-41D7-A991-6E83A6331B99}" presName="vertTwo" presStyleCnt="0"/>
      <dgm:spPr/>
    </dgm:pt>
    <dgm:pt modelId="{CC88EEF4-83C5-4A35-9724-D5F782D42432}" type="pres">
      <dgm:prSet presAssocID="{371BC0A0-8866-41D7-A991-6E83A6331B99}" presName="txTwo" presStyleLbl="node2" presStyleIdx="2" presStyleCnt="3" custScaleX="25605">
        <dgm:presLayoutVars>
          <dgm:chPref val="3"/>
        </dgm:presLayoutVars>
      </dgm:prSet>
      <dgm:spPr/>
    </dgm:pt>
    <dgm:pt modelId="{6D2C90DD-84A9-49F6-823B-07261E0B0C67}" type="pres">
      <dgm:prSet presAssocID="{371BC0A0-8866-41D7-A991-6E83A6331B99}" presName="parTransTwo" presStyleCnt="0"/>
      <dgm:spPr/>
    </dgm:pt>
    <dgm:pt modelId="{08591FA3-CBEB-4D03-BAC9-FDFE2752549A}" type="pres">
      <dgm:prSet presAssocID="{371BC0A0-8866-41D7-A991-6E83A6331B99}" presName="horzTwo" presStyleCnt="0"/>
      <dgm:spPr/>
    </dgm:pt>
    <dgm:pt modelId="{4BCC8A2B-B6B6-4899-8191-0641C100D24E}" type="pres">
      <dgm:prSet presAssocID="{E9F8A773-ECB6-421B-BE25-DA120ED20A29}" presName="vertThree" presStyleCnt="0"/>
      <dgm:spPr/>
    </dgm:pt>
    <dgm:pt modelId="{DA3CBBE2-0FAF-46E2-BD59-EA66AD9C369A}" type="pres">
      <dgm:prSet presAssocID="{E9F8A773-ECB6-421B-BE25-DA120ED20A29}" presName="txThree" presStyleLbl="node3" presStyleIdx="2" presStyleCnt="3" custScaleX="25605">
        <dgm:presLayoutVars>
          <dgm:chPref val="3"/>
        </dgm:presLayoutVars>
      </dgm:prSet>
      <dgm:spPr/>
    </dgm:pt>
    <dgm:pt modelId="{739BF8F2-E739-4AA8-92D6-B74859067BCD}" type="pres">
      <dgm:prSet presAssocID="{E9F8A773-ECB6-421B-BE25-DA120ED20A29}" presName="parTransThree" presStyleCnt="0"/>
      <dgm:spPr/>
    </dgm:pt>
    <dgm:pt modelId="{4652D298-DA10-4D73-A2AC-C219F2B609A9}" type="pres">
      <dgm:prSet presAssocID="{E9F8A773-ECB6-421B-BE25-DA120ED20A29}" presName="horzThree" presStyleCnt="0"/>
      <dgm:spPr/>
    </dgm:pt>
    <dgm:pt modelId="{5A287C0C-CC40-46EA-A786-509360E87196}" type="pres">
      <dgm:prSet presAssocID="{CE38EDD8-9680-44FE-84FB-97DF2124F66B}" presName="vertFour" presStyleCnt="0">
        <dgm:presLayoutVars>
          <dgm:chPref val="3"/>
        </dgm:presLayoutVars>
      </dgm:prSet>
      <dgm:spPr/>
    </dgm:pt>
    <dgm:pt modelId="{A237A487-9928-4E8B-8850-E03F5381A186}" type="pres">
      <dgm:prSet presAssocID="{CE38EDD8-9680-44FE-84FB-97DF2124F66B}" presName="txFour" presStyleLbl="node4" presStyleIdx="5" presStyleCnt="8" custScaleX="25605">
        <dgm:presLayoutVars>
          <dgm:chPref val="3"/>
        </dgm:presLayoutVars>
      </dgm:prSet>
      <dgm:spPr/>
    </dgm:pt>
    <dgm:pt modelId="{5234D6CD-E084-417D-A153-60A93B28327A}" type="pres">
      <dgm:prSet presAssocID="{CE38EDD8-9680-44FE-84FB-97DF2124F66B}" presName="parTransFour" presStyleCnt="0"/>
      <dgm:spPr/>
    </dgm:pt>
    <dgm:pt modelId="{87F36579-6DCC-4965-B1B9-25D5BE6F0714}" type="pres">
      <dgm:prSet presAssocID="{CE38EDD8-9680-44FE-84FB-97DF2124F66B}" presName="horzFour" presStyleCnt="0"/>
      <dgm:spPr/>
    </dgm:pt>
    <dgm:pt modelId="{F2550AB1-B4EF-4C92-9643-0F2A25CE8EF2}" type="pres">
      <dgm:prSet presAssocID="{0D6409B4-167B-471C-9A30-6907D5772D18}" presName="vertFour" presStyleCnt="0">
        <dgm:presLayoutVars>
          <dgm:chPref val="3"/>
        </dgm:presLayoutVars>
      </dgm:prSet>
      <dgm:spPr/>
    </dgm:pt>
    <dgm:pt modelId="{575C1F10-80DB-41B8-B7AB-67D6A4812218}" type="pres">
      <dgm:prSet presAssocID="{0D6409B4-167B-471C-9A30-6907D5772D18}" presName="txFour" presStyleLbl="node4" presStyleIdx="6" presStyleCnt="8" custScaleX="25605">
        <dgm:presLayoutVars>
          <dgm:chPref val="3"/>
        </dgm:presLayoutVars>
      </dgm:prSet>
      <dgm:spPr/>
    </dgm:pt>
    <dgm:pt modelId="{CC96D124-659B-4F60-82F1-23D9C666E992}" type="pres">
      <dgm:prSet presAssocID="{0D6409B4-167B-471C-9A30-6907D5772D18}" presName="parTransFour" presStyleCnt="0"/>
      <dgm:spPr/>
    </dgm:pt>
    <dgm:pt modelId="{89E8C189-D30D-48DD-A01A-1C079CB0BC5B}" type="pres">
      <dgm:prSet presAssocID="{0D6409B4-167B-471C-9A30-6907D5772D18}" presName="horzFour" presStyleCnt="0"/>
      <dgm:spPr/>
    </dgm:pt>
    <dgm:pt modelId="{E07F85E9-9A69-4F54-BCD8-65F6E40E3D2E}" type="pres">
      <dgm:prSet presAssocID="{D1A9F19A-71FB-4B8F-9277-7A61DF4631FE}" presName="vertFour" presStyleCnt="0">
        <dgm:presLayoutVars>
          <dgm:chPref val="3"/>
        </dgm:presLayoutVars>
      </dgm:prSet>
      <dgm:spPr/>
    </dgm:pt>
    <dgm:pt modelId="{EC9B2BE1-67EC-4FC0-906C-C7835989E805}" type="pres">
      <dgm:prSet presAssocID="{D1A9F19A-71FB-4B8F-9277-7A61DF4631FE}" presName="txFour" presStyleLbl="node4" presStyleIdx="7" presStyleCnt="8" custScaleX="25605">
        <dgm:presLayoutVars>
          <dgm:chPref val="3"/>
        </dgm:presLayoutVars>
      </dgm:prSet>
      <dgm:spPr/>
    </dgm:pt>
    <dgm:pt modelId="{B61A04C0-3D7F-4131-B41D-F81D6B21964F}" type="pres">
      <dgm:prSet presAssocID="{D1A9F19A-71FB-4B8F-9277-7A61DF4631FE}" presName="horzFour" presStyleCnt="0"/>
      <dgm:spPr/>
    </dgm:pt>
  </dgm:ptLst>
  <dgm:cxnLst>
    <dgm:cxn modelId="{51CEEC0B-7A75-4AC7-8529-04B7C8DF8CEA}" type="presOf" srcId="{0C461847-857F-46BA-B970-D1FE81777CF1}" destId="{4F75E739-70EB-4099-95AC-F87C4F72855F}" srcOrd="0" destOrd="0" presId="urn:microsoft.com/office/officeart/2005/8/layout/hierarchy4"/>
    <dgm:cxn modelId="{9AB44E12-6286-4462-B6CA-A3085F491F67}" srcId="{CE38EDD8-9680-44FE-84FB-97DF2124F66B}" destId="{0D6409B4-167B-471C-9A30-6907D5772D18}" srcOrd="0" destOrd="0" parTransId="{1BA97096-3246-4A14-B252-29C59B072401}" sibTransId="{442549E2-87A2-44C8-B363-119358BCA447}"/>
    <dgm:cxn modelId="{0D4D5513-3C19-4171-97FA-818D5AF1CDF2}" type="presOf" srcId="{33F8A6B2-11FF-42F3-B985-143C1F0BB91D}" destId="{49D0980C-48B0-43FE-A541-A3E924CFCFE8}" srcOrd="0" destOrd="0" presId="urn:microsoft.com/office/officeart/2005/8/layout/hierarchy4"/>
    <dgm:cxn modelId="{3FFDFF1A-3E85-4D2C-9FA4-74A607DFB049}" srcId="{D12C3B62-679B-4508-849A-D6F056D18A18}" destId="{F3E54388-F96C-4A39-964E-3F05B4ABD40E}" srcOrd="0" destOrd="0" parTransId="{B484D23B-5D47-4480-8455-C4D5AC1CD36C}" sibTransId="{6C418322-81E2-41B2-AC24-37D7A0451F50}"/>
    <dgm:cxn modelId="{12E13622-AF75-4AFF-B94A-FC4EE5E388A4}" type="presOf" srcId="{7BD6FBD4-6A17-40D3-8990-88E4732C97EA}" destId="{8E880683-A692-4A66-8AA8-493644894045}" srcOrd="0" destOrd="0" presId="urn:microsoft.com/office/officeart/2005/8/layout/hierarchy4"/>
    <dgm:cxn modelId="{C9BAA429-B2C4-429B-A7F1-14ACF8BD0990}" srcId="{F3E54388-F96C-4A39-964E-3F05B4ABD40E}" destId="{99EE2C53-262D-44D3-90C6-D8048F4B28E0}" srcOrd="0" destOrd="0" parTransId="{15BEB6A4-7E51-417C-B6A2-4A1BEEEAE8A7}" sibTransId="{1A0DE5A0-8CD2-4D39-9E34-7ABE21F95B9D}"/>
    <dgm:cxn modelId="{A689BE2F-BDFE-4D51-8E7E-3323BB271A67}" type="presOf" srcId="{D12C3B62-679B-4508-849A-D6F056D18A18}" destId="{4EC0B379-C894-479F-87EA-B4C332D2F279}" srcOrd="0" destOrd="0" presId="urn:microsoft.com/office/officeart/2005/8/layout/hierarchy4"/>
    <dgm:cxn modelId="{3FB0EA38-0EF2-415C-A213-7DFF323320E9}" type="presOf" srcId="{371BC0A0-8866-41D7-A991-6E83A6331B99}" destId="{CC88EEF4-83C5-4A35-9724-D5F782D42432}" srcOrd="0" destOrd="0" presId="urn:microsoft.com/office/officeart/2005/8/layout/hierarchy4"/>
    <dgm:cxn modelId="{FE86D743-10BE-4B28-B054-5657F1518655}" srcId="{0D6409B4-167B-471C-9A30-6907D5772D18}" destId="{D1A9F19A-71FB-4B8F-9277-7A61DF4631FE}" srcOrd="0" destOrd="0" parTransId="{2696351F-4560-46CD-8750-8AF8A0AB3900}" sibTransId="{B23BED65-EF2E-439E-9705-B4976A9A38BD}"/>
    <dgm:cxn modelId="{FC55A64C-3592-406E-B993-D28AFE84B15F}" type="presOf" srcId="{4545FC72-4CC6-4C78-9D66-05F7F17E6B09}" destId="{4A256B14-643C-46D3-9F3A-8A997D66C0E5}" srcOrd="0" destOrd="0" presId="urn:microsoft.com/office/officeart/2005/8/layout/hierarchy4"/>
    <dgm:cxn modelId="{A6D8646E-F257-4AD1-8197-CE5843030D1B}" type="presOf" srcId="{99EE2C53-262D-44D3-90C6-D8048F4B28E0}" destId="{D77D02BD-1EFD-4ED3-9637-FE1BFA6C6072}" srcOrd="0" destOrd="0" presId="urn:microsoft.com/office/officeart/2005/8/layout/hierarchy4"/>
    <dgm:cxn modelId="{14F48158-2163-4AE1-A51D-D94FD9243653}" srcId="{7BD6FBD4-6A17-40D3-8990-88E4732C97EA}" destId="{D905AEE1-C3C4-41A2-93C5-E5F2D3C21581}" srcOrd="0" destOrd="0" parTransId="{22E02B14-FD5C-40B2-9ADD-E9FA4DA09CFE}" sibTransId="{9E24C146-CEC9-4429-9522-51B5A6759663}"/>
    <dgm:cxn modelId="{5533567E-157D-4659-9A28-AFC39FCC2D9A}" srcId="{371BC0A0-8866-41D7-A991-6E83A6331B99}" destId="{E9F8A773-ECB6-421B-BE25-DA120ED20A29}" srcOrd="0" destOrd="0" parTransId="{86A558B6-E2DC-4358-860E-4A82F2FD5B69}" sibTransId="{E6F2C0DF-8A7D-4C66-9133-5AA1296755CF}"/>
    <dgm:cxn modelId="{75BAFB7E-DBC1-4623-9FD6-9461CC48C5ED}" type="presOf" srcId="{D905AEE1-C3C4-41A2-93C5-E5F2D3C21581}" destId="{BBBD213D-C127-487D-982D-5F6A14B4F0DC}" srcOrd="0" destOrd="0" presId="urn:microsoft.com/office/officeart/2005/8/layout/hierarchy4"/>
    <dgm:cxn modelId="{0D10077F-728C-4AA2-B087-7591145B312E}" srcId="{A73645EE-E311-44F5-A068-DC9BC2F273C8}" destId="{7BD6FBD4-6A17-40D3-8990-88E4732C97EA}" srcOrd="0" destOrd="0" parTransId="{9266B23D-E6C0-4AEA-84F0-C9238F20D1D9}" sibTransId="{B58605E1-431B-4217-BCA0-135653D6B397}"/>
    <dgm:cxn modelId="{AFC7B080-348E-4FB5-90EB-4583997DB2A0}" type="presOf" srcId="{CE38EDD8-9680-44FE-84FB-97DF2124F66B}" destId="{A237A487-9928-4E8B-8850-E03F5381A186}" srcOrd="0" destOrd="0" presId="urn:microsoft.com/office/officeart/2005/8/layout/hierarchy4"/>
    <dgm:cxn modelId="{DD153881-C08A-46A9-8E83-858DAA13FD23}" srcId="{33F8A6B2-11FF-42F3-B985-143C1F0BB91D}" destId="{442E5D4A-A322-487D-A7D9-5367501067CF}" srcOrd="1" destOrd="0" parTransId="{33A13B27-4FA1-437A-83E6-A2A4A5AAC3F5}" sibTransId="{7A327E15-59A9-42A2-A92F-51450180B08A}"/>
    <dgm:cxn modelId="{191BDE8B-3F38-441C-A5B2-6D90D514A469}" type="presOf" srcId="{D107E22F-C9FE-48D0-9628-619C97DAF7D5}" destId="{F30AD35C-D991-41CD-B35F-197D49EE8B72}" srcOrd="0" destOrd="0" presId="urn:microsoft.com/office/officeart/2005/8/layout/hierarchy4"/>
    <dgm:cxn modelId="{A901698C-7F70-419C-A9BE-793AF73B1A52}" srcId="{33F8A6B2-11FF-42F3-B985-143C1F0BB91D}" destId="{0C461847-857F-46BA-B970-D1FE81777CF1}" srcOrd="0" destOrd="0" parTransId="{74DEDF31-B37C-4350-9D7C-ED87E4E93AA3}" sibTransId="{366AD318-FEDD-465D-BCE1-D2D4681142E2}"/>
    <dgm:cxn modelId="{429AEC91-2619-42D7-8D26-E7AC4C08B41C}" type="presOf" srcId="{F3E54388-F96C-4A39-964E-3F05B4ABD40E}" destId="{895814F2-FE0C-4254-821E-BA50467EDB68}" srcOrd="0" destOrd="0" presId="urn:microsoft.com/office/officeart/2005/8/layout/hierarchy4"/>
    <dgm:cxn modelId="{0C1A869A-75B5-4C2C-BEBD-C77E05E305FD}" srcId="{E9385EDD-A57C-403D-8F4C-E6005CEA27CC}" destId="{D12C3B62-679B-4508-849A-D6F056D18A18}" srcOrd="0" destOrd="0" parTransId="{FE0C1CBF-1258-4D32-B88C-D484CE1D954C}" sibTransId="{2BAA2ADC-4F3D-499F-87C3-2F247A599193}"/>
    <dgm:cxn modelId="{C3D4799B-C672-444B-8B0F-271BC4408FDE}" type="presOf" srcId="{E9F8A773-ECB6-421B-BE25-DA120ED20A29}" destId="{DA3CBBE2-0FAF-46E2-BD59-EA66AD9C369A}" srcOrd="0" destOrd="0" presId="urn:microsoft.com/office/officeart/2005/8/layout/hierarchy4"/>
    <dgm:cxn modelId="{665BD79F-468E-476C-B9D5-E65D278E882A}" srcId="{175BB5B8-F0BC-41C6-9835-63B72C5BA298}" destId="{371BC0A0-8866-41D7-A991-6E83A6331B99}" srcOrd="0" destOrd="0" parTransId="{DE01ABE1-07F6-447B-8493-E2DB533A14FA}" sibTransId="{18E83AE8-9A5A-4F5E-AB7D-3B5C8E8333A0}"/>
    <dgm:cxn modelId="{7A52D3A8-3129-42A4-84B3-4C45D19F8AA9}" srcId="{99EE2C53-262D-44D3-90C6-D8048F4B28E0}" destId="{D107E22F-C9FE-48D0-9628-619C97DAF7D5}" srcOrd="0" destOrd="0" parTransId="{EFE01A3B-D6F8-4D66-A3B8-23915F937549}" sibTransId="{7C2A53C7-B46B-4703-97F8-2CAF71C6ED41}"/>
    <dgm:cxn modelId="{473667B5-5C69-4D3E-87CE-33A526A787AC}" srcId="{0C461847-857F-46BA-B970-D1FE81777CF1}" destId="{A73645EE-E311-44F5-A068-DC9BC2F273C8}" srcOrd="0" destOrd="0" parTransId="{5B5E8641-18DA-4609-BB7F-88D601D7AEA5}" sibTransId="{AC04C918-2D57-436A-BAA7-3A879F209346}"/>
    <dgm:cxn modelId="{1C4470B7-BF14-4018-8A59-A193E11F0B00}" srcId="{E9F8A773-ECB6-421B-BE25-DA120ED20A29}" destId="{CE38EDD8-9680-44FE-84FB-97DF2124F66B}" srcOrd="0" destOrd="0" parTransId="{F8C3E366-743E-451F-BED1-A77585AA0FBE}" sibTransId="{76167729-39F2-4B11-A765-7AA8E2159B46}"/>
    <dgm:cxn modelId="{475AB9BF-B2D7-4557-8EF0-4C7B282B814E}" type="presOf" srcId="{D1A9F19A-71FB-4B8F-9277-7A61DF4631FE}" destId="{EC9B2BE1-67EC-4FC0-906C-C7835989E805}" srcOrd="0" destOrd="0" presId="urn:microsoft.com/office/officeart/2005/8/layout/hierarchy4"/>
    <dgm:cxn modelId="{0EF2E8C6-90BC-4CF7-9B4A-1447C5EAD226}" type="presOf" srcId="{175BB5B8-F0BC-41C6-9835-63B72C5BA298}" destId="{AF3E7377-0719-41D9-A6A0-7F4E8D8C7EB6}" srcOrd="0" destOrd="0" presId="urn:microsoft.com/office/officeart/2005/8/layout/hierarchy4"/>
    <dgm:cxn modelId="{7E3AB9C9-95AA-4CD1-935B-342F454758E9}" type="presOf" srcId="{E9385EDD-A57C-403D-8F4C-E6005CEA27CC}" destId="{138BB8FC-5808-4182-803D-93F7C7331DB5}" srcOrd="0" destOrd="0" presId="urn:microsoft.com/office/officeart/2005/8/layout/hierarchy4"/>
    <dgm:cxn modelId="{6583DDD9-236B-473C-AF21-E8DC59D900A1}" type="presOf" srcId="{A73645EE-E311-44F5-A068-DC9BC2F273C8}" destId="{EC5698C8-2C6E-4692-A0DF-4F54B9B62354}" srcOrd="0" destOrd="0" presId="urn:microsoft.com/office/officeart/2005/8/layout/hierarchy4"/>
    <dgm:cxn modelId="{F3EE32DF-F656-4C39-9F5B-3FBD40D22B5E}" srcId="{442E5D4A-A322-487D-A7D9-5367501067CF}" destId="{E9385EDD-A57C-403D-8F4C-E6005CEA27CC}" srcOrd="0" destOrd="0" parTransId="{62FC552F-B1BC-4DB0-8BC7-ACB1C01186A0}" sibTransId="{B7006D80-7BDC-424B-8BF6-86A91E7F4052}"/>
    <dgm:cxn modelId="{7AE8CDE9-39DF-4E5C-A57E-4FBEC050CF49}" type="presOf" srcId="{0D6409B4-167B-471C-9A30-6907D5772D18}" destId="{575C1F10-80DB-41B8-B7AB-67D6A4812218}" srcOrd="0" destOrd="0" presId="urn:microsoft.com/office/officeart/2005/8/layout/hierarchy4"/>
    <dgm:cxn modelId="{A9F917EF-3FA9-4D88-AEA1-FEA0B36EB6D2}" srcId="{33F8A6B2-11FF-42F3-B985-143C1F0BB91D}" destId="{175BB5B8-F0BC-41C6-9835-63B72C5BA298}" srcOrd="2" destOrd="0" parTransId="{324DB294-D99C-4215-94D9-FF87C620779D}" sibTransId="{F80C2B72-D17F-4472-91CB-3D2B8BF6BF6E}"/>
    <dgm:cxn modelId="{298987F3-4078-4428-93F5-D35FD215BBBE}" srcId="{D905AEE1-C3C4-41A2-93C5-E5F2D3C21581}" destId="{4545FC72-4CC6-4C78-9D66-05F7F17E6B09}" srcOrd="0" destOrd="0" parTransId="{F32C043E-383A-4C94-84DA-C7B6F30015B0}" sibTransId="{231EAE01-B536-4485-9AA7-36E3312EBCF9}"/>
    <dgm:cxn modelId="{155B02F9-3FEE-4D9E-9337-EF2434E77226}" type="presOf" srcId="{442E5D4A-A322-487D-A7D9-5367501067CF}" destId="{E56CAC42-CE90-418A-9662-BBE39F0244AC}" srcOrd="0" destOrd="0" presId="urn:microsoft.com/office/officeart/2005/8/layout/hierarchy4"/>
    <dgm:cxn modelId="{E5999408-3ED7-4BE8-9C57-E21ADD484523}" type="presParOf" srcId="{49D0980C-48B0-43FE-A541-A3E924CFCFE8}" destId="{42596C1D-DD23-4D39-9FD9-1A6C572CED27}" srcOrd="0" destOrd="0" presId="urn:microsoft.com/office/officeart/2005/8/layout/hierarchy4"/>
    <dgm:cxn modelId="{620D2A81-BAC1-4D75-B2C0-AD78DC40458F}" type="presParOf" srcId="{42596C1D-DD23-4D39-9FD9-1A6C572CED27}" destId="{4F75E739-70EB-4099-95AC-F87C4F72855F}" srcOrd="0" destOrd="0" presId="urn:microsoft.com/office/officeart/2005/8/layout/hierarchy4"/>
    <dgm:cxn modelId="{E134F5C3-FA9D-455C-80A9-FBD13F24D1BD}" type="presParOf" srcId="{42596C1D-DD23-4D39-9FD9-1A6C572CED27}" destId="{A6C62DD8-FBC8-4544-8385-FD8490DD4D80}" srcOrd="1" destOrd="0" presId="urn:microsoft.com/office/officeart/2005/8/layout/hierarchy4"/>
    <dgm:cxn modelId="{82FDBDEB-4754-49B7-8B23-52EE230C21AA}" type="presParOf" srcId="{42596C1D-DD23-4D39-9FD9-1A6C572CED27}" destId="{C025F5D5-5FD7-4D47-BB27-15C2AEE53CA4}" srcOrd="2" destOrd="0" presId="urn:microsoft.com/office/officeart/2005/8/layout/hierarchy4"/>
    <dgm:cxn modelId="{A7576905-71C2-42DB-B716-ECC06DA10A70}" type="presParOf" srcId="{C025F5D5-5FD7-4D47-BB27-15C2AEE53CA4}" destId="{3A5C73AF-F129-47F9-9E48-BF240F8DB9DF}" srcOrd="0" destOrd="0" presId="urn:microsoft.com/office/officeart/2005/8/layout/hierarchy4"/>
    <dgm:cxn modelId="{63C7AB0E-6910-427D-9597-7ACE78577868}" type="presParOf" srcId="{3A5C73AF-F129-47F9-9E48-BF240F8DB9DF}" destId="{EC5698C8-2C6E-4692-A0DF-4F54B9B62354}" srcOrd="0" destOrd="0" presId="urn:microsoft.com/office/officeart/2005/8/layout/hierarchy4"/>
    <dgm:cxn modelId="{E240A402-7E3B-4D61-81C6-89C100AE2F03}" type="presParOf" srcId="{3A5C73AF-F129-47F9-9E48-BF240F8DB9DF}" destId="{1E1C3982-EF9A-424A-9CF8-B88E4C0134B5}" srcOrd="1" destOrd="0" presId="urn:microsoft.com/office/officeart/2005/8/layout/hierarchy4"/>
    <dgm:cxn modelId="{8995AD23-FA75-47BF-A9F2-8D5F68E339DA}" type="presParOf" srcId="{3A5C73AF-F129-47F9-9E48-BF240F8DB9DF}" destId="{C00DA674-012F-4715-B264-09DD5C99B27F}" srcOrd="2" destOrd="0" presId="urn:microsoft.com/office/officeart/2005/8/layout/hierarchy4"/>
    <dgm:cxn modelId="{B38D1EFF-4CF6-434C-A46A-B6B5D71D4647}" type="presParOf" srcId="{C00DA674-012F-4715-B264-09DD5C99B27F}" destId="{E25C433D-2731-47A7-9C93-6621B9C37BB1}" srcOrd="0" destOrd="0" presId="urn:microsoft.com/office/officeart/2005/8/layout/hierarchy4"/>
    <dgm:cxn modelId="{32EBD4BC-EF58-4F80-B074-8196560038C8}" type="presParOf" srcId="{E25C433D-2731-47A7-9C93-6621B9C37BB1}" destId="{8E880683-A692-4A66-8AA8-493644894045}" srcOrd="0" destOrd="0" presId="urn:microsoft.com/office/officeart/2005/8/layout/hierarchy4"/>
    <dgm:cxn modelId="{2695F6AD-E8E4-4C7F-AE31-59CE637B95A9}" type="presParOf" srcId="{E25C433D-2731-47A7-9C93-6621B9C37BB1}" destId="{17A2C4EA-BC75-4A4A-BB97-902EF28763E4}" srcOrd="1" destOrd="0" presId="urn:microsoft.com/office/officeart/2005/8/layout/hierarchy4"/>
    <dgm:cxn modelId="{6F37A385-97D0-42BD-84B8-EAE129B0743A}" type="presParOf" srcId="{E25C433D-2731-47A7-9C93-6621B9C37BB1}" destId="{9AB76E0C-11CE-4296-8A0B-0444D8E33DBA}" srcOrd="2" destOrd="0" presId="urn:microsoft.com/office/officeart/2005/8/layout/hierarchy4"/>
    <dgm:cxn modelId="{132A0B2C-BB86-43A3-A955-CD068EA61E44}" type="presParOf" srcId="{9AB76E0C-11CE-4296-8A0B-0444D8E33DBA}" destId="{0F6565C1-7C89-490A-B98F-03EF066D6465}" srcOrd="0" destOrd="0" presId="urn:microsoft.com/office/officeart/2005/8/layout/hierarchy4"/>
    <dgm:cxn modelId="{975A2C71-2373-4ED6-A424-04B1AA080939}" type="presParOf" srcId="{0F6565C1-7C89-490A-B98F-03EF066D6465}" destId="{BBBD213D-C127-487D-982D-5F6A14B4F0DC}" srcOrd="0" destOrd="0" presId="urn:microsoft.com/office/officeart/2005/8/layout/hierarchy4"/>
    <dgm:cxn modelId="{403AFC37-0241-4E02-BF85-B9853DFF7E80}" type="presParOf" srcId="{0F6565C1-7C89-490A-B98F-03EF066D6465}" destId="{2D11A62C-47FB-4C8A-A459-D711454759DF}" srcOrd="1" destOrd="0" presId="urn:microsoft.com/office/officeart/2005/8/layout/hierarchy4"/>
    <dgm:cxn modelId="{51B74D66-0583-4191-A2B3-31BAFACC7AB6}" type="presParOf" srcId="{0F6565C1-7C89-490A-B98F-03EF066D6465}" destId="{C3622FFB-C3B3-4B1C-8930-76DD98A80B08}" srcOrd="2" destOrd="0" presId="urn:microsoft.com/office/officeart/2005/8/layout/hierarchy4"/>
    <dgm:cxn modelId="{FB858208-CB8A-4DBA-BEAE-70EBED48A849}" type="presParOf" srcId="{C3622FFB-C3B3-4B1C-8930-76DD98A80B08}" destId="{57C487DB-BC46-48C0-8BC5-DBC900040238}" srcOrd="0" destOrd="0" presId="urn:microsoft.com/office/officeart/2005/8/layout/hierarchy4"/>
    <dgm:cxn modelId="{CD57B8C2-DA8D-4BB8-ADAE-B75D927EE8EB}" type="presParOf" srcId="{57C487DB-BC46-48C0-8BC5-DBC900040238}" destId="{4A256B14-643C-46D3-9F3A-8A997D66C0E5}" srcOrd="0" destOrd="0" presId="urn:microsoft.com/office/officeart/2005/8/layout/hierarchy4"/>
    <dgm:cxn modelId="{04F713FD-2F0F-4505-BF11-9E296D3D2CC5}" type="presParOf" srcId="{57C487DB-BC46-48C0-8BC5-DBC900040238}" destId="{5A57E8B3-BDD4-462E-A734-C2D1A67C3FFD}" srcOrd="1" destOrd="0" presId="urn:microsoft.com/office/officeart/2005/8/layout/hierarchy4"/>
    <dgm:cxn modelId="{A43A050C-99BC-45F0-B318-E1069C5E7FA1}" type="presParOf" srcId="{49D0980C-48B0-43FE-A541-A3E924CFCFE8}" destId="{8E511455-BC7B-4CC1-B601-145299C860CB}" srcOrd="1" destOrd="0" presId="urn:microsoft.com/office/officeart/2005/8/layout/hierarchy4"/>
    <dgm:cxn modelId="{98C67177-6AB7-40E2-BA23-4B89A6832F07}" type="presParOf" srcId="{49D0980C-48B0-43FE-A541-A3E924CFCFE8}" destId="{5441B49F-A597-4631-94B3-157C1C8BC5BE}" srcOrd="2" destOrd="0" presId="urn:microsoft.com/office/officeart/2005/8/layout/hierarchy4"/>
    <dgm:cxn modelId="{F8401FCA-8C8B-4726-931D-FDD4DD033AE4}" type="presParOf" srcId="{5441B49F-A597-4631-94B3-157C1C8BC5BE}" destId="{E56CAC42-CE90-418A-9662-BBE39F0244AC}" srcOrd="0" destOrd="0" presId="urn:microsoft.com/office/officeart/2005/8/layout/hierarchy4"/>
    <dgm:cxn modelId="{FADE05B8-8E0D-4586-8DBA-6905BCDE98E4}" type="presParOf" srcId="{5441B49F-A597-4631-94B3-157C1C8BC5BE}" destId="{6BBF89A3-DEAA-4337-B13A-401D631C6D93}" srcOrd="1" destOrd="0" presId="urn:microsoft.com/office/officeart/2005/8/layout/hierarchy4"/>
    <dgm:cxn modelId="{5A28DF81-EF7B-473E-8B66-480F0EF91112}" type="presParOf" srcId="{5441B49F-A597-4631-94B3-157C1C8BC5BE}" destId="{8A55C93D-D3E8-4D61-8268-CDD9E49E1114}" srcOrd="2" destOrd="0" presId="urn:microsoft.com/office/officeart/2005/8/layout/hierarchy4"/>
    <dgm:cxn modelId="{F844777B-A2F8-4822-B1D3-728D3ACB0BCC}" type="presParOf" srcId="{8A55C93D-D3E8-4D61-8268-CDD9E49E1114}" destId="{5824C4C6-729E-431E-B120-586849846F6A}" srcOrd="0" destOrd="0" presId="urn:microsoft.com/office/officeart/2005/8/layout/hierarchy4"/>
    <dgm:cxn modelId="{2329CF58-5219-42D5-828F-C35EE15B6DBF}" type="presParOf" srcId="{5824C4C6-729E-431E-B120-586849846F6A}" destId="{138BB8FC-5808-4182-803D-93F7C7331DB5}" srcOrd="0" destOrd="0" presId="urn:microsoft.com/office/officeart/2005/8/layout/hierarchy4"/>
    <dgm:cxn modelId="{6B478CB5-99B3-41A4-AB47-9CF870183037}" type="presParOf" srcId="{5824C4C6-729E-431E-B120-586849846F6A}" destId="{393E6922-E7F5-4319-BF95-BFC447B53E69}" srcOrd="1" destOrd="0" presId="urn:microsoft.com/office/officeart/2005/8/layout/hierarchy4"/>
    <dgm:cxn modelId="{5DB4A989-167D-4BCE-8202-0E543092EBDA}" type="presParOf" srcId="{5824C4C6-729E-431E-B120-586849846F6A}" destId="{70156E9B-4B96-4CEF-9548-6527EF44A46A}" srcOrd="2" destOrd="0" presId="urn:microsoft.com/office/officeart/2005/8/layout/hierarchy4"/>
    <dgm:cxn modelId="{67291DE7-53F7-4F72-92CC-582D05CA3B81}" type="presParOf" srcId="{70156E9B-4B96-4CEF-9548-6527EF44A46A}" destId="{8E7611F9-4975-4057-9BEB-72238CE829BD}" srcOrd="0" destOrd="0" presId="urn:microsoft.com/office/officeart/2005/8/layout/hierarchy4"/>
    <dgm:cxn modelId="{45FD913D-3CA4-407A-A560-247881CCA87B}" type="presParOf" srcId="{8E7611F9-4975-4057-9BEB-72238CE829BD}" destId="{4EC0B379-C894-479F-87EA-B4C332D2F279}" srcOrd="0" destOrd="0" presId="urn:microsoft.com/office/officeart/2005/8/layout/hierarchy4"/>
    <dgm:cxn modelId="{B887C0EA-F77B-431B-BB14-C73039DC9EEC}" type="presParOf" srcId="{8E7611F9-4975-4057-9BEB-72238CE829BD}" destId="{86172C1B-59D8-4D7E-888E-05FE4CECDCA8}" srcOrd="1" destOrd="0" presId="urn:microsoft.com/office/officeart/2005/8/layout/hierarchy4"/>
    <dgm:cxn modelId="{63EA33CE-A689-4746-ADE9-1F1A2410E43C}" type="presParOf" srcId="{8E7611F9-4975-4057-9BEB-72238CE829BD}" destId="{D661D8CD-B605-4CEB-9DAC-C07F2CAD0E2D}" srcOrd="2" destOrd="0" presId="urn:microsoft.com/office/officeart/2005/8/layout/hierarchy4"/>
    <dgm:cxn modelId="{FD7195BF-06D2-46FF-BA3F-6C49D581E84E}" type="presParOf" srcId="{D661D8CD-B605-4CEB-9DAC-C07F2CAD0E2D}" destId="{2F2F1766-82FB-4292-9F06-D01614CED17A}" srcOrd="0" destOrd="0" presId="urn:microsoft.com/office/officeart/2005/8/layout/hierarchy4"/>
    <dgm:cxn modelId="{B14F28D4-0BE6-483E-A9BF-D81D62B7CB80}" type="presParOf" srcId="{2F2F1766-82FB-4292-9F06-D01614CED17A}" destId="{895814F2-FE0C-4254-821E-BA50467EDB68}" srcOrd="0" destOrd="0" presId="urn:microsoft.com/office/officeart/2005/8/layout/hierarchy4"/>
    <dgm:cxn modelId="{6BE7224B-9CBE-4A03-B8A0-B11117C097F9}" type="presParOf" srcId="{2F2F1766-82FB-4292-9F06-D01614CED17A}" destId="{F864DE0D-9427-496D-ABA7-8C557B30A9D0}" srcOrd="1" destOrd="0" presId="urn:microsoft.com/office/officeart/2005/8/layout/hierarchy4"/>
    <dgm:cxn modelId="{286E62F2-54A8-4D5F-9D9C-F10D48520EEF}" type="presParOf" srcId="{2F2F1766-82FB-4292-9F06-D01614CED17A}" destId="{257B8B8A-BADB-498A-942E-78E916E7479D}" srcOrd="2" destOrd="0" presId="urn:microsoft.com/office/officeart/2005/8/layout/hierarchy4"/>
    <dgm:cxn modelId="{AFB9124A-3945-4659-BE10-BD2294F931C1}" type="presParOf" srcId="{257B8B8A-BADB-498A-942E-78E916E7479D}" destId="{8DB1B7A4-88DF-4BF9-9769-B2E0622C4440}" srcOrd="0" destOrd="0" presId="urn:microsoft.com/office/officeart/2005/8/layout/hierarchy4"/>
    <dgm:cxn modelId="{531467FA-2563-429A-BF0D-A509DED2705B}" type="presParOf" srcId="{8DB1B7A4-88DF-4BF9-9769-B2E0622C4440}" destId="{D77D02BD-1EFD-4ED3-9637-FE1BFA6C6072}" srcOrd="0" destOrd="0" presId="urn:microsoft.com/office/officeart/2005/8/layout/hierarchy4"/>
    <dgm:cxn modelId="{C1F83012-67CB-43C5-9381-017402E29E3D}" type="presParOf" srcId="{8DB1B7A4-88DF-4BF9-9769-B2E0622C4440}" destId="{3655945B-47ED-4BF7-811F-148A358002C4}" srcOrd="1" destOrd="0" presId="urn:microsoft.com/office/officeart/2005/8/layout/hierarchy4"/>
    <dgm:cxn modelId="{B4D0A77A-7A29-4D65-A40E-9A853290B9B7}" type="presParOf" srcId="{8DB1B7A4-88DF-4BF9-9769-B2E0622C4440}" destId="{2F459D95-A643-41D2-8549-550C21E5C2C7}" srcOrd="2" destOrd="0" presId="urn:microsoft.com/office/officeart/2005/8/layout/hierarchy4"/>
    <dgm:cxn modelId="{02425562-45EC-4C58-AF91-A424E96E2C4C}" type="presParOf" srcId="{2F459D95-A643-41D2-8549-550C21E5C2C7}" destId="{D795017B-13C3-4163-B2D6-4254E4E79433}" srcOrd="0" destOrd="0" presId="urn:microsoft.com/office/officeart/2005/8/layout/hierarchy4"/>
    <dgm:cxn modelId="{F3B36383-EE58-42A8-B64A-74A0C5967587}" type="presParOf" srcId="{D795017B-13C3-4163-B2D6-4254E4E79433}" destId="{F30AD35C-D991-41CD-B35F-197D49EE8B72}" srcOrd="0" destOrd="0" presId="urn:microsoft.com/office/officeart/2005/8/layout/hierarchy4"/>
    <dgm:cxn modelId="{C0544B60-B02A-40D1-BF97-191987848103}" type="presParOf" srcId="{D795017B-13C3-4163-B2D6-4254E4E79433}" destId="{01AE24C6-13EC-417D-B387-ABEF5E36EE2D}" srcOrd="1" destOrd="0" presId="urn:microsoft.com/office/officeart/2005/8/layout/hierarchy4"/>
    <dgm:cxn modelId="{9EBE2D2B-15FE-4C2C-B99F-98B6829D6B5B}" type="presParOf" srcId="{49D0980C-48B0-43FE-A541-A3E924CFCFE8}" destId="{AE3A93E5-9E2A-48D5-8421-688FF5FC5CCC}" srcOrd="3" destOrd="0" presId="urn:microsoft.com/office/officeart/2005/8/layout/hierarchy4"/>
    <dgm:cxn modelId="{AE64CFD8-9EC9-481D-AB7E-54B1DCACDAD3}" type="presParOf" srcId="{49D0980C-48B0-43FE-A541-A3E924CFCFE8}" destId="{7C5ECAC7-09C2-4CC3-AB09-91964D2EE413}" srcOrd="4" destOrd="0" presId="urn:microsoft.com/office/officeart/2005/8/layout/hierarchy4"/>
    <dgm:cxn modelId="{795C3F9B-13A3-494C-82C1-1EC94DB6C70B}" type="presParOf" srcId="{7C5ECAC7-09C2-4CC3-AB09-91964D2EE413}" destId="{AF3E7377-0719-41D9-A6A0-7F4E8D8C7EB6}" srcOrd="0" destOrd="0" presId="urn:microsoft.com/office/officeart/2005/8/layout/hierarchy4"/>
    <dgm:cxn modelId="{3F634148-07C3-4A6C-9FCC-1F0E8E9B55A1}" type="presParOf" srcId="{7C5ECAC7-09C2-4CC3-AB09-91964D2EE413}" destId="{E442E7EB-7EFF-4C4E-A29B-03163CF05E4D}" srcOrd="1" destOrd="0" presId="urn:microsoft.com/office/officeart/2005/8/layout/hierarchy4"/>
    <dgm:cxn modelId="{59891984-2A31-46E1-B41A-7295C5516FE9}" type="presParOf" srcId="{7C5ECAC7-09C2-4CC3-AB09-91964D2EE413}" destId="{1728BB7E-384E-4454-BA38-A2710DFCB998}" srcOrd="2" destOrd="0" presId="urn:microsoft.com/office/officeart/2005/8/layout/hierarchy4"/>
    <dgm:cxn modelId="{1EE1486B-4398-418F-A61F-BBEBF2D7415C}" type="presParOf" srcId="{1728BB7E-384E-4454-BA38-A2710DFCB998}" destId="{5252E567-98B2-4A5E-BBBB-48AC6313DF0B}" srcOrd="0" destOrd="0" presId="urn:microsoft.com/office/officeart/2005/8/layout/hierarchy4"/>
    <dgm:cxn modelId="{77D030C6-B894-4907-A1D7-26DE85AF42B7}" type="presParOf" srcId="{5252E567-98B2-4A5E-BBBB-48AC6313DF0B}" destId="{CC88EEF4-83C5-4A35-9724-D5F782D42432}" srcOrd="0" destOrd="0" presId="urn:microsoft.com/office/officeart/2005/8/layout/hierarchy4"/>
    <dgm:cxn modelId="{8C2BA241-CEF8-4E80-80AE-7CB187D173DD}" type="presParOf" srcId="{5252E567-98B2-4A5E-BBBB-48AC6313DF0B}" destId="{6D2C90DD-84A9-49F6-823B-07261E0B0C67}" srcOrd="1" destOrd="0" presId="urn:microsoft.com/office/officeart/2005/8/layout/hierarchy4"/>
    <dgm:cxn modelId="{AD1541E3-EB9A-4ADD-B863-FE4ADA89970C}" type="presParOf" srcId="{5252E567-98B2-4A5E-BBBB-48AC6313DF0B}" destId="{08591FA3-CBEB-4D03-BAC9-FDFE2752549A}" srcOrd="2" destOrd="0" presId="urn:microsoft.com/office/officeart/2005/8/layout/hierarchy4"/>
    <dgm:cxn modelId="{BE48C4FE-BA6D-4124-8631-2FF10593E6A4}" type="presParOf" srcId="{08591FA3-CBEB-4D03-BAC9-FDFE2752549A}" destId="{4BCC8A2B-B6B6-4899-8191-0641C100D24E}" srcOrd="0" destOrd="0" presId="urn:microsoft.com/office/officeart/2005/8/layout/hierarchy4"/>
    <dgm:cxn modelId="{FBE4ADBA-EB8C-4E99-BEE9-1E8E02F0646E}" type="presParOf" srcId="{4BCC8A2B-B6B6-4899-8191-0641C100D24E}" destId="{DA3CBBE2-0FAF-46E2-BD59-EA66AD9C369A}" srcOrd="0" destOrd="0" presId="urn:microsoft.com/office/officeart/2005/8/layout/hierarchy4"/>
    <dgm:cxn modelId="{47A8AAF8-32E3-435A-A7E4-BBE354031404}" type="presParOf" srcId="{4BCC8A2B-B6B6-4899-8191-0641C100D24E}" destId="{739BF8F2-E739-4AA8-92D6-B74859067BCD}" srcOrd="1" destOrd="0" presId="urn:microsoft.com/office/officeart/2005/8/layout/hierarchy4"/>
    <dgm:cxn modelId="{84485554-09A2-4DEA-A2B3-9C247738B8F8}" type="presParOf" srcId="{4BCC8A2B-B6B6-4899-8191-0641C100D24E}" destId="{4652D298-DA10-4D73-A2AC-C219F2B609A9}" srcOrd="2" destOrd="0" presId="urn:microsoft.com/office/officeart/2005/8/layout/hierarchy4"/>
    <dgm:cxn modelId="{90796E25-2184-4A6B-A045-FEF0AD0971EB}" type="presParOf" srcId="{4652D298-DA10-4D73-A2AC-C219F2B609A9}" destId="{5A287C0C-CC40-46EA-A786-509360E87196}" srcOrd="0" destOrd="0" presId="urn:microsoft.com/office/officeart/2005/8/layout/hierarchy4"/>
    <dgm:cxn modelId="{5ED8C551-22F3-4B3D-90CD-91837915F6A5}" type="presParOf" srcId="{5A287C0C-CC40-46EA-A786-509360E87196}" destId="{A237A487-9928-4E8B-8850-E03F5381A186}" srcOrd="0" destOrd="0" presId="urn:microsoft.com/office/officeart/2005/8/layout/hierarchy4"/>
    <dgm:cxn modelId="{02E4BA83-57FB-4C31-B0A6-0AF41CF7B7AF}" type="presParOf" srcId="{5A287C0C-CC40-46EA-A786-509360E87196}" destId="{5234D6CD-E084-417D-A153-60A93B28327A}" srcOrd="1" destOrd="0" presId="urn:microsoft.com/office/officeart/2005/8/layout/hierarchy4"/>
    <dgm:cxn modelId="{5C7F97D8-EBB8-4A91-A2B7-BAB7E999E010}" type="presParOf" srcId="{5A287C0C-CC40-46EA-A786-509360E87196}" destId="{87F36579-6DCC-4965-B1B9-25D5BE6F0714}" srcOrd="2" destOrd="0" presId="urn:microsoft.com/office/officeart/2005/8/layout/hierarchy4"/>
    <dgm:cxn modelId="{A6DEA09C-6476-4055-9B31-4BAE1812FC12}" type="presParOf" srcId="{87F36579-6DCC-4965-B1B9-25D5BE6F0714}" destId="{F2550AB1-B4EF-4C92-9643-0F2A25CE8EF2}" srcOrd="0" destOrd="0" presId="urn:microsoft.com/office/officeart/2005/8/layout/hierarchy4"/>
    <dgm:cxn modelId="{07838925-EDF5-4DC1-8A0D-F6BFA918321E}" type="presParOf" srcId="{F2550AB1-B4EF-4C92-9643-0F2A25CE8EF2}" destId="{575C1F10-80DB-41B8-B7AB-67D6A4812218}" srcOrd="0" destOrd="0" presId="urn:microsoft.com/office/officeart/2005/8/layout/hierarchy4"/>
    <dgm:cxn modelId="{A1398F85-1D8A-47C2-9C7A-BD467CFD2F73}" type="presParOf" srcId="{F2550AB1-B4EF-4C92-9643-0F2A25CE8EF2}" destId="{CC96D124-659B-4F60-82F1-23D9C666E992}" srcOrd="1" destOrd="0" presId="urn:microsoft.com/office/officeart/2005/8/layout/hierarchy4"/>
    <dgm:cxn modelId="{B6B94A02-3399-4914-B3E1-F1C67C2E24E4}" type="presParOf" srcId="{F2550AB1-B4EF-4C92-9643-0F2A25CE8EF2}" destId="{89E8C189-D30D-48DD-A01A-1C079CB0BC5B}" srcOrd="2" destOrd="0" presId="urn:microsoft.com/office/officeart/2005/8/layout/hierarchy4"/>
    <dgm:cxn modelId="{EB45ED7B-11E7-4332-8979-5116295B378D}" type="presParOf" srcId="{89E8C189-D30D-48DD-A01A-1C079CB0BC5B}" destId="{E07F85E9-9A69-4F54-BCD8-65F6E40E3D2E}" srcOrd="0" destOrd="0" presId="urn:microsoft.com/office/officeart/2005/8/layout/hierarchy4"/>
    <dgm:cxn modelId="{11F2E34E-F47A-462D-B450-44AE872997D3}" type="presParOf" srcId="{E07F85E9-9A69-4F54-BCD8-65F6E40E3D2E}" destId="{EC9B2BE1-67EC-4FC0-906C-C7835989E805}" srcOrd="0" destOrd="0" presId="urn:microsoft.com/office/officeart/2005/8/layout/hierarchy4"/>
    <dgm:cxn modelId="{2FD7F102-79E7-4F80-A864-29C15E775829}" type="presParOf" srcId="{E07F85E9-9A69-4F54-BCD8-65F6E40E3D2E}" destId="{B61A04C0-3D7F-4131-B41D-F81D6B219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FE4E4-4FE5-493E-8B24-B350FDE344C9}">
      <dsp:nvSpPr>
        <dsp:cNvPr id="0" name=""/>
        <dsp:cNvSpPr/>
      </dsp:nvSpPr>
      <dsp:spPr>
        <a:xfrm>
          <a:off x="2952" y="280960"/>
          <a:ext cx="2628042" cy="1051217"/>
        </a:xfrm>
        <a:prstGeom prst="chevron">
          <a:avLst/>
        </a:prstGeom>
        <a:solidFill>
          <a:srgbClr val="FFD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u="sng" kern="1200" dirty="0">
              <a:solidFill>
                <a:schemeClr val="tx1"/>
              </a:solidFill>
            </a:rPr>
            <a:t>6. 2. 2023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RZK uložila zpracovat aktualizaci</a:t>
          </a:r>
        </a:p>
      </dsp:txBody>
      <dsp:txXfrm>
        <a:off x="528561" y="280960"/>
        <a:ext cx="1576825" cy="1051217"/>
      </dsp:txXfrm>
    </dsp:sp>
    <dsp:sp modelId="{C08C46ED-E7EC-4E08-9368-E581517EFA97}">
      <dsp:nvSpPr>
        <dsp:cNvPr id="0" name=""/>
        <dsp:cNvSpPr/>
      </dsp:nvSpPr>
      <dsp:spPr>
        <a:xfrm>
          <a:off x="2368191" y="280960"/>
          <a:ext cx="2628042" cy="1051217"/>
        </a:xfrm>
        <a:prstGeom prst="chevron">
          <a:avLst/>
        </a:prstGeom>
        <a:solidFill>
          <a:srgbClr val="FFD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u="sng" kern="1200" dirty="0">
              <a:solidFill>
                <a:schemeClr val="tx1"/>
              </a:solidFill>
            </a:rPr>
            <a:t>20. 6. 2023</a:t>
          </a:r>
          <a:endParaRPr lang="cs-CZ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PS k analytické části</a:t>
          </a:r>
        </a:p>
      </dsp:txBody>
      <dsp:txXfrm>
        <a:off x="2893800" y="280960"/>
        <a:ext cx="1576825" cy="1051217"/>
      </dsp:txXfrm>
    </dsp:sp>
    <dsp:sp modelId="{1CC2D6CC-5267-4F01-AE5F-D2E823F3B276}">
      <dsp:nvSpPr>
        <dsp:cNvPr id="0" name=""/>
        <dsp:cNvSpPr/>
      </dsp:nvSpPr>
      <dsp:spPr>
        <a:xfrm>
          <a:off x="4733430" y="280960"/>
          <a:ext cx="2628042" cy="1051217"/>
        </a:xfrm>
        <a:prstGeom prst="chevron">
          <a:avLst/>
        </a:prstGeom>
        <a:solidFill>
          <a:srgbClr val="FFD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u="sng" kern="1200" dirty="0">
              <a:solidFill>
                <a:schemeClr val="tx1"/>
              </a:solidFill>
            </a:rPr>
            <a:t>31. 10. - 1. 11. 2023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PS k návrhové části</a:t>
          </a:r>
        </a:p>
      </dsp:txBody>
      <dsp:txXfrm>
        <a:off x="5259039" y="280960"/>
        <a:ext cx="1576825" cy="1051217"/>
      </dsp:txXfrm>
    </dsp:sp>
    <dsp:sp modelId="{3DCD1C52-6614-4E99-80C8-6FB5BF398013}">
      <dsp:nvSpPr>
        <dsp:cNvPr id="0" name=""/>
        <dsp:cNvSpPr/>
      </dsp:nvSpPr>
      <dsp:spPr>
        <a:xfrm>
          <a:off x="7098668" y="280960"/>
          <a:ext cx="2628042" cy="1051217"/>
        </a:xfrm>
        <a:prstGeom prst="chevron">
          <a:avLst/>
        </a:prstGeom>
        <a:solidFill>
          <a:srgbClr val="FFD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u="sng" kern="1200" dirty="0">
              <a:solidFill>
                <a:schemeClr val="tx1"/>
              </a:solidFill>
            </a:rPr>
            <a:t>8. 1. a 12. 2.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předložení návrhu aktualizace RZK </a:t>
          </a:r>
        </a:p>
      </dsp:txBody>
      <dsp:txXfrm>
        <a:off x="7624277" y="280960"/>
        <a:ext cx="1576825" cy="1051217"/>
      </dsp:txXfrm>
    </dsp:sp>
    <dsp:sp modelId="{8314A175-8351-4DA0-A556-6CBCE7843CA5}">
      <dsp:nvSpPr>
        <dsp:cNvPr id="0" name=""/>
        <dsp:cNvSpPr/>
      </dsp:nvSpPr>
      <dsp:spPr>
        <a:xfrm>
          <a:off x="9463907" y="280960"/>
          <a:ext cx="2628042" cy="1051217"/>
        </a:xfrm>
        <a:prstGeom prst="chevron">
          <a:avLst/>
        </a:prstGeom>
        <a:solidFill>
          <a:srgbClr val="FFD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u="sng" kern="1200" dirty="0">
              <a:solidFill>
                <a:schemeClr val="tx1"/>
              </a:solidFill>
            </a:rPr>
            <a:t>4. 3. 2024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Předložení návrhu aktualizace ZZK</a:t>
          </a:r>
        </a:p>
      </dsp:txBody>
      <dsp:txXfrm>
        <a:off x="9989516" y="280960"/>
        <a:ext cx="1576825" cy="1051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E739-70EB-4099-95AC-F87C4F72855F}">
      <dsp:nvSpPr>
        <dsp:cNvPr id="0" name=""/>
        <dsp:cNvSpPr/>
      </dsp:nvSpPr>
      <dsp:spPr>
        <a:xfrm>
          <a:off x="496" y="915"/>
          <a:ext cx="599864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sp:txBody>
      <dsp:txXfrm>
        <a:off x="5908" y="6327"/>
        <a:ext cx="589040" cy="173970"/>
      </dsp:txXfrm>
    </dsp:sp>
    <dsp:sp modelId="{EC5698C8-2C6E-4692-A0DF-4F54B9B62354}">
      <dsp:nvSpPr>
        <dsp:cNvPr id="0" name=""/>
        <dsp:cNvSpPr/>
      </dsp:nvSpPr>
      <dsp:spPr>
        <a:xfrm>
          <a:off x="165720" y="203739"/>
          <a:ext cx="269416" cy="24480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sp:txBody>
      <dsp:txXfrm>
        <a:off x="172890" y="210909"/>
        <a:ext cx="255076" cy="230460"/>
      </dsp:txXfrm>
    </dsp:sp>
    <dsp:sp modelId="{8E880683-A692-4A66-8AA8-493644894045}">
      <dsp:nvSpPr>
        <dsp:cNvPr id="0" name=""/>
        <dsp:cNvSpPr/>
      </dsp:nvSpPr>
      <dsp:spPr>
        <a:xfrm>
          <a:off x="166246" y="473935"/>
          <a:ext cx="268366" cy="24430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sp:txBody>
      <dsp:txXfrm>
        <a:off x="173401" y="481090"/>
        <a:ext cx="254056" cy="229995"/>
      </dsp:txXfrm>
    </dsp:sp>
    <dsp:sp modelId="{BBBD213D-C127-487D-982D-5F6A14B4F0DC}">
      <dsp:nvSpPr>
        <dsp:cNvPr id="0" name=""/>
        <dsp:cNvSpPr/>
      </dsp:nvSpPr>
      <dsp:spPr>
        <a:xfrm>
          <a:off x="167290" y="735980"/>
          <a:ext cx="266276" cy="24442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sp:txBody>
      <dsp:txXfrm>
        <a:off x="174449" y="743139"/>
        <a:ext cx="251958" cy="230111"/>
      </dsp:txXfrm>
    </dsp:sp>
    <dsp:sp modelId="{4A256B14-643C-46D3-9F3A-8A997D66C0E5}">
      <dsp:nvSpPr>
        <dsp:cNvPr id="0" name=""/>
        <dsp:cNvSpPr/>
      </dsp:nvSpPr>
      <dsp:spPr>
        <a:xfrm>
          <a:off x="169355" y="974349"/>
          <a:ext cx="262146" cy="24451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sp:txBody>
      <dsp:txXfrm>
        <a:off x="176517" y="981511"/>
        <a:ext cx="247822" cy="230190"/>
      </dsp:txXfrm>
    </dsp:sp>
    <dsp:sp modelId="{E56CAC42-CE90-418A-9662-BBE39F0244AC}">
      <dsp:nvSpPr>
        <dsp:cNvPr id="0" name=""/>
        <dsp:cNvSpPr/>
      </dsp:nvSpPr>
      <dsp:spPr>
        <a:xfrm>
          <a:off x="777477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sp:txBody>
      <dsp:txXfrm>
        <a:off x="782889" y="6327"/>
        <a:ext cx="589040" cy="173970"/>
      </dsp:txXfrm>
    </dsp:sp>
    <dsp:sp modelId="{138BB8FC-5808-4182-803D-93F7C7331DB5}">
      <dsp:nvSpPr>
        <dsp:cNvPr id="0" name=""/>
        <dsp:cNvSpPr/>
      </dsp:nvSpPr>
      <dsp:spPr>
        <a:xfrm>
          <a:off x="942569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sp:txBody>
      <dsp:txXfrm>
        <a:off x="947981" y="209151"/>
        <a:ext cx="258856" cy="173970"/>
      </dsp:txXfrm>
    </dsp:sp>
    <dsp:sp modelId="{4EC0B379-C894-479F-87EA-B4C332D2F279}">
      <dsp:nvSpPr>
        <dsp:cNvPr id="0" name=""/>
        <dsp:cNvSpPr/>
      </dsp:nvSpPr>
      <dsp:spPr>
        <a:xfrm>
          <a:off x="942833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245" y="411975"/>
        <a:ext cx="258329" cy="173970"/>
      </dsp:txXfrm>
    </dsp:sp>
    <dsp:sp modelId="{895814F2-FE0C-4254-821E-BA50467EDB68}">
      <dsp:nvSpPr>
        <dsp:cNvPr id="0" name=""/>
        <dsp:cNvSpPr/>
      </dsp:nvSpPr>
      <dsp:spPr>
        <a:xfrm>
          <a:off x="94335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770" y="614799"/>
        <a:ext cx="257279" cy="173970"/>
      </dsp:txXfrm>
    </dsp:sp>
    <dsp:sp modelId="{D77D02BD-1EFD-4ED3-9637-FE1BFA6C6072}">
      <dsp:nvSpPr>
        <dsp:cNvPr id="0" name=""/>
        <dsp:cNvSpPr/>
      </dsp:nvSpPr>
      <dsp:spPr>
        <a:xfrm>
          <a:off x="944401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817623"/>
        <a:ext cx="255192" cy="173970"/>
      </dsp:txXfrm>
    </dsp:sp>
    <dsp:sp modelId="{F30AD35C-D991-41CD-B35F-197D49EE8B72}">
      <dsp:nvSpPr>
        <dsp:cNvPr id="0" name=""/>
        <dsp:cNvSpPr/>
      </dsp:nvSpPr>
      <dsp:spPr>
        <a:xfrm>
          <a:off x="944401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1020447"/>
        <a:ext cx="255192" cy="173970"/>
      </dsp:txXfrm>
    </dsp:sp>
    <dsp:sp modelId="{AF3E7377-0719-41D9-A6A0-7F4E8D8C7EB6}">
      <dsp:nvSpPr>
        <dsp:cNvPr id="0" name=""/>
        <dsp:cNvSpPr/>
      </dsp:nvSpPr>
      <dsp:spPr>
        <a:xfrm>
          <a:off x="1554458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sp:txBody>
      <dsp:txXfrm>
        <a:off x="1559870" y="6327"/>
        <a:ext cx="589040" cy="173970"/>
      </dsp:txXfrm>
    </dsp:sp>
    <dsp:sp modelId="{CC88EEF4-83C5-4A35-9724-D5F782D42432}">
      <dsp:nvSpPr>
        <dsp:cNvPr id="0" name=""/>
        <dsp:cNvSpPr/>
      </dsp:nvSpPr>
      <dsp:spPr>
        <a:xfrm>
          <a:off x="1719550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4962" y="209151"/>
        <a:ext cx="258856" cy="173970"/>
      </dsp:txXfrm>
    </dsp:sp>
    <dsp:sp modelId="{DA3CBBE2-0FAF-46E2-BD59-EA66AD9C369A}">
      <dsp:nvSpPr>
        <dsp:cNvPr id="0" name=""/>
        <dsp:cNvSpPr/>
      </dsp:nvSpPr>
      <dsp:spPr>
        <a:xfrm>
          <a:off x="1719814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226" y="411975"/>
        <a:ext cx="258329" cy="173970"/>
      </dsp:txXfrm>
    </dsp:sp>
    <dsp:sp modelId="{A237A487-9928-4E8B-8850-E03F5381A186}">
      <dsp:nvSpPr>
        <dsp:cNvPr id="0" name=""/>
        <dsp:cNvSpPr/>
      </dsp:nvSpPr>
      <dsp:spPr>
        <a:xfrm>
          <a:off x="172033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750" y="614799"/>
        <a:ext cx="257279" cy="173970"/>
      </dsp:txXfrm>
    </dsp:sp>
    <dsp:sp modelId="{575C1F10-80DB-41B8-B7AB-67D6A4812218}">
      <dsp:nvSpPr>
        <dsp:cNvPr id="0" name=""/>
        <dsp:cNvSpPr/>
      </dsp:nvSpPr>
      <dsp:spPr>
        <a:xfrm>
          <a:off x="1721382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817623"/>
        <a:ext cx="255192" cy="173970"/>
      </dsp:txXfrm>
    </dsp:sp>
    <dsp:sp modelId="{EC9B2BE1-67EC-4FC0-906C-C7835989E805}">
      <dsp:nvSpPr>
        <dsp:cNvPr id="0" name=""/>
        <dsp:cNvSpPr/>
      </dsp:nvSpPr>
      <dsp:spPr>
        <a:xfrm>
          <a:off x="1721382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1020447"/>
        <a:ext cx="255192" cy="173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E739-70EB-4099-95AC-F87C4F72855F}">
      <dsp:nvSpPr>
        <dsp:cNvPr id="0" name=""/>
        <dsp:cNvSpPr/>
      </dsp:nvSpPr>
      <dsp:spPr>
        <a:xfrm>
          <a:off x="496" y="915"/>
          <a:ext cx="599864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sp:txBody>
      <dsp:txXfrm>
        <a:off x="5908" y="6327"/>
        <a:ext cx="589040" cy="173970"/>
      </dsp:txXfrm>
    </dsp:sp>
    <dsp:sp modelId="{EC5698C8-2C6E-4692-A0DF-4F54B9B62354}">
      <dsp:nvSpPr>
        <dsp:cNvPr id="0" name=""/>
        <dsp:cNvSpPr/>
      </dsp:nvSpPr>
      <dsp:spPr>
        <a:xfrm>
          <a:off x="165720" y="203739"/>
          <a:ext cx="269416" cy="24480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sp:txBody>
      <dsp:txXfrm>
        <a:off x="172890" y="210909"/>
        <a:ext cx="255076" cy="230460"/>
      </dsp:txXfrm>
    </dsp:sp>
    <dsp:sp modelId="{8E880683-A692-4A66-8AA8-493644894045}">
      <dsp:nvSpPr>
        <dsp:cNvPr id="0" name=""/>
        <dsp:cNvSpPr/>
      </dsp:nvSpPr>
      <dsp:spPr>
        <a:xfrm>
          <a:off x="166246" y="473935"/>
          <a:ext cx="268366" cy="24430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sp:txBody>
      <dsp:txXfrm>
        <a:off x="173401" y="481090"/>
        <a:ext cx="254056" cy="229995"/>
      </dsp:txXfrm>
    </dsp:sp>
    <dsp:sp modelId="{BBBD213D-C127-487D-982D-5F6A14B4F0DC}">
      <dsp:nvSpPr>
        <dsp:cNvPr id="0" name=""/>
        <dsp:cNvSpPr/>
      </dsp:nvSpPr>
      <dsp:spPr>
        <a:xfrm>
          <a:off x="167290" y="735980"/>
          <a:ext cx="266276" cy="24442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sp:txBody>
      <dsp:txXfrm>
        <a:off x="174449" y="743139"/>
        <a:ext cx="251958" cy="230111"/>
      </dsp:txXfrm>
    </dsp:sp>
    <dsp:sp modelId="{4A256B14-643C-46D3-9F3A-8A997D66C0E5}">
      <dsp:nvSpPr>
        <dsp:cNvPr id="0" name=""/>
        <dsp:cNvSpPr/>
      </dsp:nvSpPr>
      <dsp:spPr>
        <a:xfrm>
          <a:off x="169355" y="974349"/>
          <a:ext cx="262146" cy="24451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sp:txBody>
      <dsp:txXfrm>
        <a:off x="176517" y="981511"/>
        <a:ext cx="247822" cy="230190"/>
      </dsp:txXfrm>
    </dsp:sp>
    <dsp:sp modelId="{E56CAC42-CE90-418A-9662-BBE39F0244AC}">
      <dsp:nvSpPr>
        <dsp:cNvPr id="0" name=""/>
        <dsp:cNvSpPr/>
      </dsp:nvSpPr>
      <dsp:spPr>
        <a:xfrm>
          <a:off x="777477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sp:txBody>
      <dsp:txXfrm>
        <a:off x="782889" y="6327"/>
        <a:ext cx="589040" cy="173970"/>
      </dsp:txXfrm>
    </dsp:sp>
    <dsp:sp modelId="{138BB8FC-5808-4182-803D-93F7C7331DB5}">
      <dsp:nvSpPr>
        <dsp:cNvPr id="0" name=""/>
        <dsp:cNvSpPr/>
      </dsp:nvSpPr>
      <dsp:spPr>
        <a:xfrm>
          <a:off x="942569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sp:txBody>
      <dsp:txXfrm>
        <a:off x="947981" y="209151"/>
        <a:ext cx="258856" cy="173970"/>
      </dsp:txXfrm>
    </dsp:sp>
    <dsp:sp modelId="{4EC0B379-C894-479F-87EA-B4C332D2F279}">
      <dsp:nvSpPr>
        <dsp:cNvPr id="0" name=""/>
        <dsp:cNvSpPr/>
      </dsp:nvSpPr>
      <dsp:spPr>
        <a:xfrm>
          <a:off x="942833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245" y="411975"/>
        <a:ext cx="258329" cy="173970"/>
      </dsp:txXfrm>
    </dsp:sp>
    <dsp:sp modelId="{895814F2-FE0C-4254-821E-BA50467EDB68}">
      <dsp:nvSpPr>
        <dsp:cNvPr id="0" name=""/>
        <dsp:cNvSpPr/>
      </dsp:nvSpPr>
      <dsp:spPr>
        <a:xfrm>
          <a:off x="94335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770" y="614799"/>
        <a:ext cx="257279" cy="173970"/>
      </dsp:txXfrm>
    </dsp:sp>
    <dsp:sp modelId="{D77D02BD-1EFD-4ED3-9637-FE1BFA6C6072}">
      <dsp:nvSpPr>
        <dsp:cNvPr id="0" name=""/>
        <dsp:cNvSpPr/>
      </dsp:nvSpPr>
      <dsp:spPr>
        <a:xfrm>
          <a:off x="944401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817623"/>
        <a:ext cx="255192" cy="173970"/>
      </dsp:txXfrm>
    </dsp:sp>
    <dsp:sp modelId="{F30AD35C-D991-41CD-B35F-197D49EE8B72}">
      <dsp:nvSpPr>
        <dsp:cNvPr id="0" name=""/>
        <dsp:cNvSpPr/>
      </dsp:nvSpPr>
      <dsp:spPr>
        <a:xfrm>
          <a:off x="944401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1020447"/>
        <a:ext cx="255192" cy="173970"/>
      </dsp:txXfrm>
    </dsp:sp>
    <dsp:sp modelId="{AF3E7377-0719-41D9-A6A0-7F4E8D8C7EB6}">
      <dsp:nvSpPr>
        <dsp:cNvPr id="0" name=""/>
        <dsp:cNvSpPr/>
      </dsp:nvSpPr>
      <dsp:spPr>
        <a:xfrm>
          <a:off x="1554458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sp:txBody>
      <dsp:txXfrm>
        <a:off x="1559870" y="6327"/>
        <a:ext cx="589040" cy="173970"/>
      </dsp:txXfrm>
    </dsp:sp>
    <dsp:sp modelId="{CC88EEF4-83C5-4A35-9724-D5F782D42432}">
      <dsp:nvSpPr>
        <dsp:cNvPr id="0" name=""/>
        <dsp:cNvSpPr/>
      </dsp:nvSpPr>
      <dsp:spPr>
        <a:xfrm>
          <a:off x="1719550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4962" y="209151"/>
        <a:ext cx="258856" cy="173970"/>
      </dsp:txXfrm>
    </dsp:sp>
    <dsp:sp modelId="{DA3CBBE2-0FAF-46E2-BD59-EA66AD9C369A}">
      <dsp:nvSpPr>
        <dsp:cNvPr id="0" name=""/>
        <dsp:cNvSpPr/>
      </dsp:nvSpPr>
      <dsp:spPr>
        <a:xfrm>
          <a:off x="1719814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226" y="411975"/>
        <a:ext cx="258329" cy="173970"/>
      </dsp:txXfrm>
    </dsp:sp>
    <dsp:sp modelId="{A237A487-9928-4E8B-8850-E03F5381A186}">
      <dsp:nvSpPr>
        <dsp:cNvPr id="0" name=""/>
        <dsp:cNvSpPr/>
      </dsp:nvSpPr>
      <dsp:spPr>
        <a:xfrm>
          <a:off x="172033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750" y="614799"/>
        <a:ext cx="257279" cy="173970"/>
      </dsp:txXfrm>
    </dsp:sp>
    <dsp:sp modelId="{575C1F10-80DB-41B8-B7AB-67D6A4812218}">
      <dsp:nvSpPr>
        <dsp:cNvPr id="0" name=""/>
        <dsp:cNvSpPr/>
      </dsp:nvSpPr>
      <dsp:spPr>
        <a:xfrm>
          <a:off x="1721382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817623"/>
        <a:ext cx="255192" cy="173970"/>
      </dsp:txXfrm>
    </dsp:sp>
    <dsp:sp modelId="{EC9B2BE1-67EC-4FC0-906C-C7835989E805}">
      <dsp:nvSpPr>
        <dsp:cNvPr id="0" name=""/>
        <dsp:cNvSpPr/>
      </dsp:nvSpPr>
      <dsp:spPr>
        <a:xfrm>
          <a:off x="1721382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1020447"/>
        <a:ext cx="255192" cy="173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E739-70EB-4099-95AC-F87C4F72855F}">
      <dsp:nvSpPr>
        <dsp:cNvPr id="0" name=""/>
        <dsp:cNvSpPr/>
      </dsp:nvSpPr>
      <dsp:spPr>
        <a:xfrm>
          <a:off x="496" y="915"/>
          <a:ext cx="599864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sp:txBody>
      <dsp:txXfrm>
        <a:off x="5908" y="6327"/>
        <a:ext cx="589040" cy="173970"/>
      </dsp:txXfrm>
    </dsp:sp>
    <dsp:sp modelId="{EC5698C8-2C6E-4692-A0DF-4F54B9B62354}">
      <dsp:nvSpPr>
        <dsp:cNvPr id="0" name=""/>
        <dsp:cNvSpPr/>
      </dsp:nvSpPr>
      <dsp:spPr>
        <a:xfrm>
          <a:off x="165720" y="203739"/>
          <a:ext cx="269416" cy="24480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sp:txBody>
      <dsp:txXfrm>
        <a:off x="172890" y="210909"/>
        <a:ext cx="255076" cy="230460"/>
      </dsp:txXfrm>
    </dsp:sp>
    <dsp:sp modelId="{8E880683-A692-4A66-8AA8-493644894045}">
      <dsp:nvSpPr>
        <dsp:cNvPr id="0" name=""/>
        <dsp:cNvSpPr/>
      </dsp:nvSpPr>
      <dsp:spPr>
        <a:xfrm>
          <a:off x="166246" y="473935"/>
          <a:ext cx="268366" cy="24430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sp:txBody>
      <dsp:txXfrm>
        <a:off x="173401" y="481090"/>
        <a:ext cx="254056" cy="229995"/>
      </dsp:txXfrm>
    </dsp:sp>
    <dsp:sp modelId="{BBBD213D-C127-487D-982D-5F6A14B4F0DC}">
      <dsp:nvSpPr>
        <dsp:cNvPr id="0" name=""/>
        <dsp:cNvSpPr/>
      </dsp:nvSpPr>
      <dsp:spPr>
        <a:xfrm>
          <a:off x="167290" y="735980"/>
          <a:ext cx="266276" cy="24442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sp:txBody>
      <dsp:txXfrm>
        <a:off x="174449" y="743139"/>
        <a:ext cx="251958" cy="230111"/>
      </dsp:txXfrm>
    </dsp:sp>
    <dsp:sp modelId="{4A256B14-643C-46D3-9F3A-8A997D66C0E5}">
      <dsp:nvSpPr>
        <dsp:cNvPr id="0" name=""/>
        <dsp:cNvSpPr/>
      </dsp:nvSpPr>
      <dsp:spPr>
        <a:xfrm>
          <a:off x="169355" y="974349"/>
          <a:ext cx="262146" cy="24451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sp:txBody>
      <dsp:txXfrm>
        <a:off x="176517" y="981511"/>
        <a:ext cx="247822" cy="230190"/>
      </dsp:txXfrm>
    </dsp:sp>
    <dsp:sp modelId="{E56CAC42-CE90-418A-9662-BBE39F0244AC}">
      <dsp:nvSpPr>
        <dsp:cNvPr id="0" name=""/>
        <dsp:cNvSpPr/>
      </dsp:nvSpPr>
      <dsp:spPr>
        <a:xfrm>
          <a:off x="777477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sp:txBody>
      <dsp:txXfrm>
        <a:off x="782889" y="6327"/>
        <a:ext cx="589040" cy="173970"/>
      </dsp:txXfrm>
    </dsp:sp>
    <dsp:sp modelId="{138BB8FC-5808-4182-803D-93F7C7331DB5}">
      <dsp:nvSpPr>
        <dsp:cNvPr id="0" name=""/>
        <dsp:cNvSpPr/>
      </dsp:nvSpPr>
      <dsp:spPr>
        <a:xfrm>
          <a:off x="942569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sp:txBody>
      <dsp:txXfrm>
        <a:off x="947981" y="209151"/>
        <a:ext cx="258856" cy="173970"/>
      </dsp:txXfrm>
    </dsp:sp>
    <dsp:sp modelId="{4EC0B379-C894-479F-87EA-B4C332D2F279}">
      <dsp:nvSpPr>
        <dsp:cNvPr id="0" name=""/>
        <dsp:cNvSpPr/>
      </dsp:nvSpPr>
      <dsp:spPr>
        <a:xfrm>
          <a:off x="942833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245" y="411975"/>
        <a:ext cx="258329" cy="173970"/>
      </dsp:txXfrm>
    </dsp:sp>
    <dsp:sp modelId="{895814F2-FE0C-4254-821E-BA50467EDB68}">
      <dsp:nvSpPr>
        <dsp:cNvPr id="0" name=""/>
        <dsp:cNvSpPr/>
      </dsp:nvSpPr>
      <dsp:spPr>
        <a:xfrm>
          <a:off x="94335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770" y="614799"/>
        <a:ext cx="257279" cy="173970"/>
      </dsp:txXfrm>
    </dsp:sp>
    <dsp:sp modelId="{D77D02BD-1EFD-4ED3-9637-FE1BFA6C6072}">
      <dsp:nvSpPr>
        <dsp:cNvPr id="0" name=""/>
        <dsp:cNvSpPr/>
      </dsp:nvSpPr>
      <dsp:spPr>
        <a:xfrm>
          <a:off x="944401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817623"/>
        <a:ext cx="255192" cy="173970"/>
      </dsp:txXfrm>
    </dsp:sp>
    <dsp:sp modelId="{F30AD35C-D991-41CD-B35F-197D49EE8B72}">
      <dsp:nvSpPr>
        <dsp:cNvPr id="0" name=""/>
        <dsp:cNvSpPr/>
      </dsp:nvSpPr>
      <dsp:spPr>
        <a:xfrm>
          <a:off x="944401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1020447"/>
        <a:ext cx="255192" cy="173970"/>
      </dsp:txXfrm>
    </dsp:sp>
    <dsp:sp modelId="{AF3E7377-0719-41D9-A6A0-7F4E8D8C7EB6}">
      <dsp:nvSpPr>
        <dsp:cNvPr id="0" name=""/>
        <dsp:cNvSpPr/>
      </dsp:nvSpPr>
      <dsp:spPr>
        <a:xfrm>
          <a:off x="1554458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sp:txBody>
      <dsp:txXfrm>
        <a:off x="1559870" y="6327"/>
        <a:ext cx="589040" cy="173970"/>
      </dsp:txXfrm>
    </dsp:sp>
    <dsp:sp modelId="{CC88EEF4-83C5-4A35-9724-D5F782D42432}">
      <dsp:nvSpPr>
        <dsp:cNvPr id="0" name=""/>
        <dsp:cNvSpPr/>
      </dsp:nvSpPr>
      <dsp:spPr>
        <a:xfrm>
          <a:off x="1719550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4962" y="209151"/>
        <a:ext cx="258856" cy="173970"/>
      </dsp:txXfrm>
    </dsp:sp>
    <dsp:sp modelId="{DA3CBBE2-0FAF-46E2-BD59-EA66AD9C369A}">
      <dsp:nvSpPr>
        <dsp:cNvPr id="0" name=""/>
        <dsp:cNvSpPr/>
      </dsp:nvSpPr>
      <dsp:spPr>
        <a:xfrm>
          <a:off x="1719814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226" y="411975"/>
        <a:ext cx="258329" cy="173970"/>
      </dsp:txXfrm>
    </dsp:sp>
    <dsp:sp modelId="{A237A487-9928-4E8B-8850-E03F5381A186}">
      <dsp:nvSpPr>
        <dsp:cNvPr id="0" name=""/>
        <dsp:cNvSpPr/>
      </dsp:nvSpPr>
      <dsp:spPr>
        <a:xfrm>
          <a:off x="172033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750" y="614799"/>
        <a:ext cx="257279" cy="173970"/>
      </dsp:txXfrm>
    </dsp:sp>
    <dsp:sp modelId="{575C1F10-80DB-41B8-B7AB-67D6A4812218}">
      <dsp:nvSpPr>
        <dsp:cNvPr id="0" name=""/>
        <dsp:cNvSpPr/>
      </dsp:nvSpPr>
      <dsp:spPr>
        <a:xfrm>
          <a:off x="1721382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817623"/>
        <a:ext cx="255192" cy="173970"/>
      </dsp:txXfrm>
    </dsp:sp>
    <dsp:sp modelId="{EC9B2BE1-67EC-4FC0-906C-C7835989E805}">
      <dsp:nvSpPr>
        <dsp:cNvPr id="0" name=""/>
        <dsp:cNvSpPr/>
      </dsp:nvSpPr>
      <dsp:spPr>
        <a:xfrm>
          <a:off x="1721382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1020447"/>
        <a:ext cx="255192" cy="173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E739-70EB-4099-95AC-F87C4F72855F}">
      <dsp:nvSpPr>
        <dsp:cNvPr id="0" name=""/>
        <dsp:cNvSpPr/>
      </dsp:nvSpPr>
      <dsp:spPr>
        <a:xfrm>
          <a:off x="496" y="915"/>
          <a:ext cx="599864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sp:txBody>
      <dsp:txXfrm>
        <a:off x="5908" y="6327"/>
        <a:ext cx="589040" cy="173970"/>
      </dsp:txXfrm>
    </dsp:sp>
    <dsp:sp modelId="{EC5698C8-2C6E-4692-A0DF-4F54B9B62354}">
      <dsp:nvSpPr>
        <dsp:cNvPr id="0" name=""/>
        <dsp:cNvSpPr/>
      </dsp:nvSpPr>
      <dsp:spPr>
        <a:xfrm>
          <a:off x="165720" y="203739"/>
          <a:ext cx="269416" cy="244800"/>
        </a:xfrm>
        <a:prstGeom prst="roundRect">
          <a:avLst>
            <a:gd name="adj" fmla="val 10000"/>
          </a:avLst>
        </a:prstGeom>
        <a:solidFill>
          <a:srgbClr val="BFBFB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sp:txBody>
      <dsp:txXfrm>
        <a:off x="172890" y="210909"/>
        <a:ext cx="255076" cy="230460"/>
      </dsp:txXfrm>
    </dsp:sp>
    <dsp:sp modelId="{8E880683-A692-4A66-8AA8-493644894045}">
      <dsp:nvSpPr>
        <dsp:cNvPr id="0" name=""/>
        <dsp:cNvSpPr/>
      </dsp:nvSpPr>
      <dsp:spPr>
        <a:xfrm>
          <a:off x="166246" y="473935"/>
          <a:ext cx="268366" cy="24430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sp:txBody>
      <dsp:txXfrm>
        <a:off x="173401" y="481090"/>
        <a:ext cx="254056" cy="229995"/>
      </dsp:txXfrm>
    </dsp:sp>
    <dsp:sp modelId="{BBBD213D-C127-487D-982D-5F6A14B4F0DC}">
      <dsp:nvSpPr>
        <dsp:cNvPr id="0" name=""/>
        <dsp:cNvSpPr/>
      </dsp:nvSpPr>
      <dsp:spPr>
        <a:xfrm>
          <a:off x="167290" y="735980"/>
          <a:ext cx="266276" cy="24442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sp:txBody>
      <dsp:txXfrm>
        <a:off x="174449" y="743139"/>
        <a:ext cx="251958" cy="230111"/>
      </dsp:txXfrm>
    </dsp:sp>
    <dsp:sp modelId="{4A256B14-643C-46D3-9F3A-8A997D66C0E5}">
      <dsp:nvSpPr>
        <dsp:cNvPr id="0" name=""/>
        <dsp:cNvSpPr/>
      </dsp:nvSpPr>
      <dsp:spPr>
        <a:xfrm>
          <a:off x="169355" y="974349"/>
          <a:ext cx="262146" cy="24451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sp:txBody>
      <dsp:txXfrm>
        <a:off x="176517" y="981511"/>
        <a:ext cx="247822" cy="230190"/>
      </dsp:txXfrm>
    </dsp:sp>
    <dsp:sp modelId="{E56CAC42-CE90-418A-9662-BBE39F0244AC}">
      <dsp:nvSpPr>
        <dsp:cNvPr id="0" name=""/>
        <dsp:cNvSpPr/>
      </dsp:nvSpPr>
      <dsp:spPr>
        <a:xfrm>
          <a:off x="777477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sp:txBody>
      <dsp:txXfrm>
        <a:off x="782889" y="6327"/>
        <a:ext cx="589040" cy="173970"/>
      </dsp:txXfrm>
    </dsp:sp>
    <dsp:sp modelId="{138BB8FC-5808-4182-803D-93F7C7331DB5}">
      <dsp:nvSpPr>
        <dsp:cNvPr id="0" name=""/>
        <dsp:cNvSpPr/>
      </dsp:nvSpPr>
      <dsp:spPr>
        <a:xfrm>
          <a:off x="942569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sp:txBody>
      <dsp:txXfrm>
        <a:off x="947981" y="209151"/>
        <a:ext cx="258856" cy="173970"/>
      </dsp:txXfrm>
    </dsp:sp>
    <dsp:sp modelId="{4EC0B379-C894-479F-87EA-B4C332D2F279}">
      <dsp:nvSpPr>
        <dsp:cNvPr id="0" name=""/>
        <dsp:cNvSpPr/>
      </dsp:nvSpPr>
      <dsp:spPr>
        <a:xfrm>
          <a:off x="942833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245" y="411975"/>
        <a:ext cx="258329" cy="173970"/>
      </dsp:txXfrm>
    </dsp:sp>
    <dsp:sp modelId="{895814F2-FE0C-4254-821E-BA50467EDB68}">
      <dsp:nvSpPr>
        <dsp:cNvPr id="0" name=""/>
        <dsp:cNvSpPr/>
      </dsp:nvSpPr>
      <dsp:spPr>
        <a:xfrm>
          <a:off x="94335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770" y="614799"/>
        <a:ext cx="257279" cy="173970"/>
      </dsp:txXfrm>
    </dsp:sp>
    <dsp:sp modelId="{D77D02BD-1EFD-4ED3-9637-FE1BFA6C6072}">
      <dsp:nvSpPr>
        <dsp:cNvPr id="0" name=""/>
        <dsp:cNvSpPr/>
      </dsp:nvSpPr>
      <dsp:spPr>
        <a:xfrm>
          <a:off x="944401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817623"/>
        <a:ext cx="255192" cy="173970"/>
      </dsp:txXfrm>
    </dsp:sp>
    <dsp:sp modelId="{F30AD35C-D991-41CD-B35F-197D49EE8B72}">
      <dsp:nvSpPr>
        <dsp:cNvPr id="0" name=""/>
        <dsp:cNvSpPr/>
      </dsp:nvSpPr>
      <dsp:spPr>
        <a:xfrm>
          <a:off x="944401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1020447"/>
        <a:ext cx="255192" cy="173970"/>
      </dsp:txXfrm>
    </dsp:sp>
    <dsp:sp modelId="{AF3E7377-0719-41D9-A6A0-7F4E8D8C7EB6}">
      <dsp:nvSpPr>
        <dsp:cNvPr id="0" name=""/>
        <dsp:cNvSpPr/>
      </dsp:nvSpPr>
      <dsp:spPr>
        <a:xfrm>
          <a:off x="1554458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sp:txBody>
      <dsp:txXfrm>
        <a:off x="1559870" y="6327"/>
        <a:ext cx="589040" cy="173970"/>
      </dsp:txXfrm>
    </dsp:sp>
    <dsp:sp modelId="{CC88EEF4-83C5-4A35-9724-D5F782D42432}">
      <dsp:nvSpPr>
        <dsp:cNvPr id="0" name=""/>
        <dsp:cNvSpPr/>
      </dsp:nvSpPr>
      <dsp:spPr>
        <a:xfrm>
          <a:off x="1719550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4962" y="209151"/>
        <a:ext cx="258856" cy="173970"/>
      </dsp:txXfrm>
    </dsp:sp>
    <dsp:sp modelId="{DA3CBBE2-0FAF-46E2-BD59-EA66AD9C369A}">
      <dsp:nvSpPr>
        <dsp:cNvPr id="0" name=""/>
        <dsp:cNvSpPr/>
      </dsp:nvSpPr>
      <dsp:spPr>
        <a:xfrm>
          <a:off x="1719814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226" y="411975"/>
        <a:ext cx="258329" cy="173970"/>
      </dsp:txXfrm>
    </dsp:sp>
    <dsp:sp modelId="{A237A487-9928-4E8B-8850-E03F5381A186}">
      <dsp:nvSpPr>
        <dsp:cNvPr id="0" name=""/>
        <dsp:cNvSpPr/>
      </dsp:nvSpPr>
      <dsp:spPr>
        <a:xfrm>
          <a:off x="172033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750" y="614799"/>
        <a:ext cx="257279" cy="173970"/>
      </dsp:txXfrm>
    </dsp:sp>
    <dsp:sp modelId="{575C1F10-80DB-41B8-B7AB-67D6A4812218}">
      <dsp:nvSpPr>
        <dsp:cNvPr id="0" name=""/>
        <dsp:cNvSpPr/>
      </dsp:nvSpPr>
      <dsp:spPr>
        <a:xfrm>
          <a:off x="1721382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817623"/>
        <a:ext cx="255192" cy="173970"/>
      </dsp:txXfrm>
    </dsp:sp>
    <dsp:sp modelId="{EC9B2BE1-67EC-4FC0-906C-C7835989E805}">
      <dsp:nvSpPr>
        <dsp:cNvPr id="0" name=""/>
        <dsp:cNvSpPr/>
      </dsp:nvSpPr>
      <dsp:spPr>
        <a:xfrm>
          <a:off x="1721382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1020447"/>
        <a:ext cx="255192" cy="173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E739-70EB-4099-95AC-F87C4F72855F}">
      <dsp:nvSpPr>
        <dsp:cNvPr id="0" name=""/>
        <dsp:cNvSpPr/>
      </dsp:nvSpPr>
      <dsp:spPr>
        <a:xfrm>
          <a:off x="496" y="915"/>
          <a:ext cx="599864" cy="18479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pilíř</a:t>
          </a:r>
        </a:p>
      </dsp:txBody>
      <dsp:txXfrm>
        <a:off x="5908" y="6327"/>
        <a:ext cx="589040" cy="173970"/>
      </dsp:txXfrm>
    </dsp:sp>
    <dsp:sp modelId="{EC5698C8-2C6E-4692-A0DF-4F54B9B62354}">
      <dsp:nvSpPr>
        <dsp:cNvPr id="0" name=""/>
        <dsp:cNvSpPr/>
      </dsp:nvSpPr>
      <dsp:spPr>
        <a:xfrm>
          <a:off x="165720" y="203739"/>
          <a:ext cx="269416" cy="244800"/>
        </a:xfrm>
        <a:prstGeom prst="roundRect">
          <a:avLst>
            <a:gd name="adj" fmla="val 10000"/>
          </a:avLst>
        </a:prstGeom>
        <a:solidFill>
          <a:srgbClr val="BFBFB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1.1</a:t>
          </a:r>
        </a:p>
      </dsp:txBody>
      <dsp:txXfrm>
        <a:off x="172890" y="210909"/>
        <a:ext cx="255076" cy="230460"/>
      </dsp:txXfrm>
    </dsp:sp>
    <dsp:sp modelId="{8E880683-A692-4A66-8AA8-493644894045}">
      <dsp:nvSpPr>
        <dsp:cNvPr id="0" name=""/>
        <dsp:cNvSpPr/>
      </dsp:nvSpPr>
      <dsp:spPr>
        <a:xfrm>
          <a:off x="166246" y="473935"/>
          <a:ext cx="268366" cy="24430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1.2</a:t>
          </a:r>
        </a:p>
      </dsp:txBody>
      <dsp:txXfrm>
        <a:off x="173401" y="481090"/>
        <a:ext cx="254056" cy="229995"/>
      </dsp:txXfrm>
    </dsp:sp>
    <dsp:sp modelId="{BBBD213D-C127-487D-982D-5F6A14B4F0DC}">
      <dsp:nvSpPr>
        <dsp:cNvPr id="0" name=""/>
        <dsp:cNvSpPr/>
      </dsp:nvSpPr>
      <dsp:spPr>
        <a:xfrm>
          <a:off x="167290" y="735980"/>
          <a:ext cx="266276" cy="24442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1.3</a:t>
          </a:r>
        </a:p>
      </dsp:txBody>
      <dsp:txXfrm>
        <a:off x="174449" y="743139"/>
        <a:ext cx="251958" cy="230111"/>
      </dsp:txXfrm>
    </dsp:sp>
    <dsp:sp modelId="{4A256B14-643C-46D3-9F3A-8A997D66C0E5}">
      <dsp:nvSpPr>
        <dsp:cNvPr id="0" name=""/>
        <dsp:cNvSpPr/>
      </dsp:nvSpPr>
      <dsp:spPr>
        <a:xfrm>
          <a:off x="169355" y="974349"/>
          <a:ext cx="262146" cy="24451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1.4</a:t>
          </a:r>
        </a:p>
      </dsp:txBody>
      <dsp:txXfrm>
        <a:off x="176517" y="981511"/>
        <a:ext cx="247822" cy="230190"/>
      </dsp:txXfrm>
    </dsp:sp>
    <dsp:sp modelId="{E56CAC42-CE90-418A-9662-BBE39F0244AC}">
      <dsp:nvSpPr>
        <dsp:cNvPr id="0" name=""/>
        <dsp:cNvSpPr/>
      </dsp:nvSpPr>
      <dsp:spPr>
        <a:xfrm>
          <a:off x="777477" y="915"/>
          <a:ext cx="599864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pilíř</a:t>
          </a:r>
        </a:p>
      </dsp:txBody>
      <dsp:txXfrm>
        <a:off x="782889" y="6327"/>
        <a:ext cx="589040" cy="173970"/>
      </dsp:txXfrm>
    </dsp:sp>
    <dsp:sp modelId="{138BB8FC-5808-4182-803D-93F7C7331DB5}">
      <dsp:nvSpPr>
        <dsp:cNvPr id="0" name=""/>
        <dsp:cNvSpPr/>
      </dsp:nvSpPr>
      <dsp:spPr>
        <a:xfrm>
          <a:off x="942569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2.1</a:t>
          </a:r>
        </a:p>
      </dsp:txBody>
      <dsp:txXfrm>
        <a:off x="947981" y="209151"/>
        <a:ext cx="258856" cy="173970"/>
      </dsp:txXfrm>
    </dsp:sp>
    <dsp:sp modelId="{4EC0B379-C894-479F-87EA-B4C332D2F279}">
      <dsp:nvSpPr>
        <dsp:cNvPr id="0" name=""/>
        <dsp:cNvSpPr/>
      </dsp:nvSpPr>
      <dsp:spPr>
        <a:xfrm>
          <a:off x="942833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245" y="411975"/>
        <a:ext cx="258329" cy="173970"/>
      </dsp:txXfrm>
    </dsp:sp>
    <dsp:sp modelId="{895814F2-FE0C-4254-821E-BA50467EDB68}">
      <dsp:nvSpPr>
        <dsp:cNvPr id="0" name=""/>
        <dsp:cNvSpPr/>
      </dsp:nvSpPr>
      <dsp:spPr>
        <a:xfrm>
          <a:off x="94335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8770" y="614799"/>
        <a:ext cx="257279" cy="173970"/>
      </dsp:txXfrm>
    </dsp:sp>
    <dsp:sp modelId="{D77D02BD-1EFD-4ED3-9637-FE1BFA6C6072}">
      <dsp:nvSpPr>
        <dsp:cNvPr id="0" name=""/>
        <dsp:cNvSpPr/>
      </dsp:nvSpPr>
      <dsp:spPr>
        <a:xfrm>
          <a:off x="944401" y="812211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817623"/>
        <a:ext cx="255192" cy="173970"/>
      </dsp:txXfrm>
    </dsp:sp>
    <dsp:sp modelId="{F30AD35C-D991-41CD-B35F-197D49EE8B72}">
      <dsp:nvSpPr>
        <dsp:cNvPr id="0" name=""/>
        <dsp:cNvSpPr/>
      </dsp:nvSpPr>
      <dsp:spPr>
        <a:xfrm>
          <a:off x="944401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49813" y="1020447"/>
        <a:ext cx="255192" cy="173970"/>
      </dsp:txXfrm>
    </dsp:sp>
    <dsp:sp modelId="{AF3E7377-0719-41D9-A6A0-7F4E8D8C7EB6}">
      <dsp:nvSpPr>
        <dsp:cNvPr id="0" name=""/>
        <dsp:cNvSpPr/>
      </dsp:nvSpPr>
      <dsp:spPr>
        <a:xfrm>
          <a:off x="1554458" y="915"/>
          <a:ext cx="599864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pilíř</a:t>
          </a:r>
        </a:p>
      </dsp:txBody>
      <dsp:txXfrm>
        <a:off x="1559870" y="6327"/>
        <a:ext cx="589040" cy="173970"/>
      </dsp:txXfrm>
    </dsp:sp>
    <dsp:sp modelId="{CC88EEF4-83C5-4A35-9724-D5F782D42432}">
      <dsp:nvSpPr>
        <dsp:cNvPr id="0" name=""/>
        <dsp:cNvSpPr/>
      </dsp:nvSpPr>
      <dsp:spPr>
        <a:xfrm>
          <a:off x="1719550" y="203739"/>
          <a:ext cx="269680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3.1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4962" y="209151"/>
        <a:ext cx="258856" cy="173970"/>
      </dsp:txXfrm>
    </dsp:sp>
    <dsp:sp modelId="{DA3CBBE2-0FAF-46E2-BD59-EA66AD9C369A}">
      <dsp:nvSpPr>
        <dsp:cNvPr id="0" name=""/>
        <dsp:cNvSpPr/>
      </dsp:nvSpPr>
      <dsp:spPr>
        <a:xfrm>
          <a:off x="1719814" y="406563"/>
          <a:ext cx="26915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3.2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226" y="411975"/>
        <a:ext cx="258329" cy="173970"/>
      </dsp:txXfrm>
    </dsp:sp>
    <dsp:sp modelId="{A237A487-9928-4E8B-8850-E03F5381A186}">
      <dsp:nvSpPr>
        <dsp:cNvPr id="0" name=""/>
        <dsp:cNvSpPr/>
      </dsp:nvSpPr>
      <dsp:spPr>
        <a:xfrm>
          <a:off x="1720338" y="609387"/>
          <a:ext cx="268103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3.3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750" y="614799"/>
        <a:ext cx="257279" cy="173970"/>
      </dsp:txXfrm>
    </dsp:sp>
    <dsp:sp modelId="{575C1F10-80DB-41B8-B7AB-67D6A4812218}">
      <dsp:nvSpPr>
        <dsp:cNvPr id="0" name=""/>
        <dsp:cNvSpPr/>
      </dsp:nvSpPr>
      <dsp:spPr>
        <a:xfrm>
          <a:off x="1721382" y="812211"/>
          <a:ext cx="266016" cy="1847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3.4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817623"/>
        <a:ext cx="255192" cy="173970"/>
      </dsp:txXfrm>
    </dsp:sp>
    <dsp:sp modelId="{EC9B2BE1-67EC-4FC0-906C-C7835989E805}">
      <dsp:nvSpPr>
        <dsp:cNvPr id="0" name=""/>
        <dsp:cNvSpPr/>
      </dsp:nvSpPr>
      <dsp:spPr>
        <a:xfrm>
          <a:off x="1721382" y="1015035"/>
          <a:ext cx="266016" cy="184794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3.5</a:t>
          </a:r>
          <a:endParaRPr lang="cs-CZ" sz="1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6794" y="1020447"/>
        <a:ext cx="255192" cy="17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70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68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81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03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92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093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59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48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28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Projekt Smart Akcelerátor III v realizaci od 1/2023, realizován partnerem 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Regionální inovační strategie Zlínského kraje v aktualizované verzi platná od 6/2020 (poprvé schválena v r. 2008) = dokument … zaměření se na oblasti, ve kterých je potenciální konkurenční výhoda kraje založená na využívání znalostí a inovací.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12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Projekt Smart Akcelerátor III v realizaci od 1/2023, realizován partnerem 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Regionální inovační strategie Zlínského kraje v aktualizované verzi platná od 6/2020 (poprvé schválena v r. 2008) = dokument … zaměření se na oblasti, ve kterých je potenciální konkurenční výhoda kraje založená na využívání znalostí a inovací.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95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304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Projekt Smart Akcelerátor III v realizaci od 1/2023, realizován partnerem 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Regionální inovační strategie Zlínského kraje v aktualizované verzi platná od 6/2020 (poprvé schválena v r. 2008) = dokument … zaměření se na oblasti, ve kterých je potenciální konkurenční výhoda kraje založená na využívání znalostí a inovací.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15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Projekt Smart Akcelerátor III v realizaci od 1/2023, realizován partnerem 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Regionální inovační strategie Zlínského kraje v aktualizované verzi platná od 6/2020 (poprvé schválena v r. 2008) = dokument … zaměření se na oblasti, ve kterých je potenciální konkurenční výhoda kraje založená na využívání znalostí a inovací.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560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495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0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83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89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95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6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61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40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91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bg>
      <p:bgPr>
        <a:solidFill>
          <a:srgbClr val="FFD9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>
  <p:cSld name="Jenom nadpi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>
  <p:cSld name="Nadpis a svislý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linskykraj.cz/strategie-a-koncepce-zlinskeho-kraj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ticzlin.cz/vouchery-asistence-podpora-pro-firmy-a-instituce-ve-zlinskem-kraji-pri-rozjezdu-strategickych-projek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1372445" cy="3022600"/>
          </a:xfrm>
        </p:spPr>
        <p:txBody>
          <a:bodyPr/>
          <a:lstStyle/>
          <a:p>
            <a:r>
              <a:rPr lang="cs-CZ" dirty="0"/>
              <a:t>Výbor pro rozvoj podnikatelských aktivit, majetek a digitalizace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27. 2. 2024</a:t>
            </a:r>
          </a:p>
          <a:p>
            <a:r>
              <a:rPr lang="cs-CZ" dirty="0"/>
              <a:t>Zlín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4593304"/>
            <a:ext cx="5441004" cy="22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22026" y="207133"/>
            <a:ext cx="11264900" cy="5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ct val="100000"/>
            </a:pPr>
            <a:r>
              <a:rPr lang="cs-CZ" sz="3000" dirty="0">
                <a:solidFill>
                  <a:schemeClr val="bg1"/>
                </a:solidFill>
              </a:rPr>
              <a:t>Strategie rozvoje Zlínského kraje 2030 (SRZK 2030)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6" y="1602959"/>
            <a:ext cx="11264900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 je Strategie rozvoje Zlínského kraje 2030?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2026" y="2209916"/>
            <a:ext cx="11264900" cy="232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Základní strategický rozvojový dokument kraje, který definuje základní směry rozvoje Zlínského kraje v dlouhodobém (cca 10-letém) horizontu</a:t>
            </a:r>
          </a:p>
          <a:p>
            <a:pPr marL="896938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SRZK 2030 schválena v Zastupitelstvu Zlínského kraje dne 4. 5. 2020.</a:t>
            </a:r>
          </a:p>
          <a:p>
            <a:pPr marL="896938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SRZK 2030 nahradila předchozí dokument, který byl v platnosti v období let 2009 – 2020, s aktualizací v roce 2013 (reakce na tehdejší doznívající ekonomickou recesi a přípravu nového programového období EU 2014-2020).</a:t>
            </a:r>
          </a:p>
          <a:p>
            <a:pPr marL="896938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SRZK 2030 je </a:t>
            </a:r>
            <a:r>
              <a:rPr lang="cs-CZ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zpracována v souladu se zákonem č. 248/2000 Sb. o podpoře regionálního rozvoje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4890" y="4781471"/>
            <a:ext cx="10511693" cy="103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Oblasti (strategické a specifické cíle) a témata SRZK 2030 jsou dále rozpracovány v rámci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sektorových koncepčních dokumentů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více na 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737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https://zlinskykraj.cz/strategie-a-koncepce-zlinskeho-kraje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737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B7FF75-4D97-6D27-7BC3-C50CC53AD513}"/>
              </a:ext>
            </a:extLst>
          </p:cNvPr>
          <p:cNvSpPr txBox="1"/>
          <p:nvPr/>
        </p:nvSpPr>
        <p:spPr>
          <a:xfrm>
            <a:off x="554890" y="6070855"/>
            <a:ext cx="10753971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SRZK 2030 (i aktualizace 2023) zpracována Ing. Petrem Zahradníkem,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 pracovníky Odboru strategického rozvoje kraje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737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22026" y="207132"/>
            <a:ext cx="11264900" cy="5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ct val="100000"/>
            </a:pPr>
            <a:r>
              <a:rPr lang="cs-CZ" sz="3000" dirty="0">
                <a:solidFill>
                  <a:schemeClr val="bg1"/>
                </a:solidFill>
              </a:rPr>
              <a:t>Aktualizace SRZK 2030 v roce 2023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422026" y="1396546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Důvody aktualizace SRZK 2030: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zásadní změna vnějších podmínek, tzn. dopady pandemie COVID, výrazného růstu cen energií a inflace, včetně dalších souvisejících dopadů válečného konfliktu na Ukrajině,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nutnost doplnění, příp. rozpracování zásadních nových „evropských“ témat a reakce kraje na ně (Green 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Deal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Fit 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55, Digital 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Decade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atd.), témata s rostoucím významem z pohledu EU (digitalizace, klimatická změna, odolnost, energetické zdroje),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reakce na nově vzniklé nástroje EU pro řešení aktuálních problémů (RRF – Národní plán obnovy, Modernizační fond, 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RePower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,…),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zahrnutí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výstupů z nově zpracovaných dokumentů 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letech 2021 a 2022, které vytyčují nové rozvojové směry kraje (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Chytrý kraj 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Strategie rozvoje chytrého regionu Zlínského kraje 2030 a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Integrovaný plán pro strategickou změnu v rozvoji ICT oborů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 Zlínském kraji),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poznatky ze zpracovaných Hodnocení realizace Strategie rozvoje Zlínského kraje 2030 za roky 2020 a 2021.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5210" y="5218982"/>
          <a:ext cx="12094903" cy="161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/>
          <p:cNvSpPr/>
          <p:nvPr/>
        </p:nvSpPr>
        <p:spPr>
          <a:xfrm>
            <a:off x="364146" y="5032914"/>
            <a:ext cx="3466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HARMONOGRAM AKTUALIZACE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7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22026" y="207132"/>
            <a:ext cx="11264900" cy="5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ct val="100000"/>
            </a:pPr>
            <a:r>
              <a:rPr lang="cs-CZ" sz="3000" dirty="0">
                <a:solidFill>
                  <a:schemeClr val="bg1"/>
                </a:solidFill>
              </a:rPr>
              <a:t>Aktualizace SRZK 2030 v roce 2023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F877FD49-8BD8-4238-5A1B-07B44DD8013F}"/>
              </a:ext>
            </a:extLst>
          </p:cNvPr>
          <p:cNvSpPr txBox="1">
            <a:spLocks/>
          </p:cNvSpPr>
          <p:nvPr/>
        </p:nvSpPr>
        <p:spPr>
          <a:xfrm>
            <a:off x="422026" y="1327357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 bylo zpracováno při aktualizaci SRZK 2030: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i="1" dirty="0">
                <a:solidFill>
                  <a:prstClr val="black"/>
                </a:solidFill>
              </a:rPr>
              <a:t>a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ktualizována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analytická část (doplnění aktuálních dat ukazatelů, dostupných koncem roku 2023)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i="1" dirty="0">
                <a:solidFill>
                  <a:prstClr val="black"/>
                </a:solidFill>
              </a:rPr>
              <a:t>d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oplněny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strategické dokumenty na národní a evropské úrovni a vývojové trendy evropského a globálního významu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provedena prioritizace a zpřesnění bodů SWOT analýzy</a:t>
            </a:r>
            <a:endParaRPr lang="cs-CZ" sz="1600" i="1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i="1" dirty="0">
                <a:solidFill>
                  <a:prstClr val="black"/>
                </a:solidFill>
              </a:rPr>
              <a:t>u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pravena struktura návrhové části dokumentu (zjednodušení struktury návrhové části – priority/oblasti priorit/typová opatření/klíčové aktivity)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nově formulována Vize SRZK 2030, více provázána s novým </a:t>
            </a:r>
            <a:r>
              <a:rPr kumimoji="0" lang="cs-CZ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brandem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Zlínského kraje „Kraj bez hranic“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6FA0421-4242-AF77-6E16-6258E7DAD695}"/>
              </a:ext>
            </a:extLst>
          </p:cNvPr>
          <p:cNvGraphicFramePr>
            <a:graphicFrameLocks noGrp="1"/>
          </p:cNvGraphicFramePr>
          <p:nvPr/>
        </p:nvGraphicFramePr>
        <p:xfrm>
          <a:off x="1946031" y="4150737"/>
          <a:ext cx="7369907" cy="2633017"/>
        </p:xfrm>
        <a:graphic>
          <a:graphicData uri="http://schemas.openxmlformats.org/drawingml/2006/table">
            <a:tbl>
              <a:tblPr firstRow="1" firstCol="1" bandRow="1"/>
              <a:tblGrid>
                <a:gridCol w="7369907">
                  <a:extLst>
                    <a:ext uri="{9D8B030D-6E8A-4147-A177-3AD203B41FA5}">
                      <a16:colId xmlns:a16="http://schemas.microsoft.com/office/drawing/2014/main" val="3618136491"/>
                    </a:ext>
                  </a:extLst>
                </a:gridCol>
              </a:tblGrid>
              <a:tr h="26330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cs-CZ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cs-CZ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b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atraktivní, konkurenceschopný, klimaticky zodpovědný a technologicky vyspělý region s </a:t>
                      </a:r>
                      <a:r>
                        <a:rPr lang="cs-CZ" sz="12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vysokou kvalitou života </a:t>
                      </a:r>
                      <a:r>
                        <a:rPr lang="cs-CZ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obyvatel. Jeho </a:t>
                      </a:r>
                      <a:r>
                        <a:rPr lang="cs-CZ" sz="12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udržitelný rozvoj</a:t>
                      </a:r>
                      <a:r>
                        <a:rPr lang="cs-CZ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postaven na: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cs-C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  <a:tabLst>
                          <a:tab pos="270510" algn="l"/>
                        </a:tabLst>
                      </a:pP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využívání živého tvůrčího ducha a mimořádné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kreativity,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podnikavosti,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inovativních řešení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partnerského přístupu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 rozvoji ekonomiky a k vytváření atraktivních podmínek pro práci i podnikání,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  <a:tabLst>
                          <a:tab pos="270510" algn="l"/>
                        </a:tabLst>
                      </a:pP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zajištění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kvalitních a dostupných služeb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 růst a udržení kvality života pro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všechny generace,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  <a:tabLst>
                          <a:tab pos="270510" algn="l"/>
                        </a:tabLst>
                      </a:pP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budování a modernizaci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spolehlivé infrastruktury 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napříč celým krajem, s respektem k principům </a:t>
                      </a:r>
                      <a:r>
                        <a:rPr lang="cs-CZ" sz="1200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odolného životního prostředí</a:t>
                      </a:r>
                      <a:r>
                        <a:rPr lang="cs-CZ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zachovaného pro budoucí generace.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756525"/>
                  </a:ext>
                </a:extLst>
              </a:tr>
            </a:tbl>
          </a:graphicData>
        </a:graphic>
      </p:graphicFrame>
      <p:pic>
        <p:nvPicPr>
          <p:cNvPr id="2049" name="Obrázek 33255133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9FEC4420-AB18-A275-D131-EE64C244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 b="19786"/>
          <a:stretch>
            <a:fillRect/>
          </a:stretch>
        </p:blipFill>
        <p:spPr bwMode="auto">
          <a:xfrm>
            <a:off x="4380279" y="4228734"/>
            <a:ext cx="2028865" cy="5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3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CC5897-8626-E705-41AA-7595D163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7D43A2-98E4-B24E-9228-7624BE346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F6FDAB-D367-9CBE-72DC-8FAAB912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cs typeface="Arial" panose="020B0604020202020204" pitchFamily="34" charset="0"/>
              </a:rPr>
              <a:t>Struktura SRZK 2030 - aktualizovaná</a:t>
            </a:r>
            <a:endParaRPr lang="cs-CZ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2069072-854F-DA12-A318-BB2892990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542" y="1194322"/>
            <a:ext cx="29427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37C359C-9849-70CE-A77A-C32EDD5C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517" y="1407862"/>
            <a:ext cx="31018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7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8EE7333-AC2C-C9E3-AA48-DFE2A13CC715}"/>
              </a:ext>
            </a:extLst>
          </p:cNvPr>
          <p:cNvSpPr>
            <a:spLocks/>
          </p:cNvSpPr>
          <p:nvPr/>
        </p:nvSpPr>
        <p:spPr bwMode="auto">
          <a:xfrm>
            <a:off x="1851738" y="1393177"/>
            <a:ext cx="7267715" cy="747723"/>
          </a:xfrm>
          <a:custGeom>
            <a:avLst/>
            <a:gdLst>
              <a:gd name="T0" fmla="*/ 0 w 6377"/>
              <a:gd name="T1" fmla="*/ 1270 h 1270"/>
              <a:gd name="T2" fmla="*/ 3149 w 6377"/>
              <a:gd name="T3" fmla="*/ 0 h 1270"/>
              <a:gd name="T4" fmla="*/ 6377 w 6377"/>
              <a:gd name="T5" fmla="*/ 1270 h 1270"/>
              <a:gd name="T6" fmla="*/ 0 w 6377"/>
              <a:gd name="T7" fmla="*/ 127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77" h="1270">
                <a:moveTo>
                  <a:pt x="0" y="1270"/>
                </a:moveTo>
                <a:lnTo>
                  <a:pt x="3149" y="0"/>
                </a:lnTo>
                <a:lnTo>
                  <a:pt x="6377" y="1270"/>
                </a:lnTo>
                <a:lnTo>
                  <a:pt x="0" y="1270"/>
                </a:lnTo>
                <a:close/>
              </a:path>
            </a:pathLst>
          </a:custGeom>
          <a:solidFill>
            <a:schemeClr val="tx1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87360B-19D8-E01A-1567-55C001DC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818" y="1757863"/>
            <a:ext cx="3318907" cy="4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VIZE SRZK 2030</a:t>
            </a: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EB4AE95C-175B-3F52-5665-333C530F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712" y="2225090"/>
            <a:ext cx="44538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1000" b="1">
                <a:solidFill>
                  <a:srgbClr val="0737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F89CDE1-C750-ADF7-48D7-E20979E8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182" y="2255980"/>
            <a:ext cx="35790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8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35C0190-5AEB-740E-C0EB-85F805BD6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39" y="2155314"/>
            <a:ext cx="2160000" cy="648000"/>
          </a:xfrm>
          <a:prstGeom prst="rect">
            <a:avLst/>
          </a:prstGeom>
          <a:solidFill>
            <a:srgbClr val="FFD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cs-C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EKONOMIKA A TRH PRÁCE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98EEBE2A-0E53-5660-9775-583344B5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35" y="2787816"/>
            <a:ext cx="40562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9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855B5B77-7D00-DD8D-CEC1-26EE97CC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333" y="2805275"/>
            <a:ext cx="35790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800">
                <a:solidFill>
                  <a:srgbClr val="FF4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049CAEEA-834E-122A-6FF1-6B816DE5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328" y="2798560"/>
            <a:ext cx="40562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9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D6DE0BB6-C7C2-A817-F44E-84A44D6B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678" y="2803260"/>
            <a:ext cx="35790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800">
                <a:solidFill>
                  <a:srgbClr val="FF4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718C1ACB-A707-006C-08D4-A3152FFD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672" y="2796545"/>
            <a:ext cx="40562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9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C21E79CE-F014-319C-8525-E7327C341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702" y="2533313"/>
            <a:ext cx="40562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40">
            <a:extLst>
              <a:ext uri="{FF2B5EF4-FFF2-40B4-BE49-F238E27FC236}">
                <a16:creationId xmlns:a16="http://schemas.microsoft.com/office/drawing/2014/main" id="{D2559285-7ABB-50B6-8494-C8987152D7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84945" y="3902824"/>
            <a:ext cx="26189" cy="2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7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BB01AD65-0C7A-0F29-FBC6-4AB9F0AE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346" y="3184256"/>
            <a:ext cx="1800000" cy="2808000"/>
          </a:xfrm>
          <a:prstGeom prst="rect">
            <a:avLst/>
          </a:prstGeom>
          <a:solidFill>
            <a:srgbClr val="FFD900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VZDĚLANÁ POPULACE</a:t>
            </a:r>
          </a:p>
          <a:p>
            <a:endParaRPr lang="cs-CZ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PÉČE O ZDRAVÍ</a:t>
            </a:r>
          </a:p>
          <a:p>
            <a:endParaRPr lang="cs-CZ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SOCIÁLNĚ  SOUDRŽNÝ KRAJ</a:t>
            </a:r>
          </a:p>
          <a:p>
            <a:endParaRPr lang="cs-CZ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KULTURA V REGIONU</a:t>
            </a:r>
          </a:p>
          <a:p>
            <a:endParaRPr lang="cs-CZ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EFEKTIVNÍ SPRÁVA ÚZEMÍ A OBČANSKÁ SPOLEČNOST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F30D929E-2D60-B3BC-A9F8-3D4A0994CDA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34879" y="3883350"/>
            <a:ext cx="26189" cy="2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7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96DA1DF9-DA41-DA61-4EB4-29CD16D4FC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74103" y="3407921"/>
            <a:ext cx="26189" cy="2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7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59">
            <a:extLst>
              <a:ext uri="{FF2B5EF4-FFF2-40B4-BE49-F238E27FC236}">
                <a16:creationId xmlns:a16="http://schemas.microsoft.com/office/drawing/2014/main" id="{AB38ED07-E72F-7F08-530F-6E50095C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898" y="5506761"/>
            <a:ext cx="31018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7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3346F8EA-2565-9835-E263-920580FD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313" y="5072294"/>
            <a:ext cx="40562" cy="1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cs-CZ" sz="9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297108EE-8477-0790-A5D9-4A70DDE4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595" y="2161749"/>
            <a:ext cx="2160000" cy="648000"/>
          </a:xfrm>
          <a:prstGeom prst="rect">
            <a:avLst/>
          </a:prstGeom>
          <a:solidFill>
            <a:srgbClr val="FFD900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cs-CZ" sz="1800" b="1" dirty="0"/>
              <a:t>LIDÉ A KVALITA ŽIVOTA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1985BA4D-8A0B-1C26-6BD1-D0E4E1E2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52" y="2560845"/>
            <a:ext cx="75" cy="15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C5DB42B1-2DCC-8B53-78C6-D04CF17B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512" y="3184256"/>
            <a:ext cx="1800000" cy="2808000"/>
          </a:xfrm>
          <a:prstGeom prst="rect">
            <a:avLst/>
          </a:prstGeom>
          <a:solidFill>
            <a:srgbClr val="FFD900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UDRŽITELNÝ ROZVOJ PODNIKÁNÍ V REGIONU</a:t>
            </a:r>
          </a:p>
          <a:p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SPOLUPRÁCE V OBLASTI VÝZKUMU, VÝVOJE A INOVACÍ</a:t>
            </a:r>
          </a:p>
          <a:p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INVESTIČNÍ AKTIVITA VE ZLÍNSKÉM KRAJI</a:t>
            </a:r>
          </a:p>
          <a:p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1.4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UDRŽITELNÝ TRH PRÁCE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B5EBF39F-36F7-C374-3FD5-F167F4B8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743" y="3181940"/>
            <a:ext cx="1800000" cy="2808000"/>
          </a:xfrm>
          <a:prstGeom prst="rect">
            <a:avLst/>
          </a:prstGeom>
          <a:solidFill>
            <a:srgbClr val="FFD900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UDRŽITELNÁ MOBILITA</a:t>
            </a:r>
          </a:p>
          <a:p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ENERGETICKÁ BEZPEČNOST</a:t>
            </a:r>
          </a:p>
          <a:p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ODOLNÉ ŽIVOTNÍ PROSTŘEDÍ</a:t>
            </a:r>
          </a:p>
          <a:p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DIGITÁLNÍ REGION</a:t>
            </a:r>
          </a:p>
          <a:p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VYVÁŽENÝ ROZVOJ ÚZEMÍ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B9D04D3E-B79F-8B5E-2C65-DA517171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738" y="2817809"/>
            <a:ext cx="726321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cs-CZ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Horizontální charakteristiky</a:t>
            </a:r>
            <a:endParaRPr lang="cs-CZ" sz="1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21E04EA-101B-B182-2755-CD3D0DB3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743" y="2154208"/>
            <a:ext cx="2160000" cy="648000"/>
          </a:xfrm>
          <a:prstGeom prst="rect">
            <a:avLst/>
          </a:prstGeom>
          <a:solidFill>
            <a:srgbClr val="FFD900"/>
          </a:solidFill>
          <a:ln w="2159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cs-CZ" sz="2000" b="1" dirty="0"/>
              <a:t>PROSTŘEDÍ PRO ŽIVOT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3B5EB3F-B1EF-DDDE-A20D-7481A94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575" y="6289081"/>
            <a:ext cx="7665541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ANALYTICKÁ ČÁST</a:t>
            </a: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62">
            <a:extLst>
              <a:ext uri="{FF2B5EF4-FFF2-40B4-BE49-F238E27FC236}">
                <a16:creationId xmlns:a16="http://schemas.microsoft.com/office/drawing/2014/main" id="{6BF53C14-3E13-C27C-3777-5DEF843E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513" y="5998153"/>
            <a:ext cx="685623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SWOT ANALÝZA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3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282730" y="1630618"/>
            <a:ext cx="11555634" cy="430657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PODNIKAVOST, INOVACE A TVŮRČÍ PŘÍSTUP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VZDĚLANOST, INFORMOVANOST A SPOLUPRÁCE 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OTEVŘENOST A MOBILITA 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SOUDRŽNOST, SPOLEČENSKÁ ODPOVĚDNOST A INKLUZIVNÍ PŘÍSTUP 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HOSPODÁRNOST A KLIMATICKÁ ODPOVĚDNOST 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BEZPEČNOST A ODOLNOST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KOMPETENCE A TECHNOLOGICKÁ VYSPĚLOST 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SVĚTOVOST A VÝJIMEČNOST </a:t>
            </a:r>
            <a:endParaRPr lang="cs-CZ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i="1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51692" y="114650"/>
            <a:ext cx="11239900" cy="11045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br>
              <a:rPr lang="cs-CZ" sz="2800" dirty="0">
                <a:cs typeface="Arial" panose="020B0604020202020204" pitchFamily="34" charset="0"/>
              </a:rPr>
            </a:b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Horizontální charakteristiky (průřezové napříč pilíři)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453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02D4A-7658-091D-2DEB-DB97E7C6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77720-A6C4-EB30-C792-6D68E94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6" y="177265"/>
            <a:ext cx="8557300" cy="931325"/>
          </a:xfrm>
        </p:spPr>
        <p:txBody>
          <a:bodyPr>
            <a:no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74FCE3-C5FB-809C-F7D7-471AA4C1F752}"/>
              </a:ext>
            </a:extLst>
          </p:cNvPr>
          <p:cNvSpPr txBox="1"/>
          <p:nvPr/>
        </p:nvSpPr>
        <p:spPr>
          <a:xfrm>
            <a:off x="407406" y="646926"/>
            <a:ext cx="847087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 1.1 Udržitelný rozvoj podnikání v regionu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06E4587D-FCFB-8AA8-EFF6-4D50C7F6A8B3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1578250"/>
          <a:ext cx="11379200" cy="493711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573334">
                  <a:extLst>
                    <a:ext uri="{9D8B030D-6E8A-4147-A177-3AD203B41FA5}">
                      <a16:colId xmlns:a16="http://schemas.microsoft.com/office/drawing/2014/main" val="3189404091"/>
                    </a:ext>
                  </a:extLst>
                </a:gridCol>
                <a:gridCol w="3335097">
                  <a:extLst>
                    <a:ext uri="{9D8B030D-6E8A-4147-A177-3AD203B41FA5}">
                      <a16:colId xmlns:a16="http://schemas.microsoft.com/office/drawing/2014/main" val="2782222380"/>
                    </a:ext>
                  </a:extLst>
                </a:gridCol>
                <a:gridCol w="5470769">
                  <a:extLst>
                    <a:ext uri="{9D8B030D-6E8A-4147-A177-3AD203B41FA5}">
                      <a16:colId xmlns:a16="http://schemas.microsoft.com/office/drawing/2014/main" val="3117514027"/>
                    </a:ext>
                  </a:extLst>
                </a:gridCol>
              </a:tblGrid>
              <a:tr h="383849">
                <a:tc>
                  <a:txBody>
                    <a:bodyPr/>
                    <a:lstStyle/>
                    <a:p>
                      <a:pPr algn="ctr"/>
                      <a:r>
                        <a:rPr lang="cs-CZ" sz="1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OBLAST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TYPOVÁ OPATŘENÍ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KLÍČOVÉ 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74963"/>
                  </a:ext>
                </a:extLst>
              </a:tr>
              <a:tr h="119887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1.1.1 Posilování domén       specializace RIS3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Identifikace tržních příležitostí (</a:t>
                      </a:r>
                      <a:r>
                        <a:rPr lang="cs-CZ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Entrepreneurial</a:t>
                      </a: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Discovery </a:t>
                      </a:r>
                      <a:r>
                        <a:rPr lang="cs-CZ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69875" marR="0" lvl="0" indent="-2698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 potenciálu UTB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oblasti výzkumu, vývoje a inovací                                             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akcelerátor Zlínského kraje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Podpůrné služby pro podnikatele nabízené subjekty v rámci ZLINNOVATION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Komercializace výzkumu, vývoje a inovací na UTB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19812"/>
                  </a:ext>
                </a:extLst>
              </a:tr>
              <a:tr h="2220084">
                <a:tc>
                  <a:txBody>
                    <a:bodyPr/>
                    <a:lstStyle/>
                    <a:p>
                      <a:pPr algn="l"/>
                      <a:r>
                        <a:rPr lang="cs-CZ" sz="1400" b="1" u="none" dirty="0">
                          <a:latin typeface="+mn-lt"/>
                        </a:rPr>
                        <a:t>1.1.2 R</a:t>
                      </a:r>
                      <a:r>
                        <a:rPr lang="cs-CZ" sz="1400" b="1" dirty="0"/>
                        <a:t>ozvoj ekonomicky významných odvětví a podnikatelských aktivit v souladu s principy udržitelnosti</a:t>
                      </a:r>
                      <a:endParaRPr lang="cs-CZ" sz="1400" b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Vznik a rozvoj firem ve zpracovatelském průmyslu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podnikání v ICT, kreativních odvětvích a sofistikovaných službách s vysokou přidanou hodnotou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podnikání v cestovním ruchu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regionálního zemědělství a lesnictví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Web3 Hub – rozvoj IT aktivit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Ocenění inovací a kreativity podnikatelských subjektů v regionu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Marketingové a další podpůrné služby v cestovním ruchu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Podpůrné nástroje pro digitální a zelenou transformaci ve zpracovatelském průmyslu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Síťování a propagace potenciálu kreativních a dalších progresivních odvětví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Marketingové a další podpůrné služby v cestovním ruchu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Podpůrné a propagační nástroje pro lokální producenty v zemědělství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6811"/>
                  </a:ext>
                </a:extLst>
              </a:tr>
              <a:tr h="1129356">
                <a:tc>
                  <a:txBody>
                    <a:bodyPr/>
                    <a:lstStyle/>
                    <a:p>
                      <a:pPr algn="l"/>
                      <a:r>
                        <a:rPr lang="cs-CZ" sz="1400" b="1" u="none" dirty="0">
                          <a:latin typeface="+mn-lt"/>
                        </a:rPr>
                        <a:t>1.1.3 P</a:t>
                      </a:r>
                      <a:r>
                        <a:rPr lang="cs-CZ" sz="1400" b="1" dirty="0"/>
                        <a:t>odpora start-upů a začínajících etap podnikání</a:t>
                      </a:r>
                      <a:endParaRPr lang="cs-CZ" sz="1400" b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Nástroje pro start-upy, nabízené v součinnosti TIC s dalšími relevantními partnery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s-CZ" sz="1400" b="0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Akcelerační program TIC Můj první milion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Nástroje dalších partnerů v rámci ZLINNOVATION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75592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6499D5-2519-FAB4-CA19-62EBF8DD7C7C}"/>
              </a:ext>
            </a:extLst>
          </p:cNvPr>
          <p:cNvGraphicFramePr/>
          <p:nvPr/>
        </p:nvGraphicFramePr>
        <p:xfrm>
          <a:off x="9629774" y="58607"/>
          <a:ext cx="2154820" cy="123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14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02D4A-7658-091D-2DEB-DB97E7C6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77720-A6C4-EB30-C792-6D68E94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6" y="177265"/>
            <a:ext cx="8557300" cy="931325"/>
          </a:xfrm>
        </p:spPr>
        <p:txBody>
          <a:bodyPr>
            <a:no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endParaRPr lang="cs-CZ" sz="2800" dirty="0"/>
          </a:p>
        </p:txBody>
      </p:sp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06E4587D-FCFB-8AA8-EFF6-4D50C7F6A8B3}"/>
              </a:ext>
            </a:extLst>
          </p:cNvPr>
          <p:cNvGraphicFramePr>
            <a:graphicFrameLocks noGrp="1"/>
          </p:cNvGraphicFramePr>
          <p:nvPr/>
        </p:nvGraphicFramePr>
        <p:xfrm>
          <a:off x="148492" y="1515809"/>
          <a:ext cx="11895016" cy="528358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89982">
                  <a:extLst>
                    <a:ext uri="{9D8B030D-6E8A-4147-A177-3AD203B41FA5}">
                      <a16:colId xmlns:a16="http://schemas.microsoft.com/office/drawing/2014/main" val="3189404091"/>
                    </a:ext>
                  </a:extLst>
                </a:gridCol>
                <a:gridCol w="3135271">
                  <a:extLst>
                    <a:ext uri="{9D8B030D-6E8A-4147-A177-3AD203B41FA5}">
                      <a16:colId xmlns:a16="http://schemas.microsoft.com/office/drawing/2014/main" val="2782222380"/>
                    </a:ext>
                  </a:extLst>
                </a:gridCol>
                <a:gridCol w="6069763">
                  <a:extLst>
                    <a:ext uri="{9D8B030D-6E8A-4147-A177-3AD203B41FA5}">
                      <a16:colId xmlns:a16="http://schemas.microsoft.com/office/drawing/2014/main" val="3117514027"/>
                    </a:ext>
                  </a:extLst>
                </a:gridCol>
              </a:tblGrid>
              <a:tr h="3952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OBLAST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TYPOVÁ OPATŘENÍ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KLÍČOVÉ 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74963"/>
                  </a:ext>
                </a:extLst>
              </a:tr>
              <a:tr h="16320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1.2.1 </a:t>
                      </a: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Nadregionální partnerství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268288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Iniciace meziregionálního partnerství mezi moravskými regiony</a:t>
                      </a:r>
                    </a:p>
                    <a:p>
                      <a:pPr marL="269875" indent="-2698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Vytvoření systému zaměřeného na předkládání a realizaci projektů pro centrálně řízené programy pro </a:t>
                      </a:r>
                      <a:r>
                        <a:rPr lang="cs-CZ" sz="1400" b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VaVaI</a:t>
                      </a:r>
                      <a:endParaRPr lang="cs-CZ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Iniciace vytvoření a systematické spolupráce platformy 4 moravských krajů k podpoře </a:t>
                      </a:r>
                      <a:r>
                        <a:rPr lang="cs-CZ" sz="1400" b="0" i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VaVal</a:t>
                      </a: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aktivit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Systémová podpora rozvoje mezinárodní spolupráce v ICT a dalších progresívních oborech ve Zlínském kraji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Aktivní účast subjektů ze Zlínského kraje v mezinárodních </a:t>
                      </a:r>
                      <a:r>
                        <a:rPr lang="cs-CZ" sz="1400" b="0" i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VaVaI</a:t>
                      </a: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projektech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19812"/>
                  </a:ext>
                </a:extLst>
              </a:tr>
              <a:tr h="11848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1.2.2 Regionální partnerství Triple (</a:t>
                      </a:r>
                      <a:r>
                        <a:rPr lang="cs-CZ" sz="1400" b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Quadruple</a:t>
                      </a:r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Helix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Další rozvoj platformy ZLINNOVATION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rozvoje stávajících, případně vzniku nových klastrů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Společná nabídka podpůrných nástrojů ZLINNOVATION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Rozvojové projekty stávajících i nově vznikajících klastrů v regionu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6811"/>
                  </a:ext>
                </a:extLst>
              </a:tr>
              <a:tr h="20714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1.2.3 Silnější propojení akademického a podnikatelského prostředí pro rozvoj inovací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Další rozvoj výzkumných, technologických, kreativních a inovačních center a parků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Spolupráce při naplnění Integrovaného plánu pro strategickou změnu v rozvoji ICT oborů ve Zlínském kraji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Posílení komunity v oblasti ICT v rámci aktivit Web3 Hubu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Vybudování nového technologického parku v kraji, se zaměřením na ICT (např. Zlín – Březnická)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Rozvoj vybudované inovační infrastruktury (např. Technologický park Holešov)</a:t>
                      </a:r>
                      <a:endParaRPr lang="cs-CZ" sz="14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Rozvoj stávající i budování nové výzkumné a inovační infrastruktury v kraji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Posilování zázemí pro rozvoj a mezinárodní spolupráci kreativních odvětví (zejména progresivní design)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7559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D320CE96-94ED-A2F4-7747-3EC3DE35FC54}"/>
              </a:ext>
            </a:extLst>
          </p:cNvPr>
          <p:cNvSpPr txBox="1"/>
          <p:nvPr/>
        </p:nvSpPr>
        <p:spPr>
          <a:xfrm>
            <a:off x="407406" y="646925"/>
            <a:ext cx="9119548" cy="4154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 1.2 Spolupráce v oblasti výzkumu, vývoje a inovací</a:t>
            </a:r>
            <a:endParaRPr kumimoji="0" lang="cs-CZ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CE7C05-E711-3CFB-F524-6705BEA25D8D}"/>
              </a:ext>
            </a:extLst>
          </p:cNvPr>
          <p:cNvGraphicFramePr/>
          <p:nvPr/>
        </p:nvGraphicFramePr>
        <p:xfrm>
          <a:off x="9629774" y="58607"/>
          <a:ext cx="2154820" cy="123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68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02D4A-7658-091D-2DEB-DB97E7C6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77720-A6C4-EB30-C792-6D68E94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6" y="177265"/>
            <a:ext cx="8557300" cy="931325"/>
          </a:xfrm>
        </p:spPr>
        <p:txBody>
          <a:bodyPr>
            <a:no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74FCE3-C5FB-809C-F7D7-471AA4C1F752}"/>
              </a:ext>
            </a:extLst>
          </p:cNvPr>
          <p:cNvSpPr txBox="1"/>
          <p:nvPr/>
        </p:nvSpPr>
        <p:spPr>
          <a:xfrm>
            <a:off x="407406" y="646925"/>
            <a:ext cx="85573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 1.3 Investiční aktivita ve Zlínském kraji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06E4587D-FCFB-8AA8-EFF6-4D50C7F6A8B3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1578250"/>
          <a:ext cx="11379200" cy="41748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573334">
                  <a:extLst>
                    <a:ext uri="{9D8B030D-6E8A-4147-A177-3AD203B41FA5}">
                      <a16:colId xmlns:a16="http://schemas.microsoft.com/office/drawing/2014/main" val="3189404091"/>
                    </a:ext>
                  </a:extLst>
                </a:gridCol>
                <a:gridCol w="4021141">
                  <a:extLst>
                    <a:ext uri="{9D8B030D-6E8A-4147-A177-3AD203B41FA5}">
                      <a16:colId xmlns:a16="http://schemas.microsoft.com/office/drawing/2014/main" val="2782222380"/>
                    </a:ext>
                  </a:extLst>
                </a:gridCol>
                <a:gridCol w="4784725">
                  <a:extLst>
                    <a:ext uri="{9D8B030D-6E8A-4147-A177-3AD203B41FA5}">
                      <a16:colId xmlns:a16="http://schemas.microsoft.com/office/drawing/2014/main" val="3117514027"/>
                    </a:ext>
                  </a:extLst>
                </a:gridCol>
              </a:tblGrid>
              <a:tr h="383849">
                <a:tc>
                  <a:txBody>
                    <a:bodyPr/>
                    <a:lstStyle/>
                    <a:p>
                      <a:pPr algn="ctr"/>
                      <a:r>
                        <a:rPr lang="cs-CZ" sz="1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OBLAST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TYPOVÁ OPATŘENÍ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KLÍČOVÉ 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74963"/>
                  </a:ext>
                </a:extLst>
              </a:tr>
              <a:tr h="119887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 Podpora lokalizace investic s vyšší přidanou hodnotou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 krajské rozvojové investiční agentury a její úspěšné fungování a rozvoj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Reinvestice v již zakořeněných investičních projektech s vyšší přidanou hodnotou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Kraj jako investor – nové strategické záměry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Brownfields</a:t>
                      </a: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další vhodné rozvojové lokality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Významné investiční projekty připravované a realizované s finanční účastí kraje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Revitalizované </a:t>
                      </a:r>
                      <a:r>
                        <a:rPr lang="cs-CZ" sz="1400" b="0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brownfields</a:t>
                      </a: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nově zasíťované plochy pro investory ve Zlínském kraji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Investiční projekty a reinvestice s vyšší přidanou hodnotou v podnikatelském sektoru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19812"/>
                  </a:ext>
                </a:extLst>
              </a:tr>
              <a:tr h="1261161">
                <a:tc>
                  <a:txBody>
                    <a:bodyPr/>
                    <a:lstStyle/>
                    <a:p>
                      <a:pPr algn="l"/>
                      <a:r>
                        <a:rPr lang="it-IT" sz="1400" b="1" u="none" dirty="0">
                          <a:latin typeface="+mn-lt"/>
                        </a:rPr>
                        <a:t>1.3.2 Realizace strategické investice v SPZ Holešov</a:t>
                      </a:r>
                      <a:endParaRPr lang="cs-CZ" sz="1400" b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Pokračování systematického úsilí o obsazení strategické průmyslové zóny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Získání významného investora(ů) do SPZ Holešov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Vybudování Technologického a vzdělávacího centra v SPZ Holešov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6811"/>
                  </a:ext>
                </a:extLst>
              </a:tr>
              <a:tr h="1129356">
                <a:tc>
                  <a:txBody>
                    <a:bodyPr/>
                    <a:lstStyle/>
                    <a:p>
                      <a:pPr algn="l"/>
                      <a:r>
                        <a:rPr lang="pt-BR" sz="1400" b="1" u="none" dirty="0">
                          <a:latin typeface="+mn-lt"/>
                        </a:rPr>
                        <a:t>1.3.3 Implementace finančních nástrojů pro investice na území kraje</a:t>
                      </a:r>
                      <a:endParaRPr lang="cs-CZ" sz="1400" b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 a zajištění efektivního a udržitelného fungování </a:t>
                      </a:r>
                      <a:r>
                        <a:rPr lang="cs-CZ" sz="14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Pre-seed</a:t>
                      </a: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fondu Zlínského kraje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dirty="0">
                          <a:latin typeface="+mn-lt"/>
                        </a:rPr>
                        <a:t>Vytvoření regionálního finančního nástroje Zlínského kraje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 </a:t>
                      </a:r>
                      <a:r>
                        <a:rPr lang="cs-CZ" sz="1400" b="0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Pre-seed</a:t>
                      </a: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fondu Zlínského kraje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Postupné směřování ke komplexnějšímu regionálnímu finančnímu nástroji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7559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30202C-AF47-62BA-06D9-26CCE81E28E2}"/>
              </a:ext>
            </a:extLst>
          </p:cNvPr>
          <p:cNvGraphicFramePr/>
          <p:nvPr/>
        </p:nvGraphicFramePr>
        <p:xfrm>
          <a:off x="9629774" y="58607"/>
          <a:ext cx="2154820" cy="123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6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02D4A-7658-091D-2DEB-DB97E7C6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77720-A6C4-EB30-C792-6D68E94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6" y="177265"/>
            <a:ext cx="8557300" cy="931325"/>
          </a:xfrm>
        </p:spPr>
        <p:txBody>
          <a:bodyPr>
            <a:no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74FCE3-C5FB-809C-F7D7-471AA4C1F752}"/>
              </a:ext>
            </a:extLst>
          </p:cNvPr>
          <p:cNvSpPr txBox="1"/>
          <p:nvPr/>
        </p:nvSpPr>
        <p:spPr>
          <a:xfrm>
            <a:off x="407406" y="646925"/>
            <a:ext cx="7260879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 1.4  Udržitelný trh práce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06E4587D-FCFB-8AA8-EFF6-4D50C7F6A8B3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1578250"/>
          <a:ext cx="11496675" cy="514058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589997">
                  <a:extLst>
                    <a:ext uri="{9D8B030D-6E8A-4147-A177-3AD203B41FA5}">
                      <a16:colId xmlns:a16="http://schemas.microsoft.com/office/drawing/2014/main" val="3189404091"/>
                    </a:ext>
                  </a:extLst>
                </a:gridCol>
                <a:gridCol w="5147478">
                  <a:extLst>
                    <a:ext uri="{9D8B030D-6E8A-4147-A177-3AD203B41FA5}">
                      <a16:colId xmlns:a16="http://schemas.microsoft.com/office/drawing/2014/main" val="278222238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117514027"/>
                    </a:ext>
                  </a:extLst>
                </a:gridCol>
              </a:tblGrid>
              <a:tr h="441050">
                <a:tc>
                  <a:txBody>
                    <a:bodyPr/>
                    <a:lstStyle/>
                    <a:p>
                      <a:pPr algn="ctr"/>
                      <a:r>
                        <a:rPr lang="cs-CZ" sz="1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OBLAST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TYPOVÁ OPATŘENÍ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KLÍČOVÉ 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74963"/>
                  </a:ext>
                </a:extLst>
              </a:tr>
              <a:tr h="155889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1.4.1 Zajištění kvalifikační struktury lidí na trhu práce pro specializace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Identifikace strukturální změny trhu práce ve Zlínském kraji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Cílené rekvalifikační aktivity pro zaměstnané osoby k budoucím výzvám trhu práce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Cílená aktivita k naplnění neobsazených pracovních míst z jiných regionů České republiky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Motivace starších osob k setrvání na trhu práce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Identifikace budoucích potřeb trhu práce</a:t>
                      </a:r>
                      <a:endParaRPr lang="cs-CZ" sz="1400" b="0" i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Rekvalifikační aktivity směřující k budoucím profesím trhu 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Cílené kurzy celoživotního vzdělávání zaměřené na využití potenciálu lidí 50+ na trhu práce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19812"/>
                  </a:ext>
                </a:extLst>
              </a:tr>
              <a:tr h="1515684">
                <a:tc>
                  <a:txBody>
                    <a:bodyPr/>
                    <a:lstStyle/>
                    <a:p>
                      <a:pPr algn="l"/>
                      <a:r>
                        <a:rPr lang="cs-CZ" sz="1400" b="1" u="none" dirty="0">
                          <a:latin typeface="+mn-lt"/>
                        </a:rPr>
                        <a:t>1.4.2 Rozvoj a přizpůsobení nástrojů pro ekonomickou činnost znevýhodněných skupin obyvatelstva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Cílená asistence znevýhodněným skupinám obyvatel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Zaměření na podporu sociálního podnikání</a:t>
                      </a:r>
                      <a:endParaRPr lang="cs-CZ" sz="14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Slaďování pracovního a rodinného života a uplatňování principu rovnosti na trhu 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Zavádění flexibilních forem 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Aplikace zásad společenské odpovědnosti firem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Iniciace a oceňování aktivit společenské zodpovědnosti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Podpůrné nástroje zaměstnávání znevýhodněných skupin obyvatel a rozvoje sociálního podnikání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6811"/>
                  </a:ext>
                </a:extLst>
              </a:tr>
              <a:tr h="1624955">
                <a:tc>
                  <a:txBody>
                    <a:bodyPr/>
                    <a:lstStyle/>
                    <a:p>
                      <a:pPr algn="l"/>
                      <a:r>
                        <a:rPr lang="cs-CZ" sz="1400" b="1" u="none" dirty="0">
                          <a:latin typeface="+mn-lt"/>
                        </a:rPr>
                        <a:t>1.4.3 Předcházení strukturálním problémům na trhu práce, zvláště v důsledku digitalizace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Prioritní obsazování školních oborů při zaměření na profese, kde hrozí nedostatek pracovníků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dirty="0">
                          <a:latin typeface="+mn-lt"/>
                        </a:rPr>
                        <a:t>Stipendia a další motivační nástroje k prioritnímu zajištění neobsazených profesí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dirty="0">
                          <a:latin typeface="+mn-lt"/>
                        </a:rPr>
                        <a:t>Cílená a řízená migrační politika, včetně zajištění služeb pro kvalifikované cizince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Iniciace a rozběh vzniku </a:t>
                      </a:r>
                      <a:r>
                        <a:rPr lang="cs-CZ" sz="1400" b="0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Expat</a:t>
                      </a: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centra zajišťujícího komplexní služby pro </a:t>
                      </a:r>
                      <a:r>
                        <a:rPr lang="cs-CZ" sz="1400" b="0" i="1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kvalifikované cizince</a:t>
                      </a:r>
                      <a:endParaRPr lang="cs-CZ" sz="1400" b="0" i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Stipendijní a další podpůrné programy k obsazení klíčových chybějících pracovních pozic v regionu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7559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A2D6A1-11F1-BC56-7977-6F769B6DDFDE}"/>
              </a:ext>
            </a:extLst>
          </p:cNvPr>
          <p:cNvGraphicFramePr/>
          <p:nvPr/>
        </p:nvGraphicFramePr>
        <p:xfrm>
          <a:off x="9629774" y="58607"/>
          <a:ext cx="2154820" cy="123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91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02D4A-7658-091D-2DEB-DB97E7C6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77720-A6C4-EB30-C792-6D68E94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6" y="177265"/>
            <a:ext cx="8557300" cy="931325"/>
          </a:xfrm>
        </p:spPr>
        <p:txBody>
          <a:bodyPr>
            <a:no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Návrhová část SRZK 2030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74FCE3-C5FB-809C-F7D7-471AA4C1F752}"/>
              </a:ext>
            </a:extLst>
          </p:cNvPr>
          <p:cNvSpPr txBox="1"/>
          <p:nvPr/>
        </p:nvSpPr>
        <p:spPr>
          <a:xfrm>
            <a:off x="407406" y="646925"/>
            <a:ext cx="7260879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 3.4 Digitální region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06E4587D-FCFB-8AA8-EFF6-4D50C7F6A8B3}"/>
              </a:ext>
            </a:extLst>
          </p:cNvPr>
          <p:cNvGraphicFramePr>
            <a:graphicFrameLocks noGrp="1"/>
          </p:cNvGraphicFramePr>
          <p:nvPr/>
        </p:nvGraphicFramePr>
        <p:xfrm>
          <a:off x="405394" y="1578250"/>
          <a:ext cx="11379200" cy="4284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79700">
                  <a:extLst>
                    <a:ext uri="{9D8B030D-6E8A-4147-A177-3AD203B41FA5}">
                      <a16:colId xmlns:a16="http://schemas.microsoft.com/office/drawing/2014/main" val="3189404091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782222380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3117514027"/>
                    </a:ext>
                  </a:extLst>
                </a:gridCol>
              </a:tblGrid>
              <a:tr h="383849">
                <a:tc>
                  <a:txBody>
                    <a:bodyPr/>
                    <a:lstStyle/>
                    <a:p>
                      <a:pPr algn="ctr"/>
                      <a:r>
                        <a:rPr lang="cs-CZ" sz="1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OBLAST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TYPOVÁ OPATŘENÍ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KLÍČOVÉ 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74963"/>
                  </a:ext>
                </a:extLst>
              </a:tr>
              <a:tr h="9906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3.4.1 Budování datových sítí k využití všech možností digitalizace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Budování veřejné infrastruktury pro rozšíření moderních on-line služeb pro občany</a:t>
                      </a:r>
                    </a:p>
                    <a:p>
                      <a:pPr marL="269875" indent="-269875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Zajištění plošného rozšíření vysokorychlostního internetu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krajské sítě 21 Net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Realizace demonstrativních projektů 5G sítí ve Zlínském kraji</a:t>
                      </a:r>
                      <a:endParaRPr lang="cs-CZ" sz="1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Plošné rozšíření vysokorychlostního internetu do všech oblastí kraje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19812"/>
                  </a:ext>
                </a:extLst>
              </a:tr>
              <a:tr h="1157317">
                <a:tc>
                  <a:txBody>
                    <a:bodyPr/>
                    <a:lstStyle/>
                    <a:p>
                      <a:pPr algn="l"/>
                      <a:r>
                        <a:rPr lang="cs-CZ" sz="1400" b="1" u="none" dirty="0">
                          <a:latin typeface="+mn-lt"/>
                        </a:rPr>
                        <a:t>3.4.2 Zajištění kybernetické bezpečnosti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 účinného systému zajištění kybernetické bezpečnosti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a další aktivity zvyšování kybernetické bezpečnosti a posilují ochranu před ztrátou nebo zneužitím dat</a:t>
                      </a:r>
                      <a:endParaRPr lang="cs-CZ" sz="1400" b="0" i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6811"/>
                  </a:ext>
                </a:extLst>
              </a:tr>
              <a:tr h="1129356">
                <a:tc>
                  <a:txBody>
                    <a:bodyPr/>
                    <a:lstStyle/>
                    <a:p>
                      <a:pPr algn="l"/>
                      <a:r>
                        <a:rPr lang="pl-PL" sz="1400" b="1" u="none" dirty="0">
                          <a:latin typeface="+mn-lt"/>
                        </a:rPr>
                        <a:t>3.4.3 Koncepční rozvoj digitalizace kraje</a:t>
                      </a:r>
                      <a:endParaRPr lang="cs-CZ" sz="1400" b="1" u="none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Realizace Integrovaného plánu pro strategickou změnu ICT Zlínského kraje a jeho Akčního plánu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Efektivní a systematická práce s daty ve prospěch rozvoje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Příprava a implementace Strategie ICT Zlínského kraje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Příprava a realizace investičních projektů Integrovaného plánu pro strategickou změnu v rozvoji ICT oborů ve Zlínském kraji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Budování systému pro sběr dat z území kraje a jeho využití pro regionální rozvoj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 a budoucí implementace Strategie ICT Zlínského kraje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7559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ADF8F8-2193-E222-0F46-C3B7B5DE1C37}"/>
              </a:ext>
            </a:extLst>
          </p:cNvPr>
          <p:cNvGraphicFramePr/>
          <p:nvPr/>
        </p:nvGraphicFramePr>
        <p:xfrm>
          <a:off x="9629774" y="58607"/>
          <a:ext cx="2154820" cy="123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03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AA98B1-797D-AF70-5AE0-624EAA591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9" y="2176200"/>
            <a:ext cx="10442476" cy="35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7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lang="cs-CZ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22026" y="207133"/>
            <a:ext cx="11264900" cy="5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ct val="100000"/>
            </a:pPr>
            <a:r>
              <a:rPr lang="cs-CZ" sz="3000" dirty="0">
                <a:solidFill>
                  <a:schemeClr val="bg1"/>
                </a:solidFill>
              </a:rPr>
              <a:t> Implementace SRZK 2030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6" y="1602959"/>
            <a:ext cx="11264900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bude SRZK 2030 naplňována?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3872" y="2268226"/>
            <a:ext cx="11343054" cy="21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naplnění SRZK 2030 zajišťováno prostřednictvím dvouletých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Plánů rozvoje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(2020 – 21, 2022 – 23, …), které se pravidelně vyhodnocují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klíčových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ukazatelů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a ukazatelů sledujících naplňování priorit SRZK 2030 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funkční platformy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partnerství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spolupracujících aktérů (nositelem aktivit nejen kraj)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indikativní odhad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finančních nákladů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realizace SRZK 2030 (budoucí investiční a rozvojové potřeby kraje)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B7FF75-4D97-6D27-7BC3-C50CC53AD513}"/>
              </a:ext>
            </a:extLst>
          </p:cNvPr>
          <p:cNvSpPr txBox="1"/>
          <p:nvPr/>
        </p:nvSpPr>
        <p:spPr>
          <a:xfrm>
            <a:off x="422026" y="4923251"/>
            <a:ext cx="10753971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Manažerské shrnutí SRZK 2030 (kap. 5 v rozsahu 7 stran)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shrnuje obsah dokumentu - co vše lze nalézt v dokumentu a kde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737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7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92167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4. Strategie rozvoje Zlínského kraje 2030 – aktualizace</a:t>
            </a:r>
            <a:br>
              <a:rPr lang="cs-CZ" sz="2600" dirty="0"/>
            </a:br>
            <a:r>
              <a:rPr lang="cs-CZ" sz="2600" dirty="0"/>
              <a:t>2023 </a:t>
            </a:r>
            <a:br>
              <a:rPr lang="cs-CZ" sz="2600" dirty="0"/>
            </a:br>
            <a:r>
              <a:rPr lang="cs-CZ" sz="2600" dirty="0"/>
              <a:t>(tisk ZZK č. 0159-24Z)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21</a:t>
            </a:fld>
            <a:endParaRPr lang="cs-CZ" dirty="0"/>
          </a:p>
        </p:txBody>
      </p:sp>
      <p:pic>
        <p:nvPicPr>
          <p:cNvPr id="2" name="Picture 2" descr="janca-tomas.jpg (83 KB)">
            <a:extLst>
              <a:ext uri="{FF2B5EF4-FFF2-40B4-BE49-F238E27FC236}">
                <a16:creationId xmlns:a16="http://schemas.microsoft.com/office/drawing/2014/main" id="{7D88F095-1704-F71A-E495-C8F31F91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C1FB4C8-90A5-9435-8DCF-331642DD5F56}"/>
              </a:ext>
            </a:extLst>
          </p:cNvPr>
          <p:cNvSpPr txBox="1"/>
          <p:nvPr/>
        </p:nvSpPr>
        <p:spPr>
          <a:xfrm>
            <a:off x="520699" y="1772399"/>
            <a:ext cx="10660823" cy="4252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-135001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130/VRPAMD20/24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indent="442595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doporučuje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Zastupitelstvu Zlínského kraje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schválit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dokument Strategie rozvoje Zlínského kraje 2030 - aktualizace z roku 2023, 		dle přílohy č. 0159-24Z-P02.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Hlasování:	Pro: 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0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36378"/>
            <a:ext cx="9623425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5. Dohoda o dlouhodobé spolupráci Zlínského kraje s UTB</a:t>
            </a:r>
            <a:br>
              <a:rPr lang="cs-CZ" sz="2600" dirty="0"/>
            </a:br>
            <a:r>
              <a:rPr lang="cs-CZ" sz="2600" dirty="0"/>
              <a:t>(tisk ZZK č. 0219-24Z)</a:t>
            </a:r>
            <a:br>
              <a:rPr lang="cs-CZ" sz="2600" dirty="0"/>
            </a:b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pic>
        <p:nvPicPr>
          <p:cNvPr id="1026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22</a:t>
            </a:fld>
            <a:endParaRPr lang="cs-CZ" dirty="0"/>
          </a:p>
        </p:txBody>
      </p:sp>
      <p:sp>
        <p:nvSpPr>
          <p:cNvPr id="3" name="Google Shape;163;p10">
            <a:extLst>
              <a:ext uri="{FF2B5EF4-FFF2-40B4-BE49-F238E27FC236}">
                <a16:creationId xmlns:a16="http://schemas.microsoft.com/office/drawing/2014/main" id="{A66CD365-0276-4999-864D-EF316112777E}"/>
              </a:ext>
            </a:extLst>
          </p:cNvPr>
          <p:cNvSpPr txBox="1">
            <a:spLocks/>
          </p:cNvSpPr>
          <p:nvPr/>
        </p:nvSpPr>
        <p:spPr>
          <a:xfrm>
            <a:off x="180974" y="1399819"/>
            <a:ext cx="11420475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1C3D94-BC53-D42B-AE24-0DFD8D84F31F}"/>
              </a:ext>
            </a:extLst>
          </p:cNvPr>
          <p:cNvSpPr txBox="1"/>
          <p:nvPr/>
        </p:nvSpPr>
        <p:spPr>
          <a:xfrm>
            <a:off x="4401496" y="1966439"/>
            <a:ext cx="72979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cs-CZ" sz="1800" b="0" i="0" u="none" strike="noStrike" baseline="0" dirty="0">
                <a:latin typeface="Arial" panose="020B0604020202020204" pitchFamily="34" charset="0"/>
              </a:rPr>
              <a:t>Dlouhodobá spolupráce mezi Zlínským krajem (ZK) a Univerzitou Tomáše Bati (UTB) je v posledních letech významně finančně posilována z prostředků krajského rozpočtu a rozšiřuje se také okruh společných aktivit ZK a UTB. V tuto chvíli je žádoucí dosavadní spolupráci na ad hoc dohodnutých aktivitách a projektech ukotvit v podobě Dohody o dlouhodobé spolupráci (příloha P01), která definuje oblasti společného zájmu ZK a UTB při rozvoji kraje a zvyšování prestiže našeho regionu i vzdělávání v něm, včetně mechanismu pravidelného hodnocení realizované spolupráce ZK a UTB.</a:t>
            </a:r>
          </a:p>
          <a:p>
            <a:pPr marR="0" algn="just" rtl="0"/>
            <a:endParaRPr lang="cs-CZ" sz="1800" b="0" i="0" u="none" strike="noStrike" baseline="0" dirty="0">
              <a:latin typeface="Arial" panose="020B0604020202020204" pitchFamily="34" charset="0"/>
            </a:endParaRPr>
          </a:p>
          <a:p>
            <a:pPr marR="0" algn="just" rtl="0"/>
            <a:r>
              <a:rPr lang="cs-CZ" sz="1800" b="0" i="0" u="none" strike="noStrike" baseline="0" dirty="0">
                <a:latin typeface="Arial" panose="020B0604020202020204" pitchFamily="34" charset="0"/>
              </a:rPr>
              <a:t>Ze strany UTB byl vloni na podzim předložen návrh Dohody o dlouhodobé spolupráci, který po dopracování ze strany ZK a odsouhlasení s UTB je předkládán ke schválení ZZK a následnému podpisu obou smluvních stran.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5258CF-3128-E353-26C3-372BA02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505366"/>
            <a:ext cx="3586676" cy="5216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841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36378"/>
            <a:ext cx="9623425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5. Dohoda o dlouhodobé spolupráci Zlínského kraje s UTB</a:t>
            </a:r>
            <a:br>
              <a:rPr lang="cs-CZ" sz="2600" dirty="0"/>
            </a:br>
            <a:r>
              <a:rPr lang="cs-CZ" sz="2600" dirty="0"/>
              <a:t>(tisk ZZK č. 0219-24Z)</a:t>
            </a:r>
            <a:br>
              <a:rPr lang="cs-CZ" sz="2600" dirty="0"/>
            </a:b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23</a:t>
            </a:fld>
            <a:endParaRPr lang="cs-CZ" dirty="0"/>
          </a:p>
        </p:txBody>
      </p:sp>
      <p:sp>
        <p:nvSpPr>
          <p:cNvPr id="3" name="Google Shape;163;p10">
            <a:extLst>
              <a:ext uri="{FF2B5EF4-FFF2-40B4-BE49-F238E27FC236}">
                <a16:creationId xmlns:a16="http://schemas.microsoft.com/office/drawing/2014/main" id="{A66CD365-0276-4999-864D-EF316112777E}"/>
              </a:ext>
            </a:extLst>
          </p:cNvPr>
          <p:cNvSpPr txBox="1">
            <a:spLocks/>
          </p:cNvSpPr>
          <p:nvPr/>
        </p:nvSpPr>
        <p:spPr>
          <a:xfrm>
            <a:off x="180974" y="1399819"/>
            <a:ext cx="11420475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1C3D94-BC53-D42B-AE24-0DFD8D84F31F}"/>
              </a:ext>
            </a:extLst>
          </p:cNvPr>
          <p:cNvSpPr txBox="1"/>
          <p:nvPr/>
        </p:nvSpPr>
        <p:spPr>
          <a:xfrm>
            <a:off x="520700" y="1509237"/>
            <a:ext cx="111787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Společným průnikem činností dlouhodobé spolupráce ZK a UTB a předpokladem jejího výrazného posílení do budoucna je tedy zejména provázání vzdělávacích aktivit a zvyšování kvality výuky na všech stupních škol v regionu, zvýšení dostupnosti a uplatnitelnosti absolventů UTB na trhu práce ve Zlínském kraji, využití vědecko-výzkumných a znalostních kapacit UTB ke společným projektům ve prospěch rozvoje Zlínského kraje, ale i společné posilování prestiže Zlínského kraje a vzdělávání v tomto kraji v rámci ČR i v globálním měřítku, s cílem udržet či přilákat do regionu talenty i odborníky odjinud. </a:t>
            </a:r>
          </a:p>
          <a:p>
            <a:pPr marR="0" algn="just" rtl="0"/>
            <a:endParaRPr lang="cs-CZ" sz="2200" dirty="0">
              <a:latin typeface="+mj-lt"/>
            </a:endParaRPr>
          </a:p>
          <a:p>
            <a:pPr marR="0" algn="just" rtl="0"/>
            <a:r>
              <a:rPr lang="cs-CZ" sz="2200" b="1" dirty="0">
                <a:latin typeface="+mj-lt"/>
              </a:rPr>
              <a:t>OBLASTI A FORMY VZÁJEMNÉ SPOLUPRÁCE:</a:t>
            </a:r>
          </a:p>
          <a:p>
            <a:pPr marL="342900" marR="0" indent="-342900" algn="just" rtl="0">
              <a:buFont typeface="+mj-lt"/>
              <a:buAutoNum type="alphaLcParenR"/>
            </a:pPr>
            <a:r>
              <a:rPr lang="cs-CZ" sz="2200" b="0" i="0" u="none" strike="noStrike" baseline="0" dirty="0">
                <a:latin typeface="+mj-lt"/>
              </a:rPr>
              <a:t>Vzdělávání</a:t>
            </a:r>
          </a:p>
          <a:p>
            <a:pPr marL="342900" marR="0" indent="-342900" algn="just" rtl="0">
              <a:buFont typeface="+mj-lt"/>
              <a:buAutoNum type="alphaLcParenR"/>
            </a:pPr>
            <a:r>
              <a:rPr lang="cs-CZ" sz="2200" dirty="0">
                <a:latin typeface="+mj-lt"/>
              </a:rPr>
              <a:t>Výzkum, vývoj, inovace a podpora podnikání</a:t>
            </a:r>
          </a:p>
          <a:p>
            <a:pPr marL="342900" marR="0" indent="-342900" algn="just" rtl="0">
              <a:buFont typeface="+mj-lt"/>
              <a:buAutoNum type="alphaLcParenR"/>
            </a:pPr>
            <a:r>
              <a:rPr lang="cs-CZ" sz="2200" b="0" i="0" u="none" strike="noStrike" baseline="0" dirty="0">
                <a:latin typeface="+mj-lt"/>
              </a:rPr>
              <a:t>Kvalita života a regionální rozvoj</a:t>
            </a:r>
          </a:p>
          <a:p>
            <a:pPr marL="342900" marR="0" indent="-342900" algn="just" rtl="0">
              <a:buFont typeface="+mj-lt"/>
              <a:buAutoNum type="alphaLcParenR"/>
            </a:pPr>
            <a:r>
              <a:rPr lang="cs-CZ" sz="2200" dirty="0">
                <a:latin typeface="+mj-lt"/>
              </a:rPr>
              <a:t>Společná propagace kraje a UTB</a:t>
            </a:r>
            <a:endParaRPr lang="cs-CZ" sz="22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45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23187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5. Dohoda o dlouhodobé spolupráci Zlínského kraje </a:t>
            </a:r>
            <a:br>
              <a:rPr lang="cs-CZ" sz="2600" dirty="0"/>
            </a:br>
            <a:r>
              <a:rPr lang="cs-CZ" sz="2600" dirty="0"/>
              <a:t>s UTB</a:t>
            </a:r>
            <a:br>
              <a:rPr lang="cs-CZ" sz="2600" dirty="0"/>
            </a:br>
            <a:r>
              <a:rPr lang="cs-CZ" sz="2600" dirty="0"/>
              <a:t>(tisk ZZK č. 0219-24Z)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24</a:t>
            </a:fld>
            <a:endParaRPr lang="cs-CZ" dirty="0"/>
          </a:p>
        </p:txBody>
      </p:sp>
      <p:pic>
        <p:nvPicPr>
          <p:cNvPr id="2" name="Picture 2" descr="janca-tomas.jpg (83 KB)">
            <a:extLst>
              <a:ext uri="{FF2B5EF4-FFF2-40B4-BE49-F238E27FC236}">
                <a16:creationId xmlns:a16="http://schemas.microsoft.com/office/drawing/2014/main" id="{7D88F095-1704-F71A-E495-C8F31F91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F92CAF5-5A87-D00D-10AC-11AA15499443}"/>
              </a:ext>
            </a:extLst>
          </p:cNvPr>
          <p:cNvSpPr txBox="1"/>
          <p:nvPr/>
        </p:nvSpPr>
        <p:spPr>
          <a:xfrm>
            <a:off x="520699" y="1675482"/>
            <a:ext cx="10650883" cy="4781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131/VRPAMD20/24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doporučuje 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44196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Zastupitelstvu Zlínského kraje 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44196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schválit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645" indent="-1905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uzavření Smlouvy o dlouhodobé spolupráci mezi Zlínským krajem, se 			sídlem třída Tomáše Bati 	21, 761 90 Zlín, IČO 70891320, a Univerzitou 		Tomáše Bati ve Zlíně, IČO 70883521, se sídlem náměstí T. G.	Masaryka 		5555, 760 01 Zlín, dle přílohy č. 0219-24Z-P01. </a:t>
            </a:r>
            <a:endParaRPr lang="cs-CZ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8" indent="-1588"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Hlasování:	Pro: 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</a:p>
          <a:p>
            <a:pPr marL="457200"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12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699" y="277892"/>
            <a:ext cx="9009883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6. Činnost nové krajské organizace ZRIA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25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225124-AAC5-5083-4427-7E6EF975A640}"/>
              </a:ext>
            </a:extLst>
          </p:cNvPr>
          <p:cNvSpPr txBox="1"/>
          <p:nvPr/>
        </p:nvSpPr>
        <p:spPr>
          <a:xfrm>
            <a:off x="498928" y="1443921"/>
            <a:ext cx="1117878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Jde o transformaci stávající společnosti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Servis ZK, a.s., která bude od 1. 3. 2024 fungovat pod novým názvem ZRIA, a.s., včetně nové divize a nových aktivit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února 2024 nastoupil ředitel nové divize Ing. Petr Kubíček, který si postupně buduje tým k zajištění nových aktivit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Dne 12. 2. 2024 schválila RZK smlouvu na výkon činností ZRIA, které mají naplnit Integrovaný plán rozvoje ICT oborů ve Zlínském kraji a přispět k obsazení zóny Malenovice. Smlouva zahrnuje následující aktivity: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i="1" dirty="0">
                <a:latin typeface="+mj-lt"/>
              </a:rPr>
              <a:t>Web3 Hub (od 1. 6. 2024)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i="1" dirty="0">
                <a:latin typeface="+mj-lt"/>
              </a:rPr>
              <a:t>Březnická – příprava výstavby Technologického parku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i="1" dirty="0">
                <a:latin typeface="+mj-lt"/>
              </a:rPr>
              <a:t>Zóna Malenovice – studie využití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i="1" dirty="0" err="1">
                <a:latin typeface="+mj-lt"/>
              </a:rPr>
              <a:t>Pre</a:t>
            </a:r>
            <a:r>
              <a:rPr lang="cs-CZ" sz="2000" i="1" dirty="0">
                <a:latin typeface="+mj-lt"/>
              </a:rPr>
              <a:t> – </a:t>
            </a:r>
            <a:r>
              <a:rPr lang="cs-CZ" sz="2000" i="1" dirty="0" err="1">
                <a:latin typeface="+mj-lt"/>
              </a:rPr>
              <a:t>seed</a:t>
            </a:r>
            <a:r>
              <a:rPr lang="cs-CZ" sz="2000" i="1" dirty="0">
                <a:latin typeface="+mj-lt"/>
              </a:rPr>
              <a:t> fond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pl-PL" sz="2000" b="0" i="1" u="none" strike="noStrike" baseline="0" dirty="0">
                <a:latin typeface="+mj-lt"/>
              </a:rPr>
              <a:t>Lákání talentů do kraje, Expat centrum</a:t>
            </a:r>
            <a:endParaRPr lang="cs-CZ" sz="2000" b="0" i="1" u="none" strike="noStrike" baseline="0" dirty="0">
              <a:latin typeface="+mj-lt"/>
            </a:endParaRP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b="0" i="1" u="none" strike="noStrike" baseline="0" dirty="0">
                <a:latin typeface="+mj-lt"/>
              </a:rPr>
              <a:t>Import </a:t>
            </a:r>
            <a:r>
              <a:rPr lang="cs-CZ" sz="2000" b="0" i="1" u="none" strike="noStrike" baseline="0" dirty="0" err="1">
                <a:latin typeface="+mj-lt"/>
              </a:rPr>
              <a:t>know</a:t>
            </a:r>
            <a:r>
              <a:rPr lang="cs-CZ" sz="2000" b="0" i="1" u="none" strike="noStrike" baseline="0" dirty="0">
                <a:latin typeface="+mj-lt"/>
              </a:rPr>
              <a:t> - </a:t>
            </a:r>
            <a:r>
              <a:rPr lang="cs-CZ" sz="2000" b="0" i="1" u="none" strike="noStrike" baseline="0" dirty="0" err="1">
                <a:latin typeface="+mj-lt"/>
              </a:rPr>
              <a:t>how</a:t>
            </a:r>
            <a:r>
              <a:rPr lang="cs-CZ" sz="2000" b="0" i="1" u="none" strike="noStrike" baseline="0" dirty="0">
                <a:latin typeface="+mj-lt"/>
              </a:rPr>
              <a:t> </a:t>
            </a:r>
            <a:r>
              <a:rPr lang="cs-CZ" sz="2000" i="1" dirty="0">
                <a:latin typeface="+mj-lt"/>
              </a:rPr>
              <a:t>(zahraniční stáže VŠ a SŠ pedagogů v oblasti ICT)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b="0" i="1" u="none" strike="noStrike" baseline="0" dirty="0" err="1">
                <a:latin typeface="+mj-lt"/>
              </a:rPr>
              <a:t>DigiLab</a:t>
            </a:r>
            <a:r>
              <a:rPr lang="cs-CZ" sz="2000" b="0" i="1" u="none" strike="noStrike" baseline="0" dirty="0">
                <a:latin typeface="+mj-lt"/>
              </a:rPr>
              <a:t> (infrastruktura v návaznosti na Web3 Hub)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i="1" dirty="0">
                <a:latin typeface="+mj-lt"/>
              </a:rPr>
              <a:t>Mezinárodní spolupráce v ICT (investoři, projekty)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b="0" i="1" u="none" strike="noStrike" baseline="0" dirty="0">
                <a:latin typeface="+mj-lt"/>
              </a:rPr>
              <a:t>Scien</a:t>
            </a:r>
            <a:r>
              <a:rPr lang="cs-CZ" sz="2000" i="1" dirty="0">
                <a:latin typeface="+mj-lt"/>
              </a:rPr>
              <a:t>ce Learning Centrum</a:t>
            </a:r>
          </a:p>
          <a:p>
            <a:pPr marL="892175" lvl="2" indent="-342900" algn="just">
              <a:buFont typeface="+mj-lt"/>
              <a:buAutoNum type="alphaLcParenR"/>
            </a:pPr>
            <a:r>
              <a:rPr lang="cs-CZ" sz="2000" b="0" i="1" u="none" strike="noStrike" baseline="0" dirty="0">
                <a:latin typeface="+mj-lt"/>
              </a:rPr>
              <a:t>Výkon činnost</a:t>
            </a:r>
            <a:r>
              <a:rPr lang="cs-CZ" sz="2000" i="1" dirty="0">
                <a:latin typeface="+mj-lt"/>
              </a:rPr>
              <a:t>í marketingu a komunikace</a:t>
            </a:r>
            <a:endParaRPr lang="cs-CZ" sz="2000" b="0" i="1" u="none" strike="noStrike" baseline="0" dirty="0">
              <a:latin typeface="+mj-lt"/>
            </a:endParaRPr>
          </a:p>
        </p:txBody>
      </p:sp>
      <p:pic>
        <p:nvPicPr>
          <p:cNvPr id="2" name="Picture 2" descr="https://tel.kr-zlinsky.cz/image.ashx?usrid=382">
            <a:extLst>
              <a:ext uri="{FF2B5EF4-FFF2-40B4-BE49-F238E27FC236}">
                <a16:creationId xmlns:a16="http://schemas.microsoft.com/office/drawing/2014/main" id="{846C7846-7116-2A6D-A576-DD6D5364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28" y="366547"/>
            <a:ext cx="808030" cy="10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36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6. Činnost nové krajské organizace ZRIA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26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36D47C-A753-07DB-0DEA-3A36BC5C89FF}"/>
              </a:ext>
            </a:extLst>
          </p:cNvPr>
          <p:cNvSpPr txBox="1"/>
          <p:nvPr/>
        </p:nvSpPr>
        <p:spPr>
          <a:xfrm>
            <a:off x="520700" y="2589689"/>
            <a:ext cx="10660822" cy="297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132/VRPAMD20/24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bere na vědomí 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6985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informace o činnosti nové krajské organizace ZRIA.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Hlasování:	Pro: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/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6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0184086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7. Smart akcelerátor Zlínského kraje III. – aktuální informace k projektu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9" name="Google Shape;163;p10"/>
          <p:cNvSpPr txBox="1">
            <a:spLocks/>
          </p:cNvSpPr>
          <p:nvPr/>
        </p:nvSpPr>
        <p:spPr>
          <a:xfrm>
            <a:off x="520700" y="1542694"/>
            <a:ext cx="11264900" cy="51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2000" b="1" i="1" dirty="0"/>
              <a:t>Realizace aktivit:</a:t>
            </a: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/>
              <a:t>Základní tým</a:t>
            </a:r>
          </a:p>
          <a:p>
            <a:pPr marL="5207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/>
              <a:t>Vzdělávání a rozvoj kompetencí </a:t>
            </a: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/>
              <a:t>Mapování, analýzy a evaluace</a:t>
            </a: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>
                <a:solidFill>
                  <a:srgbClr val="FF0000"/>
                </a:solidFill>
              </a:rPr>
              <a:t>Asistence</a:t>
            </a:r>
          </a:p>
          <a:p>
            <a:pPr marL="977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600" i="1" dirty="0">
                <a:solidFill>
                  <a:srgbClr val="FF0000"/>
                </a:solidFill>
              </a:rPr>
              <a:t>Vyhlášená výzva: Vouchery asistence projektu Smart akcelerátor Zlínského kraje III</a:t>
            </a:r>
            <a:endParaRPr lang="cs-CZ" sz="1100" i="1" dirty="0">
              <a:solidFill>
                <a:srgbClr val="FF0000"/>
              </a:solidFill>
            </a:endParaRP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/>
              <a:t>Marketingová a komunikační strategie</a:t>
            </a: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2000" b="1" i="1" dirty="0"/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27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947E2B-B668-99B7-CB96-92DE85C9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307" y="280226"/>
            <a:ext cx="946851" cy="1262468"/>
          </a:xfrm>
          <a:prstGeom prst="rect">
            <a:avLst/>
          </a:prstGeom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A52A80A1-39AB-C9F6-C63C-926A480AD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74" y="3952674"/>
            <a:ext cx="3041373" cy="26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Šipka: zahnutá doleva 1">
            <a:extLst>
              <a:ext uri="{FF2B5EF4-FFF2-40B4-BE49-F238E27FC236}">
                <a16:creationId xmlns:a16="http://schemas.microsoft.com/office/drawing/2014/main" id="{075AD545-0B03-E2AD-5DFF-2437F519552D}"/>
              </a:ext>
            </a:extLst>
          </p:cNvPr>
          <p:cNvSpPr/>
          <p:nvPr/>
        </p:nvSpPr>
        <p:spPr>
          <a:xfrm>
            <a:off x="10267464" y="3506540"/>
            <a:ext cx="874643" cy="122251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99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0184086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7. Smart akcelerátor Zlínského kraje III. – aktuální informace k projektu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9" name="Google Shape;163;p10"/>
          <p:cNvSpPr txBox="1">
            <a:spLocks/>
          </p:cNvSpPr>
          <p:nvPr/>
        </p:nvSpPr>
        <p:spPr>
          <a:xfrm>
            <a:off x="365233" y="1688066"/>
            <a:ext cx="11264900" cy="51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defRPr/>
            </a:pPr>
            <a:r>
              <a:rPr lang="cs-CZ" sz="2000" b="1" i="1" dirty="0">
                <a:solidFill>
                  <a:srgbClr val="FF0000"/>
                </a:solidFill>
              </a:rPr>
              <a:t>Asistence </a:t>
            </a: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(vyhlášená výzva na Vouchery asistence SA ZK III)</a:t>
            </a: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>
              <a:solidFill>
                <a:srgbClr val="FF0000"/>
              </a:solidFill>
            </a:endParaRPr>
          </a:p>
          <a:p>
            <a:pPr marL="977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11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FE0313-8A58-5BEF-129F-E581E9E8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0" y="2107531"/>
            <a:ext cx="10276057" cy="12742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2AB7F14-4458-684E-BC75-CFD63E289971}"/>
              </a:ext>
            </a:extLst>
          </p:cNvPr>
          <p:cNvGrpSpPr/>
          <p:nvPr/>
        </p:nvGrpSpPr>
        <p:grpSpPr>
          <a:xfrm>
            <a:off x="5314357" y="3665619"/>
            <a:ext cx="5695950" cy="3086100"/>
            <a:chOff x="4823921" y="3316369"/>
            <a:chExt cx="5695950" cy="3086100"/>
          </a:xfrm>
        </p:grpSpPr>
        <p:graphicFrame>
          <p:nvGraphicFramePr>
            <p:cNvPr id="2" name="Graf 1">
              <a:extLst>
                <a:ext uri="{FF2B5EF4-FFF2-40B4-BE49-F238E27FC236}">
                  <a16:creationId xmlns:a16="http://schemas.microsoft.com/office/drawing/2014/main" id="{98E19685-2B7A-7F6C-B01E-DD6B80C44D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5093846"/>
                </p:ext>
              </p:extLst>
            </p:nvPr>
          </p:nvGraphicFramePr>
          <p:xfrm>
            <a:off x="4823921" y="3316369"/>
            <a:ext cx="5667375" cy="308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EF21AE1A-B819-01FB-EBBB-C30F32E2C8DA}"/>
                </a:ext>
              </a:extLst>
            </p:cNvPr>
            <p:cNvSpPr txBox="1"/>
            <p:nvPr/>
          </p:nvSpPr>
          <p:spPr>
            <a:xfrm>
              <a:off x="5931648" y="4152586"/>
              <a:ext cx="147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</a:rPr>
                <a:t>SA I: 2016-19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C3AE24E-E06C-85E4-0FA9-F9B807917EBC}"/>
                </a:ext>
              </a:extLst>
            </p:cNvPr>
            <p:cNvSpPr txBox="1"/>
            <p:nvPr/>
          </p:nvSpPr>
          <p:spPr>
            <a:xfrm>
              <a:off x="7490536" y="4711805"/>
              <a:ext cx="147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</a:rPr>
                <a:t>SA II: 2019-22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5B7E77A-E3BA-E9C0-9D3A-E5FA9B9BA7D0}"/>
                </a:ext>
              </a:extLst>
            </p:cNvPr>
            <p:cNvSpPr txBox="1"/>
            <p:nvPr/>
          </p:nvSpPr>
          <p:spPr>
            <a:xfrm>
              <a:off x="9046671" y="4053426"/>
              <a:ext cx="147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</a:rPr>
                <a:t>SA III: 2023-26</a:t>
              </a:r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B90AD6D-4C76-E0B7-C897-31962D657C5A}"/>
              </a:ext>
            </a:extLst>
          </p:cNvPr>
          <p:cNvSpPr txBox="1"/>
          <p:nvPr/>
        </p:nvSpPr>
        <p:spPr>
          <a:xfrm>
            <a:off x="734250" y="3592155"/>
            <a:ext cx="435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Min. výše dotace: 100 tis. Kč</a:t>
            </a:r>
          </a:p>
          <a:p>
            <a:r>
              <a:rPr lang="cs-CZ" dirty="0"/>
              <a:t>Max. výše dotace: 500 tis. Kč</a:t>
            </a:r>
          </a:p>
          <a:p>
            <a:r>
              <a:rPr lang="cs-CZ" dirty="0"/>
              <a:t>Dotace ve výši 85 % (min. 15% spoluúčast žadatele)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7B3847F-2C2D-410E-1F4C-01BF8B403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51" y="4571732"/>
            <a:ext cx="4551532" cy="17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2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0184086" cy="872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7. Smart akcelerátor Zlínského kraje III. – aktuální informace k projektu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9" name="Google Shape;163;p10"/>
          <p:cNvSpPr txBox="1">
            <a:spLocks/>
          </p:cNvSpPr>
          <p:nvPr/>
        </p:nvSpPr>
        <p:spPr>
          <a:xfrm>
            <a:off x="196342" y="1755322"/>
            <a:ext cx="11264900" cy="51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i="1" dirty="0">
                <a:solidFill>
                  <a:srgbClr val="FF0000"/>
                </a:solidFill>
              </a:rPr>
              <a:t>Asistence </a:t>
            </a:r>
            <a:r>
              <a:rPr lang="cs-CZ" sz="1200" b="1" i="1" dirty="0">
                <a:solidFill>
                  <a:srgbClr val="FF0000"/>
                </a:solidFill>
              </a:rPr>
              <a:t>(vyhlášená výzva na Vouchery asistence SA ZK III)</a:t>
            </a: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>
              <a:solidFill>
                <a:srgbClr val="FF0000"/>
              </a:solidFill>
            </a:endParaRP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>
              <a:solidFill>
                <a:srgbClr val="FF0000"/>
              </a:solidFill>
            </a:endParaRPr>
          </a:p>
          <a:p>
            <a:pPr marL="520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>
              <a:solidFill>
                <a:srgbClr val="FF0000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2000" i="1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400" b="1" u="sng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1400" b="1" u="sng" dirty="0">
                <a:solidFill>
                  <a:schemeClr val="tx1"/>
                </a:solidFill>
              </a:rPr>
              <a:t>Strategický projekt</a:t>
            </a:r>
            <a:r>
              <a:rPr lang="cs-CZ" sz="1400" u="sng" dirty="0">
                <a:solidFill>
                  <a:schemeClr val="tx1"/>
                </a:solidFill>
              </a:rPr>
              <a:t> (definice:)</a:t>
            </a:r>
            <a:endParaRPr lang="cs-CZ" sz="1400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1400" dirty="0">
                <a:solidFill>
                  <a:schemeClr val="tx1"/>
                </a:solidFill>
              </a:rPr>
              <a:t>- přispívá k dosažení </a:t>
            </a:r>
            <a:r>
              <a:rPr lang="cs-CZ" sz="1400" u="sng" dirty="0">
                <a:solidFill>
                  <a:schemeClr val="tx1"/>
                </a:solidFill>
              </a:rPr>
              <a:t>strategického cíle Krajské RIS3 strategie</a:t>
            </a:r>
            <a:r>
              <a:rPr lang="cs-CZ" sz="1400" dirty="0">
                <a:solidFill>
                  <a:schemeClr val="tx1"/>
                </a:solidFill>
              </a:rPr>
              <a:t> a má jasný a významný dopad do výzkumně-inovačního prostředí Zlínského kraje</a:t>
            </a: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1400" dirty="0">
                <a:solidFill>
                  <a:schemeClr val="tx1"/>
                </a:solidFill>
              </a:rPr>
              <a:t>- zároveň posiluje </a:t>
            </a:r>
            <a:r>
              <a:rPr lang="cs-CZ" sz="1400" u="sng" dirty="0">
                <a:solidFill>
                  <a:schemeClr val="tx1"/>
                </a:solidFill>
              </a:rPr>
              <a:t>spolupráci mezi subjekty inovačního prostředí </a:t>
            </a:r>
            <a:r>
              <a:rPr lang="cs-CZ" sz="1400" dirty="0">
                <a:solidFill>
                  <a:schemeClr val="tx1"/>
                </a:solidFill>
              </a:rPr>
              <a:t>ve Zlínském kraji</a:t>
            </a: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1400" dirty="0">
                <a:solidFill>
                  <a:schemeClr val="tx1"/>
                </a:solidFill>
              </a:rPr>
              <a:t>- současně bude mít přínosy/dopady pro firemní sektor ve Zlínském kraji, nebo slouží k posílení </a:t>
            </a:r>
            <a:r>
              <a:rPr lang="cs-CZ" sz="1400" u="sng" dirty="0">
                <a:solidFill>
                  <a:schemeClr val="tx1"/>
                </a:solidFill>
              </a:rPr>
              <a:t>domén specializace</a:t>
            </a:r>
            <a:r>
              <a:rPr lang="cs-CZ" sz="1400" dirty="0">
                <a:solidFill>
                  <a:schemeClr val="tx1"/>
                </a:solidFill>
              </a:rPr>
              <a:t> Zlínského kraje</a:t>
            </a: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2000" b="1" i="1" dirty="0">
              <a:solidFill>
                <a:srgbClr val="FF0000"/>
              </a:solidFill>
            </a:endParaRPr>
          </a:p>
          <a:p>
            <a:pPr marL="977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11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8A6F94-57D8-5378-FEF4-8D9135FC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2" y="2131136"/>
            <a:ext cx="8535811" cy="2555081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:a16="http://schemas.microsoft.com/office/drawing/2014/main" id="{9C67B603-F701-477A-5153-C6643FAB14B7}"/>
              </a:ext>
            </a:extLst>
          </p:cNvPr>
          <p:cNvSpPr txBox="1">
            <a:spLocks/>
          </p:cNvSpPr>
          <p:nvPr/>
        </p:nvSpPr>
        <p:spPr>
          <a:xfrm>
            <a:off x="8201025" y="1469630"/>
            <a:ext cx="3886524" cy="15554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 cíle Krajské RIS:</a:t>
            </a: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SC A.1: Zajistit </a:t>
            </a:r>
            <a:r>
              <a:rPr lang="cs-CZ" sz="10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kvalifikované pracovníky</a:t>
            </a:r>
            <a:r>
              <a:rPr lang="cs-CZ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potřeby zaměstnavatelů v regionu nebo pro realizaci nových podnikatelských záměrů v dostatečném počtu a kvalitě</a:t>
            </a: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 B.1: Zvýšení počtu </a:t>
            </a:r>
            <a:r>
              <a:rPr lang="cs-CZ" sz="10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inovací ve firmách</a:t>
            </a:r>
            <a:endParaRPr lang="cs-CZ" sz="10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 C.1: Zvýšit počet osob zahajujících </a:t>
            </a:r>
            <a:r>
              <a:rPr lang="cs-CZ" sz="10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 podnikání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A9DE258-2E36-5771-480A-037A531C26B9}"/>
              </a:ext>
            </a:extLst>
          </p:cNvPr>
          <p:cNvGrpSpPr/>
          <p:nvPr/>
        </p:nvGrpSpPr>
        <p:grpSpPr>
          <a:xfrm>
            <a:off x="9286875" y="3178884"/>
            <a:ext cx="2800674" cy="1907375"/>
            <a:chOff x="9544050" y="3362325"/>
            <a:chExt cx="2647950" cy="1814118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71B4109B-6FB6-25EE-1839-F5FDC8074DF1}"/>
                </a:ext>
              </a:extLst>
            </p:cNvPr>
            <p:cNvGrpSpPr/>
            <p:nvPr/>
          </p:nvGrpSpPr>
          <p:grpSpPr>
            <a:xfrm>
              <a:off x="9627100" y="3580883"/>
              <a:ext cx="2478020" cy="1511601"/>
              <a:chOff x="9627100" y="3580883"/>
              <a:chExt cx="2478020" cy="1511601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692FAE49-F02D-8FC0-BD17-7FB456C1B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464" t="546" r="44878" b="89584"/>
              <a:stretch/>
            </p:blipFill>
            <p:spPr>
              <a:xfrm>
                <a:off x="9653475" y="3580883"/>
                <a:ext cx="2102622" cy="197333"/>
              </a:xfrm>
              <a:prstGeom prst="rect">
                <a:avLst/>
              </a:prstGeom>
              <a:ln>
                <a:noFill/>
              </a:ln>
              <a:effectLst>
                <a:softEdge rad="0"/>
              </a:effectLst>
            </p:spPr>
          </p:pic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1B60F723-855B-5AAB-782D-5F83FF7D0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7100" y="3830016"/>
                <a:ext cx="2478020" cy="126246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3DE3E871-0217-E22B-CB2C-F6441AEA5E2A}"/>
                </a:ext>
              </a:extLst>
            </p:cNvPr>
            <p:cNvSpPr/>
            <p:nvPr/>
          </p:nvSpPr>
          <p:spPr>
            <a:xfrm>
              <a:off x="9544050" y="3362325"/>
              <a:ext cx="2647950" cy="181411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C9F04A74-D924-7B2E-BA37-57A678DF8993}"/>
              </a:ext>
            </a:extLst>
          </p:cNvPr>
          <p:cNvCxnSpPr/>
          <p:nvPr/>
        </p:nvCxnSpPr>
        <p:spPr>
          <a:xfrm flipV="1">
            <a:off x="5247861" y="3025075"/>
            <a:ext cx="3955774" cy="216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7AB1BE37-2933-95EF-F656-5AF5FEFBCAFC}"/>
              </a:ext>
            </a:extLst>
          </p:cNvPr>
          <p:cNvCxnSpPr/>
          <p:nvPr/>
        </p:nvCxnSpPr>
        <p:spPr>
          <a:xfrm flipV="1">
            <a:off x="8925339" y="5086259"/>
            <a:ext cx="1282148" cy="96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3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531F56-4F47-B915-7E17-4841EA32AB6C}"/>
              </a:ext>
            </a:extLst>
          </p:cNvPr>
          <p:cNvSpPr txBox="1"/>
          <p:nvPr/>
        </p:nvSpPr>
        <p:spPr>
          <a:xfrm>
            <a:off x="520699" y="2561265"/>
            <a:ext cx="10615729" cy="3831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127/VRPAMD20/24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1120" algn="just">
              <a:lnSpc>
                <a:spcPct val="114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ověřovatelem zápisu z jednání Výboru pro rozvoj podnikatelských aktivit, 		majetek a digitalizace Zastupitelstva Zlínského kraje ze dne 27. 2. 2024 			</a:t>
            </a:r>
            <a:r>
              <a:rPr lang="cs-CZ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Lapčík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0184086" cy="8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7. Smart akcelerátor Zlínského kraje III. – aktuální informace k projektu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365233" y="1601513"/>
            <a:ext cx="11591925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1600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9" name="Google Shape;163;p10"/>
          <p:cNvSpPr txBox="1">
            <a:spLocks/>
          </p:cNvSpPr>
          <p:nvPr/>
        </p:nvSpPr>
        <p:spPr>
          <a:xfrm>
            <a:off x="365233" y="1707794"/>
            <a:ext cx="11264900" cy="51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lang="cs-CZ" sz="2000" b="1" i="1" dirty="0">
                <a:solidFill>
                  <a:srgbClr val="FF0000"/>
                </a:solidFill>
              </a:rPr>
              <a:t>Asistence </a:t>
            </a: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(vyhlášená výzva na Vouchery asistence SA ZK III)</a:t>
            </a: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cs-CZ" sz="2000" b="1" i="1" dirty="0">
              <a:solidFill>
                <a:schemeClr val="tx1"/>
              </a:solidFill>
            </a:endParaRPr>
          </a:p>
          <a:p>
            <a:pPr marL="177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None/>
            </a:pPr>
            <a:r>
              <a:rPr lang="cs-CZ" sz="2000" b="1" i="1" dirty="0">
                <a:solidFill>
                  <a:schemeClr val="tx1"/>
                </a:solidFill>
              </a:rPr>
              <a:t>Strategické projekty spadající do některé z následujících oblastí: </a:t>
            </a:r>
            <a:endParaRPr lang="cs-CZ" sz="1100" b="1" i="1" dirty="0">
              <a:solidFill>
                <a:schemeClr val="tx1"/>
              </a:solidFill>
            </a:endParaRPr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sp>
        <p:nvSpPr>
          <p:cNvPr id="10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30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D8EA6E-B576-AC33-B495-D728915E0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96"/>
          <a:stretch/>
        </p:blipFill>
        <p:spPr>
          <a:xfrm>
            <a:off x="520700" y="2963046"/>
            <a:ext cx="8748996" cy="31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1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7. Smart akcelerátor Zlínského kraje III. – aktuální </a:t>
            </a:r>
            <a:br>
              <a:rPr lang="cs-CZ" sz="2600" dirty="0"/>
            </a:br>
            <a:r>
              <a:rPr lang="cs-CZ" sz="2600" dirty="0"/>
              <a:t>informace k projektu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31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36D47C-A753-07DB-0DEA-3A36BC5C89FF}"/>
              </a:ext>
            </a:extLst>
          </p:cNvPr>
          <p:cNvSpPr txBox="1"/>
          <p:nvPr/>
        </p:nvSpPr>
        <p:spPr>
          <a:xfrm>
            <a:off x="520700" y="2589689"/>
            <a:ext cx="10670761" cy="297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133/VRPAMD20/24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 na vědomí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6985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aktuální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informace k projektu Smart akcelerátor Zlínského kraje III.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4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sldNum" idx="4294967295"/>
          </p:nvPr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32</a:t>
            </a:fld>
            <a:endParaRPr dirty="0"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410749"/>
            <a:ext cx="11264900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Ing. Tomáš Janča</a:t>
            </a:r>
          </a:p>
        </p:txBody>
      </p:sp>
      <p:sp>
        <p:nvSpPr>
          <p:cNvPr id="9" name="Google Shape;164;p10"/>
          <p:cNvSpPr txBox="1">
            <a:spLocks noGrp="1"/>
          </p:cNvSpPr>
          <p:nvPr>
            <p:ph type="title"/>
          </p:nvPr>
        </p:nvSpPr>
        <p:spPr>
          <a:xfrm>
            <a:off x="365125" y="155464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8. Různé</a:t>
            </a:r>
            <a:br>
              <a:rPr lang="cs-CZ" sz="2600" dirty="0"/>
            </a:br>
            <a:r>
              <a:rPr lang="cs-CZ" sz="2600" dirty="0"/>
              <a:t>9. Usnesení výboru</a:t>
            </a:r>
            <a:br>
              <a:rPr lang="cs-CZ" sz="2600" dirty="0"/>
            </a:br>
            <a:r>
              <a:rPr lang="cs-CZ" sz="2600" dirty="0"/>
              <a:t>10. Závěr</a:t>
            </a:r>
            <a:endParaRPr sz="2600" dirty="0"/>
          </a:p>
        </p:txBody>
      </p:sp>
      <p:pic>
        <p:nvPicPr>
          <p:cNvPr id="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ldmann Kladívko soudce od 99 Kč - Zbozi.cz">
            <a:extLst>
              <a:ext uri="{FF2B5EF4-FFF2-40B4-BE49-F238E27FC236}">
                <a16:creationId xmlns:a16="http://schemas.microsoft.com/office/drawing/2014/main" id="{2A3460B8-1C25-5A93-D5A5-93B5C572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2675491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4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11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s-CZ"/>
              <a:t>Děkujeme </a:t>
            </a:r>
            <a:br>
              <a:rPr lang="cs-CZ" dirty="0"/>
            </a:br>
            <a:r>
              <a:rPr lang="cs-CZ" dirty="0"/>
              <a:t>za pozornost</a:t>
            </a:r>
            <a:endParaRPr dirty="0"/>
          </a:p>
        </p:txBody>
      </p:sp>
      <p:sp>
        <p:nvSpPr>
          <p:cNvPr id="6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Krajský úřad ZK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Třída Tomáše Bati 21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Zlín 691 90</a:t>
            </a:r>
            <a:endParaRPr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61" y="4673452"/>
            <a:ext cx="5384139" cy="2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4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AA98B1-797D-AF70-5AE0-624EAA591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9" y="2176200"/>
            <a:ext cx="10442476" cy="35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5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36D47C-A753-07DB-0DEA-3A36BC5C89FF}"/>
              </a:ext>
            </a:extLst>
          </p:cNvPr>
          <p:cNvSpPr txBox="1"/>
          <p:nvPr/>
        </p:nvSpPr>
        <p:spPr>
          <a:xfrm>
            <a:off x="520700" y="2589689"/>
            <a:ext cx="10615729" cy="371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128/VRPAMD20/24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6985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program jednání Výboru pro rozvoj podnikatelských aktivit, majetek a 			digitalizace Zastupitelstva 	Zlínského kraje ke dni 27. 2. 2024.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5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0063-24Z)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542694"/>
            <a:ext cx="11264900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Lenka Zlámalová</a:t>
            </a:r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6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F485E5-2230-4061-444A-550E7E60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72" y="281714"/>
            <a:ext cx="1031727" cy="13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173ADF-4FFB-BC38-0535-2897C86C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41" y="2574116"/>
            <a:ext cx="10109614" cy="19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0063-24Z)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7</a:t>
            </a:fld>
            <a:endParaRPr lang="cs-CZ" dirty="0"/>
          </a:p>
        </p:txBody>
      </p:sp>
      <p:pic>
        <p:nvPicPr>
          <p:cNvPr id="2" name="Picture 2" descr="janca-tomas.jpg (83 KB)">
            <a:extLst>
              <a:ext uri="{FF2B5EF4-FFF2-40B4-BE49-F238E27FC236}">
                <a16:creationId xmlns:a16="http://schemas.microsoft.com/office/drawing/2014/main" id="{7D88F095-1704-F71A-E495-C8F31F91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4CD580-147F-F4EA-58AA-06193BBE00F9}"/>
              </a:ext>
            </a:extLst>
          </p:cNvPr>
          <p:cNvSpPr txBox="1"/>
          <p:nvPr/>
        </p:nvSpPr>
        <p:spPr>
          <a:xfrm>
            <a:off x="520699" y="1596004"/>
            <a:ext cx="10663857" cy="4982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129/VRPAMD20/24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Výbor pro rozvoj podnikatelských aktivit, majetek a digitalizace Zastupitelstva 			Zlínského kraje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441960" algn="just">
              <a:lnSpc>
                <a:spcPct val="115000"/>
              </a:lnSpc>
              <a:spcAft>
                <a:spcPts val="600"/>
              </a:spcAft>
            </a:pPr>
            <a:r>
              <a:rPr lang="cs-CZ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doporučuje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3810" algn="just">
              <a:lnSpc>
                <a:spcPct val="115000"/>
              </a:lnSpc>
              <a:spcAft>
                <a:spcPts val="6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Zastupitelstvu Zlínského kraje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3810" algn="just">
              <a:lnSpc>
                <a:spcPct val="115000"/>
              </a:lnSpc>
              <a:spcAft>
                <a:spcPts val="6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vzít na vědomí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3810" algn="just">
              <a:lnSpc>
                <a:spcPct val="115000"/>
              </a:lnSpc>
              <a:spcAft>
                <a:spcPts val="6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žádost společnosti CZECH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Maschinenbau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GmbH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se sídlem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Brunnenweg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4, 			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Gmunden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4810, IČO FN222001Y, dle přílohy č. 0063-24Z-P03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̌ č. 0063-24Z-P10;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3810" algn="just">
              <a:lnSpc>
                <a:spcPct val="115000"/>
              </a:lnSpc>
              <a:spcAft>
                <a:spcPts val="6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schválit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3810" algn="just"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odstoupení od Kupní smlouvy č. O/0191/2022/INV ze dne 16.11.2022	uzavřené mezi 		Zlínským krajem a společností CZECH </a:t>
            </a:r>
            <a:r>
              <a:rPr lang="cs-CZ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Maschinenbau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GmbH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se sídlem </a:t>
            </a:r>
            <a:r>
              <a:rPr lang="cs-CZ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Brunnenweg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	4, </a:t>
            </a:r>
            <a:r>
              <a:rPr lang="cs-CZ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Gmunden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4810, IČO FN222001Y, dle přílohy č. 0063-24Z-P12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Hlasování:	Pro: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135017"/>
            <a:ext cx="104775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4. Strategie rozvoje Zlínského kraje 2030 – aktualizace 2023</a:t>
            </a:r>
            <a:br>
              <a:rPr lang="cs-CZ" sz="2600" dirty="0"/>
            </a:br>
            <a:r>
              <a:rPr lang="cs-CZ" sz="2600" dirty="0"/>
              <a:t>(tisk ZZK č. 0159-24Z)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8</a:t>
            </a:fld>
            <a:endParaRPr lang="cs-CZ" dirty="0"/>
          </a:p>
        </p:txBody>
      </p:sp>
      <p:pic>
        <p:nvPicPr>
          <p:cNvPr id="7" name="Picture 2" descr="https://tel.kr-zlinsky.cz/image.ashx?usrid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993FFAF-BC92-39CD-56AF-2C560C6A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561725"/>
            <a:ext cx="3639301" cy="50350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ED0D26-E700-4FD0-5B93-DB58A0DF76B8}"/>
              </a:ext>
            </a:extLst>
          </p:cNvPr>
          <p:cNvSpPr txBox="1"/>
          <p:nvPr/>
        </p:nvSpPr>
        <p:spPr>
          <a:xfrm>
            <a:off x="4463143" y="2609075"/>
            <a:ext cx="67220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Předložení aktualizované SRZK 2030 ke schválení ZZK</a:t>
            </a:r>
          </a:p>
          <a:p>
            <a:endParaRPr lang="cs-CZ" sz="24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 byl na výboru projednán již v říjnu 2023, poté proběhlo dopracování na základě sesbíraných připomínek i nejnovějších dostupných dat – analytická část…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391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8" y="1127660"/>
            <a:ext cx="11187000" cy="1727200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5000" dirty="0">
                <a:latin typeface="+mj-lt"/>
              </a:rPr>
              <a:t>Strategie rozvoje Zlínského kraje 2030 – aktualizace z roku 2023</a:t>
            </a:r>
            <a:endParaRPr lang="cs-CZ" sz="50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93" y="5387475"/>
            <a:ext cx="7643446" cy="112707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dirty="0">
                <a:latin typeface="+mj-lt"/>
              </a:rPr>
              <a:t>Výbor pro rozvoj podnikatelských aktivit, majetek a digitalizace</a:t>
            </a:r>
          </a:p>
          <a:p>
            <a:pPr algn="l"/>
            <a:r>
              <a:rPr lang="cs-CZ" altLang="cs-CZ" dirty="0">
                <a:latin typeface="+mj-lt"/>
              </a:rPr>
              <a:t>27. 2. 2024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2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6A0AEA8275449A40F47CEDD0DD1E0" ma:contentTypeVersion="14" ma:contentTypeDescription="Vytvoří nový dokument" ma:contentTypeScope="" ma:versionID="662425ab17f89ffda18a40e97f9a9377">
  <xsd:schema xmlns:xsd="http://www.w3.org/2001/XMLSchema" xmlns:xs="http://www.w3.org/2001/XMLSchema" xmlns:p="http://schemas.microsoft.com/office/2006/metadata/properties" xmlns:ns3="6b830806-c99e-4935-a26c-f2d6d26fca1c" xmlns:ns4="21975d8c-116d-44df-a884-e662c9ebcfd9" targetNamespace="http://schemas.microsoft.com/office/2006/metadata/properties" ma:root="true" ma:fieldsID="54acba0b8b5b2e3a082b2c90f6f6bd11" ns3:_="" ns4:_="">
    <xsd:import namespace="6b830806-c99e-4935-a26c-f2d6d26fca1c"/>
    <xsd:import namespace="21975d8c-116d-44df-a884-e662c9ebcf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30806-c99e-4935-a26c-f2d6d26fca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5d8c-116d-44df-a884-e662c9ebc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13B54-DB2A-4BCC-A08C-240D92837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089B7-31B9-47D3-8F7A-B8601FAD7F3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1975d8c-116d-44df-a884-e662c9ebcfd9"/>
    <ds:schemaRef ds:uri="http://purl.org/dc/elements/1.1/"/>
    <ds:schemaRef ds:uri="http://schemas.microsoft.com/office/2006/metadata/properties"/>
    <ds:schemaRef ds:uri="6b830806-c99e-4935-a26c-f2d6d26fca1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E108CE-DDBF-4DB4-AE6C-A90B8A8D1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30806-c99e-4935-a26c-f2d6d26fca1c"/>
    <ds:schemaRef ds:uri="21975d8c-116d-44df-a884-e662c9eb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3663</Words>
  <Application>Microsoft Office PowerPoint</Application>
  <PresentationFormat>Širokoúhlá obrazovka</PresentationFormat>
  <Paragraphs>505</Paragraphs>
  <Slides>33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 Black</vt:lpstr>
      <vt:lpstr>Arial</vt:lpstr>
      <vt:lpstr>Times New Roman</vt:lpstr>
      <vt:lpstr>Wingdings</vt:lpstr>
      <vt:lpstr>Noto Sans Symbols</vt:lpstr>
      <vt:lpstr>Courier New</vt:lpstr>
      <vt:lpstr>Symbol</vt:lpstr>
      <vt:lpstr>Calibri</vt:lpstr>
      <vt:lpstr>Motiv Office</vt:lpstr>
      <vt:lpstr>Výbor pro rozvoj podnikatelských aktivit, majetek a digitalizace</vt:lpstr>
      <vt:lpstr>1. Úvod</vt:lpstr>
      <vt:lpstr>1. Úvod</vt:lpstr>
      <vt:lpstr>2. Schválení programu jednání</vt:lpstr>
      <vt:lpstr>2. Schválení programu jednání</vt:lpstr>
      <vt:lpstr>3. SPZ Holešov – smluvní a majetkoprávní vztahy (tisk ZZK č. 0063-24Z)</vt:lpstr>
      <vt:lpstr>3. SPZ Holešov – smluvní a majetkoprávní vztahy (tisk ZZK č. 0063-24Z)</vt:lpstr>
      <vt:lpstr>4. Strategie rozvoje Zlínského kraje 2030 – aktualizace 2023 (tisk ZZK č. 0159-24Z)</vt:lpstr>
      <vt:lpstr>Strategie rozvoje Zlínského kraje 2030 – aktualizace z roku 2023</vt:lpstr>
      <vt:lpstr>Strategie rozvoje Zlínského kraje 2030 (SRZK 2030)</vt:lpstr>
      <vt:lpstr>Aktualizace SRZK 2030 v roce 2023</vt:lpstr>
      <vt:lpstr>Aktualizace SRZK 2030 v roce 2023</vt:lpstr>
      <vt:lpstr>Struktura SRZK 2030 - aktualizovaná</vt:lpstr>
      <vt:lpstr>Návrhová část SRZK 2030  Horizontální charakteristiky (průřezové napříč pilíři)</vt:lpstr>
      <vt:lpstr>Návrhová část SRZK 2030</vt:lpstr>
      <vt:lpstr>Návrhová část SRZK 2030</vt:lpstr>
      <vt:lpstr>Návrhová část SRZK 2030</vt:lpstr>
      <vt:lpstr>Návrhová část SRZK 2030</vt:lpstr>
      <vt:lpstr>Návrhová část SRZK 2030</vt:lpstr>
      <vt:lpstr> Implementace SRZK 2030</vt:lpstr>
      <vt:lpstr>4. Strategie rozvoje Zlínského kraje 2030 – aktualizace 2023  (tisk ZZK č. 0159-24Z)</vt:lpstr>
      <vt:lpstr>5. Dohoda o dlouhodobé spolupráci Zlínského kraje s UTB (tisk ZZK č. 0219-24Z) </vt:lpstr>
      <vt:lpstr>5. Dohoda o dlouhodobé spolupráci Zlínského kraje s UTB (tisk ZZK č. 0219-24Z) </vt:lpstr>
      <vt:lpstr>5. Dohoda o dlouhodobé spolupráci Zlínského kraje  s UTB (tisk ZZK č. 0219-24Z)</vt:lpstr>
      <vt:lpstr>6. Činnost nové krajské organizace ZRIA</vt:lpstr>
      <vt:lpstr>6. Činnost nové krajské organizace ZRIA</vt:lpstr>
      <vt:lpstr>7. Smart akcelerátor Zlínského kraje III. – aktuální informace k projektu</vt:lpstr>
      <vt:lpstr>7. Smart akcelerátor Zlínského kraje III. – aktuální informace k projektu</vt:lpstr>
      <vt:lpstr>7. Smart akcelerátor Zlínského kraje III. – aktuální informace k projektu</vt:lpstr>
      <vt:lpstr>7. Smart akcelerátor Zlínského kraje III. – aktuální informace k projektu</vt:lpstr>
      <vt:lpstr>7. Smart akcelerátor Zlínského kraje III. – aktuální  informace k projektu</vt:lpstr>
      <vt:lpstr>8. Různé 9. Usnesení výboru 10. Závěr</vt:lpstr>
      <vt:lpstr>Děkujeme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výbor</dc:title>
  <dc:creator>Quang Milan Nguyen</dc:creator>
  <cp:lastModifiedBy>Hanus Aleš</cp:lastModifiedBy>
  <cp:revision>128</cp:revision>
  <dcterms:created xsi:type="dcterms:W3CDTF">2021-08-21T22:30:26Z</dcterms:created>
  <dcterms:modified xsi:type="dcterms:W3CDTF">2024-02-27T10:12:16Z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0x0101002466A0AEA8275449A40F47CEDD0DD1E0</vt:lpwstr>
  </property>
</Properties>
</file>